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284" y="-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29A3DA-4D0F-4B07-8C1F-D5B9684CE79C}" type="datetimeFigureOut">
              <a:rPr kumimoji="1" lang="ja-JP" altLang="en-US" smtClean="0"/>
              <a:t>2025/2/26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E5E982-86DE-4116-84BD-140FB69D21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643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E5E982-86DE-4116-84BD-140FB69D218D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5678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7E676AA9-E148-89D7-A4B4-F5133B86C80E}"/>
              </a:ext>
            </a:extLst>
          </p:cNvPr>
          <p:cNvSpPr/>
          <p:nvPr/>
        </p:nvSpPr>
        <p:spPr>
          <a:xfrm>
            <a:off x="1321903" y="2220686"/>
            <a:ext cx="9541827" cy="1738993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09F255D-D77C-E766-75FC-504D14F6545E}"/>
              </a:ext>
            </a:extLst>
          </p:cNvPr>
          <p:cNvSpPr txBox="1"/>
          <p:nvPr/>
        </p:nvSpPr>
        <p:spPr>
          <a:xfrm>
            <a:off x="2667453" y="2861407"/>
            <a:ext cx="69301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+mn-ea"/>
              </a:rPr>
              <a:t>曜日・相対日付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70C0021-2C89-3792-D71A-56C194C52ED4}"/>
              </a:ext>
            </a:extLst>
          </p:cNvPr>
          <p:cNvSpPr txBox="1"/>
          <p:nvPr/>
        </p:nvSpPr>
        <p:spPr>
          <a:xfrm>
            <a:off x="4371576" y="2594132"/>
            <a:ext cx="784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ようび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D328843-50AD-0347-CF53-E3054DE4B3BC}"/>
              </a:ext>
            </a:extLst>
          </p:cNvPr>
          <p:cNvSpPr txBox="1"/>
          <p:nvPr/>
        </p:nvSpPr>
        <p:spPr>
          <a:xfrm>
            <a:off x="6230483" y="2594132"/>
            <a:ext cx="1649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そうたいひづけ</a:t>
            </a:r>
          </a:p>
        </p:txBody>
      </p:sp>
    </p:spTree>
    <p:extLst>
      <p:ext uri="{BB962C8B-B14F-4D97-AF65-F5344CB8AC3E}">
        <p14:creationId xmlns:p14="http://schemas.microsoft.com/office/powerpoint/2010/main" val="990542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2">
            <a:extLst>
              <a:ext uri="{FF2B5EF4-FFF2-40B4-BE49-F238E27FC236}">
                <a16:creationId xmlns:a16="http://schemas.microsoft.com/office/drawing/2014/main" id="{090515DE-5AFF-C02E-6C98-5EA814F47F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40533"/>
              </p:ext>
            </p:extLst>
          </p:nvPr>
        </p:nvGraphicFramePr>
        <p:xfrm>
          <a:off x="2001339" y="423932"/>
          <a:ext cx="9511393" cy="61597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9595">
                  <a:extLst>
                    <a:ext uri="{9D8B030D-6E8A-4147-A177-3AD203B41FA5}">
                      <a16:colId xmlns:a16="http://schemas.microsoft.com/office/drawing/2014/main" val="2951184228"/>
                    </a:ext>
                  </a:extLst>
                </a:gridCol>
                <a:gridCol w="1358633">
                  <a:extLst>
                    <a:ext uri="{9D8B030D-6E8A-4147-A177-3AD203B41FA5}">
                      <a16:colId xmlns:a16="http://schemas.microsoft.com/office/drawing/2014/main" val="1274059661"/>
                    </a:ext>
                  </a:extLst>
                </a:gridCol>
                <a:gridCol w="1358633">
                  <a:extLst>
                    <a:ext uri="{9D8B030D-6E8A-4147-A177-3AD203B41FA5}">
                      <a16:colId xmlns:a16="http://schemas.microsoft.com/office/drawing/2014/main" val="3665240772"/>
                    </a:ext>
                  </a:extLst>
                </a:gridCol>
                <a:gridCol w="1358633">
                  <a:extLst>
                    <a:ext uri="{9D8B030D-6E8A-4147-A177-3AD203B41FA5}">
                      <a16:colId xmlns:a16="http://schemas.microsoft.com/office/drawing/2014/main" val="1625504026"/>
                    </a:ext>
                  </a:extLst>
                </a:gridCol>
                <a:gridCol w="1358633">
                  <a:extLst>
                    <a:ext uri="{9D8B030D-6E8A-4147-A177-3AD203B41FA5}">
                      <a16:colId xmlns:a16="http://schemas.microsoft.com/office/drawing/2014/main" val="727863353"/>
                    </a:ext>
                  </a:extLst>
                </a:gridCol>
                <a:gridCol w="1358633">
                  <a:extLst>
                    <a:ext uri="{9D8B030D-6E8A-4147-A177-3AD203B41FA5}">
                      <a16:colId xmlns:a16="http://schemas.microsoft.com/office/drawing/2014/main" val="2015558919"/>
                    </a:ext>
                  </a:extLst>
                </a:gridCol>
                <a:gridCol w="1358633">
                  <a:extLst>
                    <a:ext uri="{9D8B030D-6E8A-4147-A177-3AD203B41FA5}">
                      <a16:colId xmlns:a16="http://schemas.microsoft.com/office/drawing/2014/main" val="2592305536"/>
                    </a:ext>
                  </a:extLst>
                </a:gridCol>
              </a:tblGrid>
              <a:tr h="136520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Sun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sz="1600" dirty="0"/>
                        <a:t>にちようび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日曜日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Mon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sz="1600" dirty="0"/>
                        <a:t>げつようび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月曜日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Tue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sz="1600" dirty="0"/>
                        <a:t>かようび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火曜日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Wed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すいようび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水曜日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Thu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もくようび</a:t>
                      </a:r>
                      <a:endParaRPr kumimoji="1" lang="en-US" altLang="ja-JP" sz="1800" dirty="0"/>
                    </a:p>
                    <a:p>
                      <a:pPr algn="ctr"/>
                      <a:r>
                        <a:rPr kumimoji="1" lang="ja-JP" altLang="en-US" dirty="0"/>
                        <a:t>木曜日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Fri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きんようび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金曜日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Sat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どようび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土曜日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4544124"/>
                  </a:ext>
                </a:extLst>
              </a:tr>
              <a:tr h="958908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２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７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3554064"/>
                  </a:ext>
                </a:extLst>
              </a:tr>
              <a:tr h="958908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14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5861951"/>
                  </a:ext>
                </a:extLst>
              </a:tr>
              <a:tr h="958908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15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17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18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19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21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1238298"/>
                  </a:ext>
                </a:extLst>
              </a:tr>
              <a:tr h="958908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22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25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27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28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2827219"/>
                  </a:ext>
                </a:extLst>
              </a:tr>
              <a:tr h="958908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29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3252706"/>
                  </a:ext>
                </a:extLst>
              </a:tr>
            </a:tbl>
          </a:graphicData>
        </a:graphic>
      </p:graphicFrame>
      <p:sp>
        <p:nvSpPr>
          <p:cNvPr id="3" name="吹き出し: 右矢印 2">
            <a:extLst>
              <a:ext uri="{FF2B5EF4-FFF2-40B4-BE49-F238E27FC236}">
                <a16:creationId xmlns:a16="http://schemas.microsoft.com/office/drawing/2014/main" id="{B81CC346-B008-6E16-76D1-77996BD048BD}"/>
              </a:ext>
            </a:extLst>
          </p:cNvPr>
          <p:cNvSpPr/>
          <p:nvPr/>
        </p:nvSpPr>
        <p:spPr>
          <a:xfrm>
            <a:off x="209006" y="619515"/>
            <a:ext cx="1792333" cy="860942"/>
          </a:xfrm>
          <a:prstGeom prst="rightArrowCallout">
            <a:avLst>
              <a:gd name="adj1" fmla="val 34277"/>
              <a:gd name="adj2" fmla="val 35084"/>
              <a:gd name="adj3" fmla="val 44605"/>
              <a:gd name="adj4" fmla="val 6497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3600" dirty="0">
                <a:latin typeface="+mn-ea"/>
              </a:rPr>
              <a:t>曜日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FBCFA18-3C58-267C-3BD2-3B038B39CDFE}"/>
              </a:ext>
            </a:extLst>
          </p:cNvPr>
          <p:cNvSpPr txBox="1"/>
          <p:nvPr/>
        </p:nvSpPr>
        <p:spPr>
          <a:xfrm>
            <a:off x="394648" y="619515"/>
            <a:ext cx="784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ようび</a:t>
            </a: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749E1DA8-5064-A3D2-1C6A-5310B736E35D}"/>
              </a:ext>
            </a:extLst>
          </p:cNvPr>
          <p:cNvSpPr/>
          <p:nvPr/>
        </p:nvSpPr>
        <p:spPr>
          <a:xfrm>
            <a:off x="6122752" y="3651007"/>
            <a:ext cx="432000" cy="432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B2A1A11-DA54-4870-4D1F-BAD40691A8CC}"/>
              </a:ext>
            </a:extLst>
          </p:cNvPr>
          <p:cNvSpPr txBox="1"/>
          <p:nvPr/>
        </p:nvSpPr>
        <p:spPr>
          <a:xfrm>
            <a:off x="6362093" y="422071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今日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E95BFEA-85DA-51F1-FC6E-B9910BEEFF54}"/>
              </a:ext>
            </a:extLst>
          </p:cNvPr>
          <p:cNvSpPr txBox="1"/>
          <p:nvPr/>
        </p:nvSpPr>
        <p:spPr>
          <a:xfrm>
            <a:off x="4979923" y="422139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solidFill>
                  <a:schemeClr val="tx2"/>
                </a:solidFill>
                <a:latin typeface="+mn-ea"/>
              </a:rPr>
              <a:t>昨日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E22D9BC-F184-FB56-79E9-773E2C31FEA8}"/>
              </a:ext>
            </a:extLst>
          </p:cNvPr>
          <p:cNvSpPr txBox="1"/>
          <p:nvPr/>
        </p:nvSpPr>
        <p:spPr>
          <a:xfrm>
            <a:off x="7701890" y="422386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solidFill>
                  <a:schemeClr val="tx2"/>
                </a:solidFill>
                <a:latin typeface="+mn-ea"/>
              </a:rPr>
              <a:t>明日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816447D-7EB4-3F73-FD7B-B95136C77864}"/>
              </a:ext>
            </a:extLst>
          </p:cNvPr>
          <p:cNvSpPr txBox="1"/>
          <p:nvPr/>
        </p:nvSpPr>
        <p:spPr>
          <a:xfrm>
            <a:off x="6391426" y="4019330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  <a:latin typeface="+mn-ea"/>
              </a:rPr>
              <a:t>きょう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46E2673-B411-B1A5-4D6A-DFAF97CC9CC5}"/>
              </a:ext>
            </a:extLst>
          </p:cNvPr>
          <p:cNvSpPr txBox="1"/>
          <p:nvPr/>
        </p:nvSpPr>
        <p:spPr>
          <a:xfrm>
            <a:off x="4983094" y="4019330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chemeClr val="tx2"/>
                </a:solidFill>
                <a:latin typeface="+mn-ea"/>
              </a:rPr>
              <a:t>きのう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65BC7C1-7C76-AF85-50D6-B78A1CDC883E}"/>
              </a:ext>
            </a:extLst>
          </p:cNvPr>
          <p:cNvSpPr txBox="1"/>
          <p:nvPr/>
        </p:nvSpPr>
        <p:spPr>
          <a:xfrm>
            <a:off x="7690007" y="4005168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chemeClr val="tx2"/>
                </a:solidFill>
                <a:latin typeface="+mn-ea"/>
              </a:rPr>
              <a:t>あした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244D6CA-478F-DA02-35B0-54B74C782BFA}"/>
              </a:ext>
            </a:extLst>
          </p:cNvPr>
          <p:cNvSpPr txBox="1"/>
          <p:nvPr/>
        </p:nvSpPr>
        <p:spPr>
          <a:xfrm>
            <a:off x="8984680" y="422071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solidFill>
                  <a:schemeClr val="tx2"/>
                </a:solidFill>
                <a:latin typeface="+mn-ea"/>
              </a:rPr>
              <a:t>明後日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E0ECF3E-015F-CEFC-CEAD-E3813EF96C6A}"/>
              </a:ext>
            </a:extLst>
          </p:cNvPr>
          <p:cNvSpPr txBox="1"/>
          <p:nvPr/>
        </p:nvSpPr>
        <p:spPr>
          <a:xfrm>
            <a:off x="9023303" y="3989162"/>
            <a:ext cx="981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chemeClr val="tx2"/>
                </a:solidFill>
                <a:latin typeface="+mn-ea"/>
              </a:rPr>
              <a:t>あさって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BCB68B1-D554-E693-CC32-0E4E2D665128}"/>
              </a:ext>
            </a:extLst>
          </p:cNvPr>
          <p:cNvSpPr txBox="1"/>
          <p:nvPr/>
        </p:nvSpPr>
        <p:spPr>
          <a:xfrm>
            <a:off x="3473577" y="423566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solidFill>
                  <a:schemeClr val="tx2"/>
                </a:solidFill>
                <a:latin typeface="+mn-ea"/>
              </a:rPr>
              <a:t>一昨日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D11937A-683C-670F-67DC-D1762AE6BC01}"/>
              </a:ext>
            </a:extLst>
          </p:cNvPr>
          <p:cNvSpPr txBox="1"/>
          <p:nvPr/>
        </p:nvSpPr>
        <p:spPr>
          <a:xfrm>
            <a:off x="3498278" y="4031622"/>
            <a:ext cx="1021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solidFill>
                  <a:schemeClr val="tx2"/>
                </a:solidFill>
                <a:latin typeface="+mn-ea"/>
              </a:rPr>
              <a:t>おととい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F6356016-8E94-88E0-5E6B-A05CA94CF1DC}"/>
              </a:ext>
            </a:extLst>
          </p:cNvPr>
          <p:cNvSpPr/>
          <p:nvPr/>
        </p:nvSpPr>
        <p:spPr>
          <a:xfrm>
            <a:off x="4756776" y="3662290"/>
            <a:ext cx="432000" cy="369332"/>
          </a:xfrm>
          <a:prstGeom prst="rect">
            <a:avLst/>
          </a:prstGeom>
          <a:noFill/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latin typeface="+mn-ea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B66C9D59-0A09-C82F-CBFA-E13A0E529422}"/>
              </a:ext>
            </a:extLst>
          </p:cNvPr>
          <p:cNvSpPr/>
          <p:nvPr/>
        </p:nvSpPr>
        <p:spPr>
          <a:xfrm>
            <a:off x="3404433" y="3674388"/>
            <a:ext cx="432000" cy="369332"/>
          </a:xfrm>
          <a:prstGeom prst="rect">
            <a:avLst/>
          </a:prstGeom>
          <a:noFill/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latin typeface="+mn-ea"/>
            </a:endParaRPr>
          </a:p>
        </p:txBody>
      </p:sp>
      <p:sp>
        <p:nvSpPr>
          <p:cNvPr id="18" name="ひし形 17">
            <a:extLst>
              <a:ext uri="{FF2B5EF4-FFF2-40B4-BE49-F238E27FC236}">
                <a16:creationId xmlns:a16="http://schemas.microsoft.com/office/drawing/2014/main" id="{8E8AB0F8-07D1-CD05-0937-E08700B39FBE}"/>
              </a:ext>
            </a:extLst>
          </p:cNvPr>
          <p:cNvSpPr/>
          <p:nvPr/>
        </p:nvSpPr>
        <p:spPr>
          <a:xfrm>
            <a:off x="7485890" y="3651007"/>
            <a:ext cx="432000" cy="432000"/>
          </a:xfrm>
          <a:prstGeom prst="diamond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latin typeface="+mn-ea"/>
            </a:endParaRPr>
          </a:p>
        </p:txBody>
      </p:sp>
      <p:sp>
        <p:nvSpPr>
          <p:cNvPr id="19" name="ひし形 18">
            <a:extLst>
              <a:ext uri="{FF2B5EF4-FFF2-40B4-BE49-F238E27FC236}">
                <a16:creationId xmlns:a16="http://schemas.microsoft.com/office/drawing/2014/main" id="{06FBDA95-E8C9-A7DC-20AF-382ED936A278}"/>
              </a:ext>
            </a:extLst>
          </p:cNvPr>
          <p:cNvSpPr/>
          <p:nvPr/>
        </p:nvSpPr>
        <p:spPr>
          <a:xfrm>
            <a:off x="8838233" y="3654574"/>
            <a:ext cx="432000" cy="432000"/>
          </a:xfrm>
          <a:prstGeom prst="diamond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latin typeface="+mn-ea"/>
            </a:endParaRPr>
          </a:p>
        </p:txBody>
      </p:sp>
      <p:sp>
        <p:nvSpPr>
          <p:cNvPr id="20" name="矢印: 下カーブ 19">
            <a:extLst>
              <a:ext uri="{FF2B5EF4-FFF2-40B4-BE49-F238E27FC236}">
                <a16:creationId xmlns:a16="http://schemas.microsoft.com/office/drawing/2014/main" id="{E19EB852-75EB-780D-BF72-F4884C6657C2}"/>
              </a:ext>
            </a:extLst>
          </p:cNvPr>
          <p:cNvSpPr/>
          <p:nvPr/>
        </p:nvSpPr>
        <p:spPr>
          <a:xfrm flipH="1">
            <a:off x="5157246" y="3469590"/>
            <a:ext cx="977150" cy="292064"/>
          </a:xfrm>
          <a:prstGeom prst="curved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21" name="矢印: 下カーブ 20">
            <a:extLst>
              <a:ext uri="{FF2B5EF4-FFF2-40B4-BE49-F238E27FC236}">
                <a16:creationId xmlns:a16="http://schemas.microsoft.com/office/drawing/2014/main" id="{455EEA70-75EB-1325-09CF-D94E6B20A668}"/>
              </a:ext>
            </a:extLst>
          </p:cNvPr>
          <p:cNvSpPr/>
          <p:nvPr/>
        </p:nvSpPr>
        <p:spPr>
          <a:xfrm flipH="1">
            <a:off x="3775863" y="3491506"/>
            <a:ext cx="977150" cy="292064"/>
          </a:xfrm>
          <a:prstGeom prst="curved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22" name="矢印: 下カーブ 21">
            <a:extLst>
              <a:ext uri="{FF2B5EF4-FFF2-40B4-BE49-F238E27FC236}">
                <a16:creationId xmlns:a16="http://schemas.microsoft.com/office/drawing/2014/main" id="{F566198A-961B-B7D7-67F4-B3E853B64210}"/>
              </a:ext>
            </a:extLst>
          </p:cNvPr>
          <p:cNvSpPr/>
          <p:nvPr/>
        </p:nvSpPr>
        <p:spPr>
          <a:xfrm>
            <a:off x="6562278" y="3512535"/>
            <a:ext cx="977150" cy="292064"/>
          </a:xfrm>
          <a:prstGeom prst="curvedDownArrow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3" name="矢印: 下カーブ 22">
            <a:extLst>
              <a:ext uri="{FF2B5EF4-FFF2-40B4-BE49-F238E27FC236}">
                <a16:creationId xmlns:a16="http://schemas.microsoft.com/office/drawing/2014/main" id="{D8FE7A37-3742-F29D-E7E5-B2AA0918B4B4}"/>
              </a:ext>
            </a:extLst>
          </p:cNvPr>
          <p:cNvSpPr/>
          <p:nvPr/>
        </p:nvSpPr>
        <p:spPr>
          <a:xfrm>
            <a:off x="7917890" y="3469590"/>
            <a:ext cx="977150" cy="292064"/>
          </a:xfrm>
          <a:prstGeom prst="curvedDownArrow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9412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0" grpId="1" animBg="1"/>
      <p:bldP spid="20" grpId="2" animBg="1"/>
      <p:bldP spid="21" grpId="0" animBg="1"/>
      <p:bldP spid="22" grpId="0" animBg="1"/>
      <p:bldP spid="22" grpId="1" animBg="1"/>
      <p:bldP spid="22" grpId="2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03BCFAD8-D731-5B83-371E-7872F1B18F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516" y="238362"/>
            <a:ext cx="6918390" cy="6323176"/>
          </a:xfrm>
          <a:prstGeom prst="rect">
            <a:avLst/>
          </a:prstGeom>
        </p:spPr>
      </p:pic>
      <p:graphicFrame>
        <p:nvGraphicFramePr>
          <p:cNvPr id="3" name="表 4">
            <a:extLst>
              <a:ext uri="{FF2B5EF4-FFF2-40B4-BE49-F238E27FC236}">
                <a16:creationId xmlns:a16="http://schemas.microsoft.com/office/drawing/2014/main" id="{3851503B-911C-4F23-6437-E25C82C3C1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428527"/>
              </p:ext>
            </p:extLst>
          </p:nvPr>
        </p:nvGraphicFramePr>
        <p:xfrm>
          <a:off x="616369" y="608400"/>
          <a:ext cx="3740284" cy="57246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5290">
                  <a:extLst>
                    <a:ext uri="{9D8B030D-6E8A-4147-A177-3AD203B41FA5}">
                      <a16:colId xmlns:a16="http://schemas.microsoft.com/office/drawing/2014/main" val="4011580569"/>
                    </a:ext>
                  </a:extLst>
                </a:gridCol>
                <a:gridCol w="2354994">
                  <a:extLst>
                    <a:ext uri="{9D8B030D-6E8A-4147-A177-3AD203B41FA5}">
                      <a16:colId xmlns:a16="http://schemas.microsoft.com/office/drawing/2014/main" val="2209893972"/>
                    </a:ext>
                  </a:extLst>
                </a:gridCol>
              </a:tblGrid>
              <a:tr h="63607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/>
                        <a:t>2015</a:t>
                      </a:r>
                      <a:r>
                        <a:rPr kumimoji="1" lang="ja-JP" altLang="en-US" sz="2400" dirty="0"/>
                        <a:t>年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>
                          <a:latin typeface="+mn-ea"/>
                          <a:ea typeface="+mn-ea"/>
                        </a:rPr>
                        <a:t>5</a:t>
                      </a:r>
                      <a:r>
                        <a:rPr kumimoji="1" lang="ja-JP" altLang="en-US" sz="2400" dirty="0">
                          <a:latin typeface="+mn-ea"/>
                          <a:ea typeface="+mn-ea"/>
                        </a:rPr>
                        <a:t>年前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454253096"/>
                  </a:ext>
                </a:extLst>
              </a:tr>
              <a:tr h="636074"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2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3365911415"/>
                  </a:ext>
                </a:extLst>
              </a:tr>
              <a:tr h="63607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/>
                        <a:t>2018</a:t>
                      </a:r>
                      <a:r>
                        <a:rPr kumimoji="1" lang="ja-JP" altLang="en-US" sz="2400" dirty="0"/>
                        <a:t>年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>
                          <a:latin typeface="+mn-ea"/>
                          <a:ea typeface="+mn-ea"/>
                        </a:rPr>
                        <a:t>一昨年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751677035"/>
                  </a:ext>
                </a:extLst>
              </a:tr>
              <a:tr h="63607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/>
                        <a:t>2019</a:t>
                      </a:r>
                      <a:r>
                        <a:rPr kumimoji="1" lang="ja-JP" altLang="en-US" sz="2400" dirty="0"/>
                        <a:t>年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>
                          <a:latin typeface="+mn-ea"/>
                          <a:ea typeface="+mn-ea"/>
                        </a:rPr>
                        <a:t>去年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97887688"/>
                  </a:ext>
                </a:extLst>
              </a:tr>
              <a:tr h="63607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>
                          <a:solidFill>
                            <a:srgbClr val="FF0000"/>
                          </a:solidFill>
                        </a:rPr>
                        <a:t>2020</a:t>
                      </a:r>
                      <a:r>
                        <a:rPr kumimoji="1" lang="ja-JP" altLang="en-US" sz="2400" dirty="0">
                          <a:solidFill>
                            <a:srgbClr val="FF0000"/>
                          </a:solidFill>
                        </a:rPr>
                        <a:t>年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今年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81033184"/>
                  </a:ext>
                </a:extLst>
              </a:tr>
              <a:tr h="63607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/>
                        <a:t>2021</a:t>
                      </a:r>
                      <a:r>
                        <a:rPr kumimoji="1" lang="ja-JP" altLang="en-US" sz="2400" dirty="0"/>
                        <a:t>年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>
                          <a:latin typeface="+mn-ea"/>
                          <a:ea typeface="+mn-ea"/>
                        </a:rPr>
                        <a:t>来年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669609337"/>
                  </a:ext>
                </a:extLst>
              </a:tr>
              <a:tr h="63607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/>
                        <a:t>2022</a:t>
                      </a:r>
                      <a:r>
                        <a:rPr kumimoji="1" lang="ja-JP" altLang="en-US" sz="2400" dirty="0"/>
                        <a:t>年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>
                          <a:latin typeface="+mn-ea"/>
                          <a:ea typeface="+mn-ea"/>
                        </a:rPr>
                        <a:t>再来年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98909710"/>
                  </a:ext>
                </a:extLst>
              </a:tr>
              <a:tr h="636074"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2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3802010030"/>
                  </a:ext>
                </a:extLst>
              </a:tr>
              <a:tr h="63607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/>
                        <a:t>2024</a:t>
                      </a:r>
                      <a:r>
                        <a:rPr kumimoji="1" lang="ja-JP" altLang="en-US" sz="2400" dirty="0"/>
                        <a:t>年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>
                          <a:latin typeface="+mn-ea"/>
                          <a:ea typeface="+mn-ea"/>
                        </a:rPr>
                        <a:t>4</a:t>
                      </a:r>
                      <a:r>
                        <a:rPr kumimoji="1" lang="ja-JP" altLang="en-US" sz="2400" dirty="0">
                          <a:latin typeface="+mn-ea"/>
                          <a:ea typeface="+mn-ea"/>
                        </a:rPr>
                        <a:t>年後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286362246"/>
                  </a:ext>
                </a:extLst>
              </a:tr>
            </a:tbl>
          </a:graphicData>
        </a:graphic>
      </p:graphicFrame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D3C4614-C13A-B992-177E-42218B906D04}"/>
              </a:ext>
            </a:extLst>
          </p:cNvPr>
          <p:cNvSpPr txBox="1"/>
          <p:nvPr/>
        </p:nvSpPr>
        <p:spPr>
          <a:xfrm>
            <a:off x="2155732" y="1283425"/>
            <a:ext cx="615553" cy="49148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-US" altLang="ja-JP" sz="2800" dirty="0">
                <a:latin typeface="+mn-ea"/>
              </a:rPr>
              <a:t>...</a:t>
            </a:r>
            <a:endParaRPr kumimoji="1" lang="ja-JP" altLang="en-US" sz="28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85C6DFB-CA93-D1BD-91FA-509135B7C380}"/>
              </a:ext>
            </a:extLst>
          </p:cNvPr>
          <p:cNvSpPr txBox="1"/>
          <p:nvPr/>
        </p:nvSpPr>
        <p:spPr>
          <a:xfrm>
            <a:off x="2155733" y="5192744"/>
            <a:ext cx="615553" cy="49148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-US" altLang="ja-JP" sz="2800" dirty="0">
                <a:latin typeface="+mn-ea"/>
              </a:rPr>
              <a:t>...</a:t>
            </a:r>
            <a:endParaRPr kumimoji="1" lang="ja-JP" altLang="en-US" sz="28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9417911-A50E-0B4F-5653-0FF9D2ECABFE}"/>
              </a:ext>
            </a:extLst>
          </p:cNvPr>
          <p:cNvSpPr txBox="1"/>
          <p:nvPr/>
        </p:nvSpPr>
        <p:spPr>
          <a:xfrm>
            <a:off x="2844900" y="596982"/>
            <a:ext cx="8354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ねんまえ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F2C165E-2098-9B43-4EFE-FB9F38373685}"/>
              </a:ext>
            </a:extLst>
          </p:cNvPr>
          <p:cNvSpPr txBox="1"/>
          <p:nvPr/>
        </p:nvSpPr>
        <p:spPr>
          <a:xfrm>
            <a:off x="2800414" y="1872248"/>
            <a:ext cx="7825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おととし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C217CEE-035F-9865-27CA-1E04CDC83150}"/>
              </a:ext>
            </a:extLst>
          </p:cNvPr>
          <p:cNvSpPr txBox="1"/>
          <p:nvPr/>
        </p:nvSpPr>
        <p:spPr>
          <a:xfrm>
            <a:off x="2776370" y="2502395"/>
            <a:ext cx="8066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きょねん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6A518CB-75B2-260E-5AED-4450B1A39C20}"/>
              </a:ext>
            </a:extLst>
          </p:cNvPr>
          <p:cNvSpPr txBox="1"/>
          <p:nvPr/>
        </p:nvSpPr>
        <p:spPr>
          <a:xfrm>
            <a:off x="2851792" y="3136280"/>
            <a:ext cx="6142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solidFill>
                  <a:srgbClr val="FF0000"/>
                </a:solidFill>
                <a:latin typeface="+mn-ea"/>
              </a:rPr>
              <a:t>ことし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6776826-6195-339B-EFA7-38BA006E4C77}"/>
              </a:ext>
            </a:extLst>
          </p:cNvPr>
          <p:cNvSpPr txBox="1"/>
          <p:nvPr/>
        </p:nvSpPr>
        <p:spPr>
          <a:xfrm>
            <a:off x="2776370" y="3778812"/>
            <a:ext cx="8451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らいねん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B5C1DC6-4F9C-2896-25B2-1C6EBD4F9A9A}"/>
              </a:ext>
            </a:extLst>
          </p:cNvPr>
          <p:cNvSpPr txBox="1"/>
          <p:nvPr/>
        </p:nvSpPr>
        <p:spPr>
          <a:xfrm>
            <a:off x="2700226" y="4429671"/>
            <a:ext cx="9973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さらいねん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816AEA22-2029-1EEF-2253-7B893BE1BDF3}"/>
              </a:ext>
            </a:extLst>
          </p:cNvPr>
          <p:cNvSpPr txBox="1"/>
          <p:nvPr/>
        </p:nvSpPr>
        <p:spPr>
          <a:xfrm>
            <a:off x="2924211" y="5693519"/>
            <a:ext cx="6896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ねんご</a:t>
            </a:r>
          </a:p>
        </p:txBody>
      </p:sp>
      <p:sp>
        <p:nvSpPr>
          <p:cNvPr id="13" name="矢印: 右 12">
            <a:extLst>
              <a:ext uri="{FF2B5EF4-FFF2-40B4-BE49-F238E27FC236}">
                <a16:creationId xmlns:a16="http://schemas.microsoft.com/office/drawing/2014/main" id="{CAE73AF7-5C79-7D8D-9460-43F04264E2D3}"/>
              </a:ext>
            </a:extLst>
          </p:cNvPr>
          <p:cNvSpPr/>
          <p:nvPr/>
        </p:nvSpPr>
        <p:spPr>
          <a:xfrm>
            <a:off x="5477656" y="3609638"/>
            <a:ext cx="493878" cy="27390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>
              <a:latin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1C4711A-3EB7-F024-5456-DC11215222D2}"/>
              </a:ext>
            </a:extLst>
          </p:cNvPr>
          <p:cNvSpPr txBox="1"/>
          <p:nvPr/>
        </p:nvSpPr>
        <p:spPr>
          <a:xfrm>
            <a:off x="8120780" y="3459217"/>
            <a:ext cx="10358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solidFill>
                  <a:srgbClr val="FF0000"/>
                </a:solidFill>
                <a:latin typeface="+mn-ea"/>
              </a:rPr>
              <a:t>★きょう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6A7C32C-A9F7-6180-31A4-678892FE2249}"/>
              </a:ext>
            </a:extLst>
          </p:cNvPr>
          <p:cNvSpPr txBox="1"/>
          <p:nvPr/>
        </p:nvSpPr>
        <p:spPr>
          <a:xfrm>
            <a:off x="4578258" y="3600987"/>
            <a:ext cx="8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今週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E0FEF490-A5F9-EC71-190A-E6D8A12B7FC1}"/>
              </a:ext>
            </a:extLst>
          </p:cNvPr>
          <p:cNvSpPr txBox="1"/>
          <p:nvPr/>
        </p:nvSpPr>
        <p:spPr>
          <a:xfrm>
            <a:off x="4513103" y="3374286"/>
            <a:ext cx="9236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こんしゅう</a:t>
            </a:r>
          </a:p>
        </p:txBody>
      </p:sp>
      <p:sp>
        <p:nvSpPr>
          <p:cNvPr id="17" name="矢印: 右 16">
            <a:extLst>
              <a:ext uri="{FF2B5EF4-FFF2-40B4-BE49-F238E27FC236}">
                <a16:creationId xmlns:a16="http://schemas.microsoft.com/office/drawing/2014/main" id="{B874A336-31C2-9137-8F3B-AAB15606DB29}"/>
              </a:ext>
            </a:extLst>
          </p:cNvPr>
          <p:cNvSpPr/>
          <p:nvPr/>
        </p:nvSpPr>
        <p:spPr>
          <a:xfrm>
            <a:off x="5533597" y="2978846"/>
            <a:ext cx="493878" cy="2769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>
              <a:latin typeface="+mn-ea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E38D61F-997E-1F45-2A38-8924722915C3}"/>
              </a:ext>
            </a:extLst>
          </p:cNvPr>
          <p:cNvSpPr txBox="1"/>
          <p:nvPr/>
        </p:nvSpPr>
        <p:spPr>
          <a:xfrm>
            <a:off x="4631604" y="2923631"/>
            <a:ext cx="8113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先週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921175E-A36E-8EF2-B36B-F95774BCAA09}"/>
              </a:ext>
            </a:extLst>
          </p:cNvPr>
          <p:cNvSpPr txBox="1"/>
          <p:nvPr/>
        </p:nvSpPr>
        <p:spPr>
          <a:xfrm>
            <a:off x="4555807" y="2729694"/>
            <a:ext cx="960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せんしゅう</a:t>
            </a:r>
          </a:p>
        </p:txBody>
      </p:sp>
      <p:sp>
        <p:nvSpPr>
          <p:cNvPr id="20" name="矢印: 右 19">
            <a:extLst>
              <a:ext uri="{FF2B5EF4-FFF2-40B4-BE49-F238E27FC236}">
                <a16:creationId xmlns:a16="http://schemas.microsoft.com/office/drawing/2014/main" id="{6E2B7C0C-02C5-102F-E144-40685D921CCF}"/>
              </a:ext>
            </a:extLst>
          </p:cNvPr>
          <p:cNvSpPr/>
          <p:nvPr/>
        </p:nvSpPr>
        <p:spPr>
          <a:xfrm>
            <a:off x="5457499" y="4264136"/>
            <a:ext cx="493878" cy="2769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>
              <a:latin typeface="+mn-ea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3EA38E63-483E-2CE7-B70D-D9132813B8E3}"/>
              </a:ext>
            </a:extLst>
          </p:cNvPr>
          <p:cNvSpPr txBox="1"/>
          <p:nvPr/>
        </p:nvSpPr>
        <p:spPr>
          <a:xfrm>
            <a:off x="4599550" y="4231718"/>
            <a:ext cx="819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来週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248018FF-9AFF-27C5-FD08-A0EB82DF3DA2}"/>
              </a:ext>
            </a:extLst>
          </p:cNvPr>
          <p:cNvSpPr txBox="1"/>
          <p:nvPr/>
        </p:nvSpPr>
        <p:spPr>
          <a:xfrm>
            <a:off x="4526883" y="4035229"/>
            <a:ext cx="9300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+mn-ea"/>
              </a:rPr>
              <a:t>らい</a:t>
            </a:r>
            <a:r>
              <a:rPr kumimoji="1" lang="ja-JP" altLang="en-US" sz="1400" dirty="0">
                <a:latin typeface="+mn-ea"/>
              </a:rPr>
              <a:t>しゅう</a:t>
            </a:r>
          </a:p>
        </p:txBody>
      </p:sp>
      <p:sp>
        <p:nvSpPr>
          <p:cNvPr id="23" name="矢印: 右 22">
            <a:extLst>
              <a:ext uri="{FF2B5EF4-FFF2-40B4-BE49-F238E27FC236}">
                <a16:creationId xmlns:a16="http://schemas.microsoft.com/office/drawing/2014/main" id="{6780BBC9-EA66-65C1-94CE-EC82AEB939AC}"/>
              </a:ext>
            </a:extLst>
          </p:cNvPr>
          <p:cNvSpPr/>
          <p:nvPr/>
        </p:nvSpPr>
        <p:spPr>
          <a:xfrm>
            <a:off x="5533597" y="2386168"/>
            <a:ext cx="493878" cy="276999"/>
          </a:xfrm>
          <a:prstGeom prst="rightArrow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>
              <a:latin typeface="+mn-ea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A523C21B-4268-EAF8-6203-F699ED819C33}"/>
              </a:ext>
            </a:extLst>
          </p:cNvPr>
          <p:cNvSpPr txBox="1"/>
          <p:nvPr/>
        </p:nvSpPr>
        <p:spPr>
          <a:xfrm>
            <a:off x="4506808" y="2282073"/>
            <a:ext cx="1073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+mn-ea"/>
              </a:rPr>
              <a:t>先々</a:t>
            </a:r>
            <a:r>
              <a:rPr kumimoji="1" lang="ja-JP" altLang="en-US" sz="2400" dirty="0">
                <a:latin typeface="+mn-ea"/>
              </a:rPr>
              <a:t>週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8DA63A43-496E-3CDB-41FE-90B5E89A24F5}"/>
              </a:ext>
            </a:extLst>
          </p:cNvPr>
          <p:cNvSpPr txBox="1"/>
          <p:nvPr/>
        </p:nvSpPr>
        <p:spPr>
          <a:xfrm>
            <a:off x="4386682" y="2039712"/>
            <a:ext cx="14417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せんせんしゅう</a:t>
            </a:r>
          </a:p>
        </p:txBody>
      </p:sp>
      <p:sp>
        <p:nvSpPr>
          <p:cNvPr id="26" name="矢印: 右 25">
            <a:extLst>
              <a:ext uri="{FF2B5EF4-FFF2-40B4-BE49-F238E27FC236}">
                <a16:creationId xmlns:a16="http://schemas.microsoft.com/office/drawing/2014/main" id="{F196E539-A5D8-844D-556F-AD168ADC6A91}"/>
              </a:ext>
            </a:extLst>
          </p:cNvPr>
          <p:cNvSpPr/>
          <p:nvPr/>
        </p:nvSpPr>
        <p:spPr>
          <a:xfrm>
            <a:off x="5447306" y="4986350"/>
            <a:ext cx="493878" cy="276999"/>
          </a:xfrm>
          <a:prstGeom prst="rightArrow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>
              <a:latin typeface="+mn-ea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475B8EA9-8A58-2158-C8EC-7876604B5576}"/>
              </a:ext>
            </a:extLst>
          </p:cNvPr>
          <p:cNvSpPr txBox="1"/>
          <p:nvPr/>
        </p:nvSpPr>
        <p:spPr>
          <a:xfrm>
            <a:off x="4356653" y="4921724"/>
            <a:ext cx="1477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再来週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23D7332-0EF5-9F74-E5E5-50FBF6714F63}"/>
              </a:ext>
            </a:extLst>
          </p:cNvPr>
          <p:cNvSpPr txBox="1"/>
          <p:nvPr/>
        </p:nvSpPr>
        <p:spPr>
          <a:xfrm>
            <a:off x="4384189" y="4740959"/>
            <a:ext cx="13454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さらいしゅう</a:t>
            </a:r>
          </a:p>
        </p:txBody>
      </p:sp>
    </p:spTree>
    <p:extLst>
      <p:ext uri="{BB962C8B-B14F-4D97-AF65-F5344CB8AC3E}">
        <p14:creationId xmlns:p14="http://schemas.microsoft.com/office/powerpoint/2010/main" val="3535064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2">
            <a:extLst>
              <a:ext uri="{FF2B5EF4-FFF2-40B4-BE49-F238E27FC236}">
                <a16:creationId xmlns:a16="http://schemas.microsoft.com/office/drawing/2014/main" id="{3491F507-60BD-6024-F323-371C73B55D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438651"/>
              </p:ext>
            </p:extLst>
          </p:nvPr>
        </p:nvGraphicFramePr>
        <p:xfrm>
          <a:off x="1318415" y="333664"/>
          <a:ext cx="9617980" cy="619067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74832">
                  <a:extLst>
                    <a:ext uri="{9D8B030D-6E8A-4147-A177-3AD203B41FA5}">
                      <a16:colId xmlns:a16="http://schemas.microsoft.com/office/drawing/2014/main" val="2951184228"/>
                    </a:ext>
                  </a:extLst>
                </a:gridCol>
                <a:gridCol w="1373858">
                  <a:extLst>
                    <a:ext uri="{9D8B030D-6E8A-4147-A177-3AD203B41FA5}">
                      <a16:colId xmlns:a16="http://schemas.microsoft.com/office/drawing/2014/main" val="1274059661"/>
                    </a:ext>
                  </a:extLst>
                </a:gridCol>
                <a:gridCol w="1373858">
                  <a:extLst>
                    <a:ext uri="{9D8B030D-6E8A-4147-A177-3AD203B41FA5}">
                      <a16:colId xmlns:a16="http://schemas.microsoft.com/office/drawing/2014/main" val="3665240772"/>
                    </a:ext>
                  </a:extLst>
                </a:gridCol>
                <a:gridCol w="1373858">
                  <a:extLst>
                    <a:ext uri="{9D8B030D-6E8A-4147-A177-3AD203B41FA5}">
                      <a16:colId xmlns:a16="http://schemas.microsoft.com/office/drawing/2014/main" val="1625504026"/>
                    </a:ext>
                  </a:extLst>
                </a:gridCol>
                <a:gridCol w="1373858">
                  <a:extLst>
                    <a:ext uri="{9D8B030D-6E8A-4147-A177-3AD203B41FA5}">
                      <a16:colId xmlns:a16="http://schemas.microsoft.com/office/drawing/2014/main" val="727863353"/>
                    </a:ext>
                  </a:extLst>
                </a:gridCol>
                <a:gridCol w="1373858">
                  <a:extLst>
                    <a:ext uri="{9D8B030D-6E8A-4147-A177-3AD203B41FA5}">
                      <a16:colId xmlns:a16="http://schemas.microsoft.com/office/drawing/2014/main" val="2015558919"/>
                    </a:ext>
                  </a:extLst>
                </a:gridCol>
                <a:gridCol w="1373858">
                  <a:extLst>
                    <a:ext uri="{9D8B030D-6E8A-4147-A177-3AD203B41FA5}">
                      <a16:colId xmlns:a16="http://schemas.microsoft.com/office/drawing/2014/main" val="2592305536"/>
                    </a:ext>
                  </a:extLst>
                </a:gridCol>
              </a:tblGrid>
              <a:tr h="137206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Sun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sz="1600" dirty="0"/>
                        <a:t>にちようび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日曜日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Mon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sz="1600" dirty="0"/>
                        <a:t>げつようび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月曜日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Tue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sz="1600" dirty="0"/>
                        <a:t>かようび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火曜日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Wed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すいようび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水曜日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Thu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もくようび</a:t>
                      </a:r>
                      <a:endParaRPr kumimoji="1" lang="en-US" altLang="ja-JP" sz="1800" dirty="0"/>
                    </a:p>
                    <a:p>
                      <a:pPr algn="ctr"/>
                      <a:r>
                        <a:rPr kumimoji="1" lang="ja-JP" altLang="en-US" dirty="0"/>
                        <a:t>木曜日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Fri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きんようび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金曜日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Sat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どようび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土曜日</a:t>
                      </a:r>
                      <a:endParaRPr kumimoji="1" lang="ja-JP" altLang="en-US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4544124"/>
                  </a:ext>
                </a:extLst>
              </a:tr>
              <a:tr h="963722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２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７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3554064"/>
                  </a:ext>
                </a:extLst>
              </a:tr>
              <a:tr h="963722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14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5861951"/>
                  </a:ext>
                </a:extLst>
              </a:tr>
              <a:tr h="963722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15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17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18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19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21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1238298"/>
                  </a:ext>
                </a:extLst>
              </a:tr>
              <a:tr h="963722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22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25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27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28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2827219"/>
                  </a:ext>
                </a:extLst>
              </a:tr>
              <a:tr h="963722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29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3252706"/>
                  </a:ext>
                </a:extLst>
              </a:tr>
            </a:tbl>
          </a:graphicData>
        </a:graphic>
      </p:graphicFrame>
      <p:pic>
        <p:nvPicPr>
          <p:cNvPr id="3" name="図 2">
            <a:extLst>
              <a:ext uri="{FF2B5EF4-FFF2-40B4-BE49-F238E27FC236}">
                <a16:creationId xmlns:a16="http://schemas.microsoft.com/office/drawing/2014/main" id="{73D70280-3A3B-C4A7-54DA-6844FEA05F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67" y="1767767"/>
            <a:ext cx="794657" cy="794657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DCF19DBA-25C8-F392-03BA-FE44BCBD39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499" y="1767766"/>
            <a:ext cx="794657" cy="794657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4EFAB4B-5674-C786-2EB0-25AABD96C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650" y="1779812"/>
            <a:ext cx="794657" cy="794657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168E5219-CB3A-B09C-E700-5AA1AFB471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199" y="1797069"/>
            <a:ext cx="794657" cy="794657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738B6418-8DC6-A6A2-CD5D-1A691BDB2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701" y="1821079"/>
            <a:ext cx="794657" cy="79465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8D9215AD-2595-8866-8D06-18AE69044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4298" y="1779812"/>
            <a:ext cx="794657" cy="794657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4D9E334B-57B3-2B94-B9C3-00D18DD69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635" y="2714887"/>
            <a:ext cx="794657" cy="794657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E37FCF35-C7DF-5FCF-4892-287F4E593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197" y="2714887"/>
            <a:ext cx="794657" cy="794657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CA1F1B92-9C6B-EA68-E377-9DD5BD8CC8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498" y="2725272"/>
            <a:ext cx="794657" cy="794657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CBBC65B0-42D7-3571-8055-C3B2D26125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086" y="2730708"/>
            <a:ext cx="794657" cy="794657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441D4CA-4D17-3F82-9B24-AC18BEBF3F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656" y="2768379"/>
            <a:ext cx="794657" cy="794657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149725F5-21D5-6F27-96C0-C79BA256FF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956" y="2776041"/>
            <a:ext cx="794657" cy="794657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868309FB-362C-4419-A969-AF968BD134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4299" y="2776042"/>
            <a:ext cx="794657" cy="794657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B5B5D7C-D52B-C37C-C862-0FDD68A7D533}"/>
              </a:ext>
            </a:extLst>
          </p:cNvPr>
          <p:cNvSpPr txBox="1"/>
          <p:nvPr/>
        </p:nvSpPr>
        <p:spPr>
          <a:xfrm>
            <a:off x="6226628" y="5888983"/>
            <a:ext cx="3324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毎日　勉強します。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65EBB05-8109-393D-FFB9-D6039C5D06DE}"/>
              </a:ext>
            </a:extLst>
          </p:cNvPr>
          <p:cNvSpPr txBox="1"/>
          <p:nvPr/>
        </p:nvSpPr>
        <p:spPr>
          <a:xfrm>
            <a:off x="7309984" y="5644445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べんきょう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E7140AE-B39C-8C0D-7F50-96ECADE205B7}"/>
              </a:ext>
            </a:extLst>
          </p:cNvPr>
          <p:cNvSpPr txBox="1"/>
          <p:nvPr/>
        </p:nvSpPr>
        <p:spPr>
          <a:xfrm>
            <a:off x="6270500" y="5618765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まいにち</a:t>
            </a: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AFA7A3D2-5658-D45C-A3A3-E6FC4C4E2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844" y="1778871"/>
            <a:ext cx="772448" cy="772448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2ADADCA1-7951-DB22-AAD9-2FD3D7212E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499" y="5639956"/>
            <a:ext cx="794657" cy="7946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4AC2DD22-4DF5-E444-1C8D-42F8ABCE6E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198" y="5639956"/>
            <a:ext cx="794657" cy="79465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15286277-74C9-FB6D-C5BE-381142720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965" y="5644445"/>
            <a:ext cx="794657" cy="794657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1DA7BAD8-2AC1-B002-D281-B56B1989D4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927" y="4661367"/>
            <a:ext cx="794657" cy="794657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243073CA-A91A-2559-DFB1-D0071A8D7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112" y="4677694"/>
            <a:ext cx="794657" cy="762001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05DB95CA-D27C-5C29-0D8F-A22889D092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297" y="4661367"/>
            <a:ext cx="794657" cy="794657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F00764BD-E5AA-4DAF-A280-08BC737ED4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1482" y="4661365"/>
            <a:ext cx="794657" cy="794657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2EE0FBB5-BC43-DF28-EC0D-47467A138A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657" y="4688999"/>
            <a:ext cx="794657" cy="794657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256EB6B6-04C6-A6A7-1D3A-A5F53A0F22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727" y="4699031"/>
            <a:ext cx="794657" cy="794657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99DF4D55-8060-4CF6-C19F-F2D63DE70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1396" y="4699031"/>
            <a:ext cx="794657" cy="794657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1BE99937-3E38-3C74-554E-8A35CEE965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352" y="3688127"/>
            <a:ext cx="794657" cy="794657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B9FA65D-822F-6170-5752-6BD825D372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495" y="3682776"/>
            <a:ext cx="794657" cy="794657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AC1F51C9-B523-128F-E141-7F34EEFA1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500" y="3693517"/>
            <a:ext cx="794657" cy="79465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07C68519-E127-6728-744F-66847B6B61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643" y="3706975"/>
            <a:ext cx="794657" cy="794657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7EB2C26A-9B56-66E0-3B79-B344C64CD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656" y="3735296"/>
            <a:ext cx="794657" cy="794657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65456C1F-4AA7-2607-233C-3EDEF61217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727" y="3756824"/>
            <a:ext cx="794657" cy="794657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123C00-68A7-C6CC-BFD5-85C0393DC8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6140" y="3756824"/>
            <a:ext cx="794657" cy="79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5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2">
            <a:extLst>
              <a:ext uri="{FF2B5EF4-FFF2-40B4-BE49-F238E27FC236}">
                <a16:creationId xmlns:a16="http://schemas.microsoft.com/office/drawing/2014/main" id="{667A25B8-8DB8-7633-7523-39FFC18494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1442116"/>
              </p:ext>
            </p:extLst>
          </p:nvPr>
        </p:nvGraphicFramePr>
        <p:xfrm>
          <a:off x="1303563" y="325499"/>
          <a:ext cx="9584873" cy="620700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70099">
                  <a:extLst>
                    <a:ext uri="{9D8B030D-6E8A-4147-A177-3AD203B41FA5}">
                      <a16:colId xmlns:a16="http://schemas.microsoft.com/office/drawing/2014/main" val="2951184228"/>
                    </a:ext>
                  </a:extLst>
                </a:gridCol>
                <a:gridCol w="1369129">
                  <a:extLst>
                    <a:ext uri="{9D8B030D-6E8A-4147-A177-3AD203B41FA5}">
                      <a16:colId xmlns:a16="http://schemas.microsoft.com/office/drawing/2014/main" val="1274059661"/>
                    </a:ext>
                  </a:extLst>
                </a:gridCol>
                <a:gridCol w="1369129">
                  <a:extLst>
                    <a:ext uri="{9D8B030D-6E8A-4147-A177-3AD203B41FA5}">
                      <a16:colId xmlns:a16="http://schemas.microsoft.com/office/drawing/2014/main" val="3665240772"/>
                    </a:ext>
                  </a:extLst>
                </a:gridCol>
                <a:gridCol w="1369129">
                  <a:extLst>
                    <a:ext uri="{9D8B030D-6E8A-4147-A177-3AD203B41FA5}">
                      <a16:colId xmlns:a16="http://schemas.microsoft.com/office/drawing/2014/main" val="1625504026"/>
                    </a:ext>
                  </a:extLst>
                </a:gridCol>
                <a:gridCol w="1369129">
                  <a:extLst>
                    <a:ext uri="{9D8B030D-6E8A-4147-A177-3AD203B41FA5}">
                      <a16:colId xmlns:a16="http://schemas.microsoft.com/office/drawing/2014/main" val="727863353"/>
                    </a:ext>
                  </a:extLst>
                </a:gridCol>
                <a:gridCol w="1369129">
                  <a:extLst>
                    <a:ext uri="{9D8B030D-6E8A-4147-A177-3AD203B41FA5}">
                      <a16:colId xmlns:a16="http://schemas.microsoft.com/office/drawing/2014/main" val="2015558919"/>
                    </a:ext>
                  </a:extLst>
                </a:gridCol>
                <a:gridCol w="1369129">
                  <a:extLst>
                    <a:ext uri="{9D8B030D-6E8A-4147-A177-3AD203B41FA5}">
                      <a16:colId xmlns:a16="http://schemas.microsoft.com/office/drawing/2014/main" val="2592305536"/>
                    </a:ext>
                  </a:extLst>
                </a:gridCol>
              </a:tblGrid>
              <a:tr h="1375681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（</a:t>
                      </a:r>
                      <a:r>
                        <a:rPr kumimoji="1" lang="en-US" altLang="ja-JP" sz="1600" dirty="0">
                          <a:latin typeface="+mn-ea"/>
                          <a:ea typeface="+mn-ea"/>
                        </a:rPr>
                        <a:t>Sun</a:t>
                      </a: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）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にちようび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dirty="0">
                          <a:latin typeface="+mn-ea"/>
                          <a:ea typeface="+mn-ea"/>
                        </a:rPr>
                        <a:t>日曜日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（</a:t>
                      </a:r>
                      <a:r>
                        <a:rPr kumimoji="1" lang="en-US" altLang="ja-JP" sz="1600" dirty="0">
                          <a:latin typeface="+mn-ea"/>
                          <a:ea typeface="+mn-ea"/>
                        </a:rPr>
                        <a:t>Mon</a:t>
                      </a: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）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げつようび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dirty="0">
                          <a:latin typeface="+mn-ea"/>
                          <a:ea typeface="+mn-ea"/>
                        </a:rPr>
                        <a:t>月曜日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（</a:t>
                      </a:r>
                      <a:r>
                        <a:rPr kumimoji="1" lang="en-US" altLang="ja-JP" sz="1600" dirty="0">
                          <a:latin typeface="+mn-ea"/>
                          <a:ea typeface="+mn-ea"/>
                        </a:rPr>
                        <a:t>Tue</a:t>
                      </a: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）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かようび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dirty="0">
                          <a:latin typeface="+mn-ea"/>
                          <a:ea typeface="+mn-ea"/>
                        </a:rPr>
                        <a:t>火曜日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（</a:t>
                      </a:r>
                      <a:r>
                        <a:rPr kumimoji="1" lang="en-US" altLang="ja-JP" sz="1600" dirty="0">
                          <a:latin typeface="+mn-ea"/>
                          <a:ea typeface="+mn-ea"/>
                        </a:rPr>
                        <a:t>Wed</a:t>
                      </a: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）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すいようび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dirty="0">
                          <a:latin typeface="+mn-ea"/>
                          <a:ea typeface="+mn-ea"/>
                        </a:rPr>
                        <a:t>水曜日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（</a:t>
                      </a:r>
                      <a:r>
                        <a:rPr kumimoji="1" lang="en-US" altLang="ja-JP" sz="1600" dirty="0">
                          <a:latin typeface="+mn-ea"/>
                          <a:ea typeface="+mn-ea"/>
                        </a:rPr>
                        <a:t>Thu</a:t>
                      </a: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）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もくようび</a:t>
                      </a:r>
                      <a:endParaRPr kumimoji="1" lang="en-US" altLang="ja-JP" sz="18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dirty="0">
                          <a:latin typeface="+mn-ea"/>
                          <a:ea typeface="+mn-ea"/>
                        </a:rPr>
                        <a:t>木曜日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（</a:t>
                      </a:r>
                      <a:r>
                        <a:rPr kumimoji="1" lang="en-US" altLang="ja-JP" sz="1600" dirty="0">
                          <a:latin typeface="+mn-ea"/>
                          <a:ea typeface="+mn-ea"/>
                        </a:rPr>
                        <a:t>Fri</a:t>
                      </a: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）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きんようび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dirty="0">
                          <a:latin typeface="+mn-ea"/>
                          <a:ea typeface="+mn-ea"/>
                        </a:rPr>
                        <a:t>金曜日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（</a:t>
                      </a:r>
                      <a:r>
                        <a:rPr kumimoji="1" lang="en-US" altLang="ja-JP" sz="1600" dirty="0">
                          <a:latin typeface="+mn-ea"/>
                          <a:ea typeface="+mn-ea"/>
                        </a:rPr>
                        <a:t>Sat</a:t>
                      </a: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）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>
                          <a:latin typeface="+mn-ea"/>
                          <a:ea typeface="+mn-ea"/>
                        </a:rPr>
                        <a:t>どようび</a:t>
                      </a:r>
                      <a:endParaRPr kumimoji="1" lang="en-US" altLang="ja-JP" sz="1600" dirty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dirty="0">
                          <a:latin typeface="+mn-ea"/>
                          <a:ea typeface="+mn-ea"/>
                        </a:rPr>
                        <a:t>土曜日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4544124"/>
                  </a:ext>
                </a:extLst>
              </a:tr>
              <a:tr h="966264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２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７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3554064"/>
                  </a:ext>
                </a:extLst>
              </a:tr>
              <a:tr h="966264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14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5861951"/>
                  </a:ext>
                </a:extLst>
              </a:tr>
              <a:tr h="966264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15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17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18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19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21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1238298"/>
                  </a:ext>
                </a:extLst>
              </a:tr>
              <a:tr h="966264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22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25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27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28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2827219"/>
                  </a:ext>
                </a:extLst>
              </a:tr>
              <a:tr h="966264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29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3252706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FA1D616-D453-FBCA-0524-1A441D7988EC}"/>
              </a:ext>
            </a:extLst>
          </p:cNvPr>
          <p:cNvSpPr txBox="1"/>
          <p:nvPr/>
        </p:nvSpPr>
        <p:spPr>
          <a:xfrm>
            <a:off x="6226628" y="5888983"/>
            <a:ext cx="3324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毎朝　勉強します。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09F281A-2501-56D6-88BC-177500857081}"/>
              </a:ext>
            </a:extLst>
          </p:cNvPr>
          <p:cNvSpPr txBox="1"/>
          <p:nvPr/>
        </p:nvSpPr>
        <p:spPr>
          <a:xfrm>
            <a:off x="6196630" y="5649306"/>
            <a:ext cx="1016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まいあさ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ABE163A-CB8E-140B-1AAF-3E0E536C10BA}"/>
              </a:ext>
            </a:extLst>
          </p:cNvPr>
          <p:cNvSpPr txBox="1"/>
          <p:nvPr/>
        </p:nvSpPr>
        <p:spPr>
          <a:xfrm>
            <a:off x="7293656" y="566893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べんきょう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E8E686A6-8A01-A591-4030-023B504EE1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574" y="1767328"/>
            <a:ext cx="969348" cy="87790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BF6A58A6-523F-7C13-16E4-5C4ACDD7D3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1482" y="1767328"/>
            <a:ext cx="969348" cy="87790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4B37A9CF-721E-BB37-563C-7E12625DD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0153" y="1767328"/>
            <a:ext cx="969348" cy="87790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D97BA3C1-DA22-6DB2-73B6-8A164685C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8824" y="1755828"/>
            <a:ext cx="969348" cy="877900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5F13759C-850B-97E4-2DAC-3897C9A2E5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8804" y="1767328"/>
            <a:ext cx="969348" cy="87790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508CAB03-DF59-B03C-ADED-9A0122D4B7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5352" y="1767328"/>
            <a:ext cx="969348" cy="877900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8F00FFD1-2364-DA4A-D89C-5BD98D1C85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574" y="4654764"/>
            <a:ext cx="969348" cy="877900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0D3D2F82-0890-829C-909B-724173AC9E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0158" y="5659585"/>
            <a:ext cx="969348" cy="877900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F0A91329-898A-1EDE-FB1F-F3DD71BADC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866" y="5649886"/>
            <a:ext cx="969348" cy="877900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585491AF-26D2-AB39-08DB-92C005CD8A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574" y="5649306"/>
            <a:ext cx="969348" cy="877900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7E052EE1-AE2F-D9E0-8132-A95295162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893" y="3692879"/>
            <a:ext cx="969348" cy="877900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AC9CB270-CC62-4576-AD9D-FCC8420BDD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710" y="1767328"/>
            <a:ext cx="969348" cy="877900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65675999-7DAF-D772-CED7-70C0204484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1896" y="4678671"/>
            <a:ext cx="969348" cy="877900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1050304E-752C-5656-AB1C-0D0B8CE8B9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5352" y="3702742"/>
            <a:ext cx="969348" cy="87790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A6E9A889-48E4-85E9-EFA4-0A3481F2E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5352" y="2743257"/>
            <a:ext cx="969348" cy="877900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D27B0F96-5940-88E7-6296-DCA5EE0014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574" y="2729213"/>
            <a:ext cx="969348" cy="877900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8BA92A8-7CC6-168E-FF2A-4163858F1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866" y="4654764"/>
            <a:ext cx="969348" cy="877900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E7E9AE33-3F1D-792E-473F-53F1B59503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710" y="3692879"/>
            <a:ext cx="969348" cy="877900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01F27322-92D3-2561-3843-52379785FD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866" y="2729213"/>
            <a:ext cx="969348" cy="877900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AE5971FC-C86F-EB70-D850-535F9D548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0158" y="2729213"/>
            <a:ext cx="969348" cy="877900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F0442C6-4422-E488-B3FA-7BA267B13E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3527" y="3691098"/>
            <a:ext cx="969348" cy="877900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C5BFCDDD-AAEC-7141-1A67-4EF4689AF1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2601" y="4654764"/>
            <a:ext cx="969348" cy="87790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6B3CF910-B751-2A45-5A95-8C86F5A15D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7463" y="2729213"/>
            <a:ext cx="969348" cy="877900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8CB54EEF-AD48-6BE7-3049-80514C4F76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0153" y="3718122"/>
            <a:ext cx="969348" cy="877900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40201582-9DFF-122C-B405-A0718DFC08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7893" y="4654764"/>
            <a:ext cx="969348" cy="877900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163DECD6-90F0-1860-07AC-57FFFDA5CA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185" y="4654764"/>
            <a:ext cx="969348" cy="877900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9A8FC8E6-DBC0-D902-C2F4-9AAE36C083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627" y="3691098"/>
            <a:ext cx="969348" cy="877900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B7932951-94A8-6574-4C98-19D0076F85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2644" y="2727952"/>
            <a:ext cx="969348" cy="87790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35D7ED0-5032-EFB5-8F0C-191110B22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7936" y="2743257"/>
            <a:ext cx="969348" cy="877900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ACA60C3E-5368-6C57-5F4B-34B675E624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4489" y="3691098"/>
            <a:ext cx="969348" cy="877900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6BF60AA8-5584-1DC1-BDFA-B14B3036CE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2540" y="4678671"/>
            <a:ext cx="969348" cy="8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81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2">
            <a:extLst>
              <a:ext uri="{FF2B5EF4-FFF2-40B4-BE49-F238E27FC236}">
                <a16:creationId xmlns:a16="http://schemas.microsoft.com/office/drawing/2014/main" id="{AA56EBEA-ED8F-F38B-673D-629AC6FC7F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306745"/>
              </p:ext>
            </p:extLst>
          </p:nvPr>
        </p:nvGraphicFramePr>
        <p:xfrm>
          <a:off x="1626054" y="528533"/>
          <a:ext cx="8939891" cy="56516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7903">
                  <a:extLst>
                    <a:ext uri="{9D8B030D-6E8A-4147-A177-3AD203B41FA5}">
                      <a16:colId xmlns:a16="http://schemas.microsoft.com/office/drawing/2014/main" val="2951184228"/>
                    </a:ext>
                  </a:extLst>
                </a:gridCol>
                <a:gridCol w="1276998">
                  <a:extLst>
                    <a:ext uri="{9D8B030D-6E8A-4147-A177-3AD203B41FA5}">
                      <a16:colId xmlns:a16="http://schemas.microsoft.com/office/drawing/2014/main" val="1274059661"/>
                    </a:ext>
                  </a:extLst>
                </a:gridCol>
                <a:gridCol w="1276998">
                  <a:extLst>
                    <a:ext uri="{9D8B030D-6E8A-4147-A177-3AD203B41FA5}">
                      <a16:colId xmlns:a16="http://schemas.microsoft.com/office/drawing/2014/main" val="3665240772"/>
                    </a:ext>
                  </a:extLst>
                </a:gridCol>
                <a:gridCol w="1276998">
                  <a:extLst>
                    <a:ext uri="{9D8B030D-6E8A-4147-A177-3AD203B41FA5}">
                      <a16:colId xmlns:a16="http://schemas.microsoft.com/office/drawing/2014/main" val="1625504026"/>
                    </a:ext>
                  </a:extLst>
                </a:gridCol>
                <a:gridCol w="1276998">
                  <a:extLst>
                    <a:ext uri="{9D8B030D-6E8A-4147-A177-3AD203B41FA5}">
                      <a16:colId xmlns:a16="http://schemas.microsoft.com/office/drawing/2014/main" val="727863353"/>
                    </a:ext>
                  </a:extLst>
                </a:gridCol>
                <a:gridCol w="1276998">
                  <a:extLst>
                    <a:ext uri="{9D8B030D-6E8A-4147-A177-3AD203B41FA5}">
                      <a16:colId xmlns:a16="http://schemas.microsoft.com/office/drawing/2014/main" val="2015558919"/>
                    </a:ext>
                  </a:extLst>
                </a:gridCol>
                <a:gridCol w="1276998">
                  <a:extLst>
                    <a:ext uri="{9D8B030D-6E8A-4147-A177-3AD203B41FA5}">
                      <a16:colId xmlns:a16="http://schemas.microsoft.com/office/drawing/2014/main" val="2592305536"/>
                    </a:ext>
                  </a:extLst>
                </a:gridCol>
              </a:tblGrid>
              <a:tr h="1252591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Sun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sz="1600" dirty="0"/>
                        <a:t>にちようび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日曜日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Mon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sz="1600" dirty="0"/>
                        <a:t>げつようび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月曜日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Tue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sz="1600" dirty="0"/>
                        <a:t>かようび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火曜日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Wed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すいようび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水曜日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Thu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もくようび</a:t>
                      </a:r>
                      <a:endParaRPr kumimoji="1" lang="en-US" altLang="ja-JP" sz="1800" dirty="0"/>
                    </a:p>
                    <a:p>
                      <a:pPr algn="ctr"/>
                      <a:r>
                        <a:rPr kumimoji="1" lang="ja-JP" altLang="en-US" dirty="0"/>
                        <a:t>木曜日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Fri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きんようび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金曜日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（</a:t>
                      </a:r>
                      <a:r>
                        <a:rPr kumimoji="1" lang="en-US" altLang="ja-JP" sz="1600" dirty="0"/>
                        <a:t>Sat</a:t>
                      </a:r>
                      <a:r>
                        <a:rPr kumimoji="1" lang="ja-JP" altLang="en-US" sz="1600" dirty="0"/>
                        <a:t>）</a:t>
                      </a:r>
                      <a:endParaRPr kumimoji="1" lang="en-US" altLang="ja-JP" sz="16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どようび</a:t>
                      </a:r>
                      <a:endParaRPr kumimoji="1" lang="en-US" altLang="ja-JP" sz="1600" dirty="0"/>
                    </a:p>
                    <a:p>
                      <a:pPr algn="ctr"/>
                      <a:r>
                        <a:rPr kumimoji="1" lang="ja-JP" altLang="en-US" dirty="0"/>
                        <a:t>土曜日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4544124"/>
                  </a:ext>
                </a:extLst>
              </a:tr>
              <a:tr h="879807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２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７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3554064"/>
                  </a:ext>
                </a:extLst>
              </a:tr>
              <a:tr h="879807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solidFill>
                            <a:srgbClr val="FF0000"/>
                          </a:solidFill>
                        </a:rPr>
                        <a:t>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14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5861951"/>
                  </a:ext>
                </a:extLst>
              </a:tr>
              <a:tr h="879807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15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17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18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19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21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1238298"/>
                  </a:ext>
                </a:extLst>
              </a:tr>
              <a:tr h="879807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22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25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27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28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2827219"/>
                  </a:ext>
                </a:extLst>
              </a:tr>
              <a:tr h="879807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29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3252706"/>
                  </a:ext>
                </a:extLst>
              </a:tr>
            </a:tbl>
          </a:graphicData>
        </a:graphic>
      </p:graphicFrame>
      <p:pic>
        <p:nvPicPr>
          <p:cNvPr id="3" name="図 2">
            <a:extLst>
              <a:ext uri="{FF2B5EF4-FFF2-40B4-BE49-F238E27FC236}">
                <a16:creationId xmlns:a16="http://schemas.microsoft.com/office/drawing/2014/main" id="{C9082553-69AE-85C3-9756-6F7782882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629" y="1861575"/>
            <a:ext cx="853514" cy="786452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A91291FD-5018-2415-AED5-4FF5022E63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8718" y="1861575"/>
            <a:ext cx="853514" cy="786452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5ED3456-D3A8-41C8-83F3-3D9C4432A1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1807" y="1861575"/>
            <a:ext cx="853514" cy="786452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6F426306-019D-79D9-6D9D-D35F38B635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4896" y="1861575"/>
            <a:ext cx="853514" cy="786452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E056E33F-50C5-9A54-C599-C63B1EAE1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13" y="1861575"/>
            <a:ext cx="853514" cy="78645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E280750F-2BAF-DCD2-FB38-4C5C64D9B5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08" y="1861575"/>
            <a:ext cx="853514" cy="786452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4D9750E4-128A-CBEC-5092-5DA60E38AA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2431" y="1861575"/>
            <a:ext cx="853514" cy="786452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4D63C3F4-E2F4-377F-D0E9-171E739FE6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08" y="4507428"/>
            <a:ext cx="853514" cy="786452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8E7110AC-4024-C6A7-C746-94F034B992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08" y="3621149"/>
            <a:ext cx="853514" cy="786452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ABC474CE-B7E7-3852-9524-4C13EEAC5C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08" y="2759683"/>
            <a:ext cx="853514" cy="786452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1C218EBA-FF2B-A9C1-F454-7FFBBA465D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2431" y="4499934"/>
            <a:ext cx="853514" cy="786452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85E141ED-FF66-0B02-15B1-A02D63D40D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2431" y="3621149"/>
            <a:ext cx="853514" cy="786452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AF0E2DD8-8B61-9D08-9722-160B2CD4D5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7541" y="2759683"/>
            <a:ext cx="853514" cy="786452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2522FEDD-A3D7-C85D-6ABF-759AEE9F10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13" y="2759683"/>
            <a:ext cx="853514" cy="786452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4BD47387-762F-1F29-3B9E-4048FA607D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8287" y="4507428"/>
            <a:ext cx="853514" cy="786452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DC0010-E006-208F-ADB5-B8501748A1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1807" y="4499934"/>
            <a:ext cx="853514" cy="786452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209C6A56-908F-7870-343B-E5293C63C0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6366" y="4508923"/>
            <a:ext cx="853514" cy="786452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460155A2-278D-74A9-4795-58FC1C95D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6332" y="4507428"/>
            <a:ext cx="853514" cy="786452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1A0DFF5-A4D9-5398-096D-9FD8527BB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629" y="2724709"/>
            <a:ext cx="853514" cy="78645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8DD9E6C2-B88D-F6B5-7B4A-EAC7C784F2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629" y="3587843"/>
            <a:ext cx="853514" cy="786452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6CA6A906-794D-B648-3C22-4A0158F22A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4767" y="4499377"/>
            <a:ext cx="853514" cy="78645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C023A716-755E-B620-CB68-3028AC00E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1807" y="2724709"/>
            <a:ext cx="853514" cy="786452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D502D95-CA5C-81B8-9D7A-A1A00BCAD7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6163" y="3621149"/>
            <a:ext cx="853514" cy="786452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15232194-A13D-99BA-C25C-86A3A3659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9965" y="2724709"/>
            <a:ext cx="853514" cy="78645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18201242-4538-E93D-97BC-F992B411DB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5944" y="3621149"/>
            <a:ext cx="853514" cy="78645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6D76D4BE-C3D3-7DAC-6929-448AB205B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4896" y="2759683"/>
            <a:ext cx="853514" cy="786452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3F6AA907-3AEF-354D-A5F0-E91CB2DCB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4697" y="3621149"/>
            <a:ext cx="853514" cy="786452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0FBDA171-FBE9-4FBD-DF00-8A9F39E0DB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13" y="3611160"/>
            <a:ext cx="853514" cy="7864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B337C74-F160-D276-554A-7B187B7C1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4697" y="5391722"/>
            <a:ext cx="853514" cy="786452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DE4C9633-9C86-1DDD-B6D0-DB93632B24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6366" y="5391722"/>
            <a:ext cx="853514" cy="786452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A5A2C30A-6A30-3F79-E5B7-613AE70376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629" y="5393707"/>
            <a:ext cx="853514" cy="786452"/>
          </a:xfrm>
          <a:prstGeom prst="rect">
            <a:avLst/>
          </a:prstGeom>
        </p:spPr>
      </p:pic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1FDEDCED-2490-19D3-3267-498B4BFCCFCD}"/>
              </a:ext>
            </a:extLst>
          </p:cNvPr>
          <p:cNvSpPr txBox="1"/>
          <p:nvPr/>
        </p:nvSpPr>
        <p:spPr>
          <a:xfrm>
            <a:off x="6218464" y="5588303"/>
            <a:ext cx="3324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毎晩　勉強します。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A05ECC5B-25E1-7D2E-4CF2-0A12B6A56661}"/>
              </a:ext>
            </a:extLst>
          </p:cNvPr>
          <p:cNvSpPr txBox="1"/>
          <p:nvPr/>
        </p:nvSpPr>
        <p:spPr>
          <a:xfrm>
            <a:off x="6262336" y="5358905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まいばん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5E04BF24-EFEE-1FDE-D711-94A0FD3A7C79}"/>
              </a:ext>
            </a:extLst>
          </p:cNvPr>
          <p:cNvSpPr txBox="1"/>
          <p:nvPr/>
        </p:nvSpPr>
        <p:spPr>
          <a:xfrm>
            <a:off x="7285492" y="536825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べんきょう</a:t>
            </a:r>
          </a:p>
        </p:txBody>
      </p:sp>
    </p:spTree>
    <p:extLst>
      <p:ext uri="{BB962C8B-B14F-4D97-AF65-F5344CB8AC3E}">
        <p14:creationId xmlns:p14="http://schemas.microsoft.com/office/powerpoint/2010/main" val="198566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364</Words>
  <Application>Microsoft Office PowerPoint</Application>
  <PresentationFormat>ワイド画面</PresentationFormat>
  <Paragraphs>267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Meiryo UI</vt:lpstr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4</cp:revision>
  <dcterms:created xsi:type="dcterms:W3CDTF">2024-05-05T08:55:25Z</dcterms:created>
  <dcterms:modified xsi:type="dcterms:W3CDTF">2025-02-26T03:31:35Z</dcterms:modified>
</cp:coreProperties>
</file>