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40" r:id="rId2"/>
    <p:sldId id="1005" r:id="rId3"/>
    <p:sldId id="1006" r:id="rId4"/>
    <p:sldId id="1008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6DA34-1F4A-426B-A40C-5102CFA8F0EE}" type="datetimeFigureOut">
              <a:rPr kumimoji="1" lang="ja-JP" altLang="en-US" smtClean="0"/>
              <a:t>2026/2/1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6253A-8A23-40C0-8198-E1B898DBC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186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6253A-8A23-40C0-8198-E1B898DBC1B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813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1AB692-15BF-3294-D6DE-053D00722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2026/2/1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8E20E2-2941-B04C-3011-29B960CA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7B2739-A1DC-A629-76F4-6D0007550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93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CF489D-491E-B3BA-315B-C60228C4C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80F8E-2F23-9484-7F5F-F5385D40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6BFC31-80A4-3269-060A-AA9BC4BD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2026/2/1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8B61A7-1F57-9191-EF5B-C0C4BB84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6FA97-634F-BE5B-3E3A-54A629D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184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D141150-93EC-4AD8-BB09-30D7788EF26D}"/>
              </a:ext>
            </a:extLst>
          </p:cNvPr>
          <p:cNvSpPr/>
          <p:nvPr/>
        </p:nvSpPr>
        <p:spPr>
          <a:xfrm>
            <a:off x="1078992" y="1208133"/>
            <a:ext cx="10200640" cy="418682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94D6DA-E724-45A5-8D18-AC8D6D96C697}"/>
              </a:ext>
            </a:extLst>
          </p:cNvPr>
          <p:cNvSpPr txBox="1"/>
          <p:nvPr/>
        </p:nvSpPr>
        <p:spPr>
          <a:xfrm>
            <a:off x="2661315" y="1694818"/>
            <a:ext cx="8008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いっしょに　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en-US" altLang="ja-JP" sz="4000" u="sng" dirty="0">
                <a:latin typeface="+mn-ea"/>
              </a:rPr>
              <a:t>V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ja-JP" altLang="en-US" sz="4000" dirty="0">
                <a:latin typeface="+mn-ea"/>
              </a:rPr>
              <a:t>　ません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7C4C756-3A22-CCF9-4B09-1B3F6F7C26F2}"/>
              </a:ext>
            </a:extLst>
          </p:cNvPr>
          <p:cNvSpPr txBox="1"/>
          <p:nvPr/>
        </p:nvSpPr>
        <p:spPr>
          <a:xfrm>
            <a:off x="1870439" y="1694818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0548EC-F22C-CC41-18B5-202B58FBF80F}"/>
              </a:ext>
            </a:extLst>
          </p:cNvPr>
          <p:cNvSpPr txBox="1"/>
          <p:nvPr/>
        </p:nvSpPr>
        <p:spPr>
          <a:xfrm>
            <a:off x="1870439" y="3129837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44C964-73FE-2630-3F0C-3AD37AAB2078}"/>
              </a:ext>
            </a:extLst>
          </p:cNvPr>
          <p:cNvSpPr txBox="1"/>
          <p:nvPr/>
        </p:nvSpPr>
        <p:spPr>
          <a:xfrm>
            <a:off x="3817941" y="3129837"/>
            <a:ext cx="4586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u="sng" dirty="0">
                <a:latin typeface="+mn-ea"/>
              </a:rPr>
              <a:t>　　</a:t>
            </a:r>
            <a:r>
              <a:rPr lang="en-US" altLang="ja-JP" sz="4000" u="sng" dirty="0">
                <a:latin typeface="+mn-ea"/>
              </a:rPr>
              <a:t>V</a:t>
            </a:r>
            <a:r>
              <a:rPr lang="ja-JP" altLang="en-US" sz="4000" u="sng" dirty="0">
                <a:latin typeface="+mn-ea"/>
              </a:rPr>
              <a:t>　　</a:t>
            </a:r>
            <a:r>
              <a:rPr lang="ja-JP" altLang="en-US" sz="4000" dirty="0">
                <a:latin typeface="+mn-ea"/>
              </a:rPr>
              <a:t>　ましょう。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D23A17C-581B-0A9F-27D2-B425DE3F4CB6}"/>
              </a:ext>
            </a:extLst>
          </p:cNvPr>
          <p:cNvSpPr txBox="1"/>
          <p:nvPr/>
        </p:nvSpPr>
        <p:spPr>
          <a:xfrm>
            <a:off x="3773871" y="4378974"/>
            <a:ext cx="6405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　すみません、ちょっと・・・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E481D53-E495-8403-F46D-F40FEBD52157}"/>
              </a:ext>
            </a:extLst>
          </p:cNvPr>
          <p:cNvSpPr txBox="1"/>
          <p:nvPr/>
        </p:nvSpPr>
        <p:spPr>
          <a:xfrm rot="20439288">
            <a:off x="2573378" y="3075057"/>
            <a:ext cx="1859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Arial Black" panose="020B0A04020102020204" pitchFamily="34" charset="0"/>
              </a:rPr>
              <a:t>OK!</a:t>
            </a:r>
            <a:endParaRPr kumimoji="1" lang="ja-JP" altLang="en-US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A5E4776-07A4-1051-3AAA-57E53BCDB061}"/>
              </a:ext>
            </a:extLst>
          </p:cNvPr>
          <p:cNvSpPr txBox="1"/>
          <p:nvPr/>
        </p:nvSpPr>
        <p:spPr>
          <a:xfrm rot="20439288">
            <a:off x="2710540" y="4247237"/>
            <a:ext cx="1859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chemeClr val="accent1"/>
                </a:solidFill>
                <a:latin typeface="Arial Black" panose="020B0A04020102020204" pitchFamily="34" charset="0"/>
              </a:rPr>
              <a:t>NO!</a:t>
            </a:r>
            <a:endParaRPr kumimoji="1" lang="ja-JP" altLang="en-US" sz="40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7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680742DA-A189-4EFE-6772-FAEE8646ABBA}"/>
              </a:ext>
            </a:extLst>
          </p:cNvPr>
          <p:cNvSpPr/>
          <p:nvPr/>
        </p:nvSpPr>
        <p:spPr>
          <a:xfrm flipH="1">
            <a:off x="332968" y="2250315"/>
            <a:ext cx="3456432" cy="2148840"/>
          </a:xfrm>
          <a:prstGeom prst="cloudCallout">
            <a:avLst>
              <a:gd name="adj1" fmla="val -60251"/>
              <a:gd name="adj2" fmla="val 352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BF324BC-285A-A21E-8832-81D235E8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17" y="2306088"/>
            <a:ext cx="4604742" cy="4267810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EA0B85A7-5764-1443-7EB6-B137A665D09E}"/>
              </a:ext>
            </a:extLst>
          </p:cNvPr>
          <p:cNvSpPr/>
          <p:nvPr/>
        </p:nvSpPr>
        <p:spPr>
          <a:xfrm>
            <a:off x="332968" y="1029004"/>
            <a:ext cx="6599634" cy="848299"/>
          </a:xfrm>
          <a:prstGeom prst="wedgeRoundRectCallout">
            <a:avLst>
              <a:gd name="adj1" fmla="val 25193"/>
              <a:gd name="adj2" fmla="val 984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latin typeface="+mn-ea"/>
              </a:rPr>
              <a:t>いっしょに　コーヒーを　のみ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ませんか</a:t>
            </a:r>
            <a:r>
              <a:rPr kumimoji="1" lang="ja-JP" altLang="en-US" sz="3200" dirty="0">
                <a:latin typeface="+mn-ea"/>
              </a:rPr>
              <a:t>。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3290BD5-E77D-8A16-B355-116B32F3AA36}"/>
              </a:ext>
            </a:extLst>
          </p:cNvPr>
          <p:cNvSpPr/>
          <p:nvPr/>
        </p:nvSpPr>
        <p:spPr>
          <a:xfrm>
            <a:off x="8264790" y="1641267"/>
            <a:ext cx="3594242" cy="751602"/>
          </a:xfrm>
          <a:prstGeom prst="wedgeRoundRectCallout">
            <a:avLst>
              <a:gd name="adj1" fmla="val -44905"/>
              <a:gd name="adj2" fmla="val 1008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ええ、のみ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ましょう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AD55EF9-E0E3-14F9-E3AB-CC3E4C4EB33E}"/>
              </a:ext>
            </a:extLst>
          </p:cNvPr>
          <p:cNvSpPr txBox="1"/>
          <p:nvPr/>
        </p:nvSpPr>
        <p:spPr>
          <a:xfrm rot="20439288">
            <a:off x="7011947" y="2061875"/>
            <a:ext cx="1859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+mn-ea"/>
              </a:rPr>
              <a:t>OK!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0482" name="Picture 2" descr="カフェでくつろぐ女性達のイラスト">
            <a:extLst>
              <a:ext uri="{FF2B5EF4-FFF2-40B4-BE49-F238E27FC236}">
                <a16:creationId xmlns:a16="http://schemas.microsoft.com/office/drawing/2014/main" id="{B5BCFED9-E97D-F22F-BF94-C806796E5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932" y="1990167"/>
            <a:ext cx="2449826" cy="24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12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思考の吹き出し: 雲形 4">
            <a:extLst>
              <a:ext uri="{FF2B5EF4-FFF2-40B4-BE49-F238E27FC236}">
                <a16:creationId xmlns:a16="http://schemas.microsoft.com/office/drawing/2014/main" id="{E21FED27-419C-5265-9CB4-9C0B79CFA126}"/>
              </a:ext>
            </a:extLst>
          </p:cNvPr>
          <p:cNvSpPr/>
          <p:nvPr/>
        </p:nvSpPr>
        <p:spPr>
          <a:xfrm flipH="1">
            <a:off x="332968" y="2250315"/>
            <a:ext cx="3456432" cy="2148840"/>
          </a:xfrm>
          <a:prstGeom prst="cloudCallout">
            <a:avLst>
              <a:gd name="adj1" fmla="val -63426"/>
              <a:gd name="adj2" fmla="val 2760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BF324BC-285A-A21E-8832-81D235E8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17" y="2306088"/>
            <a:ext cx="4604742" cy="4267810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EA0B85A7-5764-1443-7EB6-B137A665D09E}"/>
              </a:ext>
            </a:extLst>
          </p:cNvPr>
          <p:cNvSpPr/>
          <p:nvPr/>
        </p:nvSpPr>
        <p:spPr>
          <a:xfrm>
            <a:off x="332968" y="985450"/>
            <a:ext cx="6936513" cy="848299"/>
          </a:xfrm>
          <a:prstGeom prst="wedgeRoundRectCallout">
            <a:avLst>
              <a:gd name="adj1" fmla="val -151"/>
              <a:gd name="adj2" fmla="val 12311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latin typeface="+mn-ea"/>
              </a:rPr>
              <a:t>いっしょに　コーヒーを　のみ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ませんか</a:t>
            </a:r>
            <a:r>
              <a:rPr kumimoji="1" lang="ja-JP" altLang="en-US" sz="3200" dirty="0">
                <a:latin typeface="+mn-ea"/>
              </a:rPr>
              <a:t>。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3290BD5-E77D-8A16-B355-116B32F3AA36}"/>
              </a:ext>
            </a:extLst>
          </p:cNvPr>
          <p:cNvSpPr/>
          <p:nvPr/>
        </p:nvSpPr>
        <p:spPr>
          <a:xfrm>
            <a:off x="7772784" y="1409599"/>
            <a:ext cx="4218920" cy="751602"/>
          </a:xfrm>
          <a:prstGeom prst="wedgeRoundRectCallout">
            <a:avLst>
              <a:gd name="adj1" fmla="val -42704"/>
              <a:gd name="adj2" fmla="val 12439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すみません、ちょっと</a:t>
            </a:r>
            <a:r>
              <a:rPr kumimoji="1" lang="en-US" altLang="ja-JP" sz="3200" dirty="0">
                <a:solidFill>
                  <a:srgbClr val="FF0000"/>
                </a:solidFill>
                <a:latin typeface="+mn-ea"/>
              </a:rPr>
              <a:t>…</a:t>
            </a:r>
            <a:r>
              <a:rPr kumimoji="1" lang="ja-JP" altLang="en-US" sz="3200" dirty="0">
                <a:latin typeface="+mn-ea"/>
              </a:rPr>
              <a:t>。</a:t>
            </a:r>
          </a:p>
        </p:txBody>
      </p:sp>
      <p:pic>
        <p:nvPicPr>
          <p:cNvPr id="20482" name="Picture 2" descr="カフェでくつろぐ女性達のイラスト">
            <a:extLst>
              <a:ext uri="{FF2B5EF4-FFF2-40B4-BE49-F238E27FC236}">
                <a16:creationId xmlns:a16="http://schemas.microsoft.com/office/drawing/2014/main" id="{B5BCFED9-E97D-F22F-BF94-C806796E5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71" y="2099822"/>
            <a:ext cx="2449826" cy="24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56C6CB7-E861-5DBE-1B1D-894D8F67D95C}"/>
              </a:ext>
            </a:extLst>
          </p:cNvPr>
          <p:cNvSpPr txBox="1"/>
          <p:nvPr/>
        </p:nvSpPr>
        <p:spPr>
          <a:xfrm rot="20439288">
            <a:off x="6843258" y="2070451"/>
            <a:ext cx="1859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chemeClr val="accent1"/>
                </a:solidFill>
                <a:latin typeface="Arial Black" panose="020B0A04020102020204" pitchFamily="34" charset="0"/>
              </a:rPr>
              <a:t>NO!</a:t>
            </a:r>
            <a:endParaRPr kumimoji="1" lang="ja-JP" altLang="en-US" sz="4000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2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D03D2433-54FB-8174-50C8-DE7C375B0290}"/>
              </a:ext>
            </a:extLst>
          </p:cNvPr>
          <p:cNvSpPr/>
          <p:nvPr/>
        </p:nvSpPr>
        <p:spPr>
          <a:xfrm>
            <a:off x="1788160" y="662954"/>
            <a:ext cx="3637276" cy="5786616"/>
          </a:xfrm>
          <a:prstGeom prst="round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9630EE6-B569-41A8-398E-BAD4013E2866}"/>
              </a:ext>
            </a:extLst>
          </p:cNvPr>
          <p:cNvSpPr/>
          <p:nvPr/>
        </p:nvSpPr>
        <p:spPr>
          <a:xfrm>
            <a:off x="3663222" y="961491"/>
            <a:ext cx="1068585" cy="525161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90C202-72B9-02D8-7B85-1F73968486AA}"/>
              </a:ext>
            </a:extLst>
          </p:cNvPr>
          <p:cNvSpPr txBox="1"/>
          <p:nvPr/>
        </p:nvSpPr>
        <p:spPr>
          <a:xfrm>
            <a:off x="2222022" y="803194"/>
            <a:ext cx="2637260" cy="55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4800" dirty="0">
                <a:latin typeface="+mn-ea"/>
              </a:rPr>
              <a:t>み 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ます</a:t>
            </a:r>
            <a:endParaRPr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kumimoji="1" lang="ja-JP" altLang="en-US" sz="4800" dirty="0">
                <a:latin typeface="+mn-ea"/>
              </a:rPr>
              <a:t>よみ 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ます</a:t>
            </a:r>
            <a:endParaRPr kumimoji="1"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4800" dirty="0">
                <a:latin typeface="+mn-ea"/>
              </a:rPr>
              <a:t>きき 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ます</a:t>
            </a:r>
            <a:endParaRPr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kumimoji="1" lang="ja-JP" altLang="en-US" sz="4800" dirty="0">
                <a:latin typeface="+mn-ea"/>
              </a:rPr>
              <a:t>たべ 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ます</a:t>
            </a:r>
            <a:endParaRPr kumimoji="1" lang="en-US" altLang="ja-JP" sz="4800" dirty="0">
              <a:solidFill>
                <a:schemeClr val="accent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kumimoji="1" lang="ja-JP" altLang="en-US" sz="4800" dirty="0">
                <a:latin typeface="+mn-ea"/>
              </a:rPr>
              <a:t>し </a:t>
            </a:r>
            <a:r>
              <a:rPr kumimoji="1" lang="ja-JP" altLang="en-US" sz="4800" dirty="0">
                <a:solidFill>
                  <a:schemeClr val="accent1"/>
                </a:solidFill>
                <a:latin typeface="+mn-ea"/>
              </a:rPr>
              <a:t>ます</a:t>
            </a:r>
            <a:endParaRPr kumimoji="1" lang="en-US" altLang="ja-JP" sz="48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B2EA08A6-F9C9-0357-60AA-A8DEE3B7E205}"/>
              </a:ext>
            </a:extLst>
          </p:cNvPr>
          <p:cNvCxnSpPr>
            <a:cxnSpLocks/>
          </p:cNvCxnSpPr>
          <p:nvPr/>
        </p:nvCxnSpPr>
        <p:spPr>
          <a:xfrm>
            <a:off x="4008188" y="961491"/>
            <a:ext cx="23322" cy="51878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F30EB8C-8D89-B7AF-8E59-16EF3DA57FDD}"/>
              </a:ext>
            </a:extLst>
          </p:cNvPr>
          <p:cNvSpPr txBox="1"/>
          <p:nvPr/>
        </p:nvSpPr>
        <p:spPr>
          <a:xfrm>
            <a:off x="7297257" y="2245801"/>
            <a:ext cx="41264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dirty="0">
                <a:solidFill>
                  <a:srgbClr val="FF0000"/>
                </a:solidFill>
                <a:latin typeface="+mn-ea"/>
              </a:rPr>
              <a:t>ませんか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85A9EA5-1B8A-BA70-EBB6-AD667951B942}"/>
              </a:ext>
            </a:extLst>
          </p:cNvPr>
          <p:cNvSpPr txBox="1"/>
          <p:nvPr/>
        </p:nvSpPr>
        <p:spPr>
          <a:xfrm>
            <a:off x="7378537" y="4064133"/>
            <a:ext cx="33810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dirty="0">
                <a:solidFill>
                  <a:srgbClr val="FF0000"/>
                </a:solidFill>
                <a:latin typeface="+mn-ea"/>
              </a:rPr>
              <a:t>ましょう</a:t>
            </a:r>
          </a:p>
        </p:txBody>
      </p:sp>
      <p:sp>
        <p:nvSpPr>
          <p:cNvPr id="3" name="加算記号 2">
            <a:extLst>
              <a:ext uri="{FF2B5EF4-FFF2-40B4-BE49-F238E27FC236}">
                <a16:creationId xmlns:a16="http://schemas.microsoft.com/office/drawing/2014/main" id="{BCC948B8-9EE1-3571-D1A5-9CC5F1511646}"/>
              </a:ext>
            </a:extLst>
          </p:cNvPr>
          <p:cNvSpPr/>
          <p:nvPr/>
        </p:nvSpPr>
        <p:spPr>
          <a:xfrm>
            <a:off x="5412473" y="2505114"/>
            <a:ext cx="1769535" cy="1799706"/>
          </a:xfrm>
          <a:prstGeom prst="mathPlu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C6D3F42-1956-9A76-FC27-A9C846C9AA3B}"/>
              </a:ext>
            </a:extLst>
          </p:cNvPr>
          <p:cNvSpPr txBox="1"/>
          <p:nvPr/>
        </p:nvSpPr>
        <p:spPr>
          <a:xfrm>
            <a:off x="3300258" y="349674"/>
            <a:ext cx="53893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V</a:t>
            </a:r>
            <a:endParaRPr kumimoji="1" lang="ja-JP" altLang="en-US" sz="4000" dirty="0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721F70A-E0B0-7EEB-7827-04AD162899D3}"/>
              </a:ext>
            </a:extLst>
          </p:cNvPr>
          <p:cNvCxnSpPr>
            <a:cxnSpLocks/>
          </p:cNvCxnSpPr>
          <p:nvPr/>
        </p:nvCxnSpPr>
        <p:spPr>
          <a:xfrm>
            <a:off x="4291014" y="932842"/>
            <a:ext cx="23322" cy="51878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67</Words>
  <Application>Microsoft Office PowerPoint</Application>
  <PresentationFormat>ワイド画面</PresentationFormat>
  <Paragraphs>22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UD デジタル 教科書体 NK-B</vt:lpstr>
      <vt:lpstr>游ゴシック</vt:lpstr>
      <vt:lpstr>Arial</vt:lpstr>
      <vt:lpstr>Arial Black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14</cp:revision>
  <dcterms:created xsi:type="dcterms:W3CDTF">2024-05-05T08:55:25Z</dcterms:created>
  <dcterms:modified xsi:type="dcterms:W3CDTF">2026-02-01T02:17:35Z</dcterms:modified>
</cp:coreProperties>
</file>