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736" r:id="rId2"/>
    <p:sldId id="732" r:id="rId3"/>
    <p:sldId id="311" r:id="rId4"/>
    <p:sldId id="737" r:id="rId5"/>
    <p:sldId id="738" r:id="rId6"/>
    <p:sldId id="82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0C16"/>
    <a:srgbClr val="D10C16"/>
    <a:srgbClr val="D10C15"/>
    <a:srgbClr val="D40D17"/>
    <a:srgbClr val="D10B16"/>
    <a:srgbClr val="A63036"/>
    <a:srgbClr val="D5141D"/>
    <a:srgbClr val="D00C15"/>
    <a:srgbClr val="3A5E77"/>
    <a:srgbClr val="D7B4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3E5E4-5021-4934-915A-5D82B361F756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81347-E01F-4FCA-BE5D-142CFDD0591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3373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81347-E01F-4FCA-BE5D-142CFDD0591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5236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14E928-DA1E-4467-A728-8365AA708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ABDDC1-AD63-4217-81D8-9FED5029A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B9A47E3-53B8-4406-81E0-91FD61D63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63EC6-BB0A-45D8-AFA8-B8C5EFDA74D7}" type="datetimeFigureOut">
              <a:rPr kumimoji="1" lang="ja-JP" altLang="en-US" smtClean="0"/>
              <a:t>2025/12/25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34EF62-526B-4A3D-B943-48F571A43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25796F9-D9EA-4CC4-BD19-853A1871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4F41B8-E282-4CA4-902E-32F9E0F946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534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フローチャート: 代替処理 21">
            <a:extLst>
              <a:ext uri="{FF2B5EF4-FFF2-40B4-BE49-F238E27FC236}">
                <a16:creationId xmlns:a16="http://schemas.microsoft.com/office/drawing/2014/main" id="{D3941DAF-3A32-197B-0897-E99EEDE6F11F}"/>
              </a:ext>
            </a:extLst>
          </p:cNvPr>
          <p:cNvSpPr/>
          <p:nvPr/>
        </p:nvSpPr>
        <p:spPr>
          <a:xfrm>
            <a:off x="482600" y="1648669"/>
            <a:ext cx="4775497" cy="490728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" name="思考の吹き出し: 雲形 15">
            <a:extLst>
              <a:ext uri="{FF2B5EF4-FFF2-40B4-BE49-F238E27FC236}">
                <a16:creationId xmlns:a16="http://schemas.microsoft.com/office/drawing/2014/main" id="{07099E00-AFD0-27B5-C517-AF66DC46F090}"/>
              </a:ext>
            </a:extLst>
          </p:cNvPr>
          <p:cNvSpPr/>
          <p:nvPr/>
        </p:nvSpPr>
        <p:spPr>
          <a:xfrm>
            <a:off x="9560215" y="546100"/>
            <a:ext cx="2308251" cy="2552700"/>
          </a:xfrm>
          <a:prstGeom prst="cloudCallout">
            <a:avLst>
              <a:gd name="adj1" fmla="val -67050"/>
              <a:gd name="adj2" fmla="val 326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9E7050C-3D05-4C88-7299-1ACD63735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84" y="2214467"/>
            <a:ext cx="3972462" cy="434148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022EF99-F77C-0BFB-D43C-CB9745281B5A}"/>
              </a:ext>
            </a:extLst>
          </p:cNvPr>
          <p:cNvSpPr txBox="1"/>
          <p:nvPr/>
        </p:nvSpPr>
        <p:spPr>
          <a:xfrm>
            <a:off x="1593074" y="295147"/>
            <a:ext cx="697592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6B05263-BC99-5234-17D4-A72AD41C3790}"/>
              </a:ext>
            </a:extLst>
          </p:cNvPr>
          <p:cNvSpPr txBox="1"/>
          <p:nvPr/>
        </p:nvSpPr>
        <p:spPr>
          <a:xfrm>
            <a:off x="2430454" y="302047"/>
            <a:ext cx="874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さくらさんは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どこ</a:t>
            </a:r>
            <a:r>
              <a:rPr lang="ja-JP" altLang="en-US" sz="4800" dirty="0">
                <a:latin typeface="+mn-ea"/>
              </a:rPr>
              <a:t>　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51EB72-B55C-9F2B-7DDA-CF3E5B076A50}"/>
              </a:ext>
            </a:extLst>
          </p:cNvPr>
          <p:cNvSpPr txBox="1"/>
          <p:nvPr/>
        </p:nvSpPr>
        <p:spPr>
          <a:xfrm>
            <a:off x="6415305" y="5790787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4FEE18-50C2-8FB4-9D79-02B966E85802}"/>
              </a:ext>
            </a:extLst>
          </p:cNvPr>
          <p:cNvSpPr txBox="1"/>
          <p:nvPr/>
        </p:nvSpPr>
        <p:spPr>
          <a:xfrm>
            <a:off x="6805015" y="5790788"/>
            <a:ext cx="4858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うけつけです。</a:t>
            </a:r>
            <a:endParaRPr kumimoji="1" lang="en-US" altLang="ja-JP" sz="4800" dirty="0">
              <a:latin typeface="+mn-ea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5BE4CFF8-BEC8-2BFF-DC21-09673EAE52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3114" y="1294607"/>
            <a:ext cx="1136287" cy="125895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7C00072-2538-B3E5-22F6-898F3011E2A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5015" y="1441531"/>
            <a:ext cx="2926334" cy="3974937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75ABA196-CFCE-6774-D2D5-33F173DAC66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38671" r="8492"/>
          <a:stretch>
            <a:fillRect/>
          </a:stretch>
        </p:blipFill>
        <p:spPr>
          <a:xfrm>
            <a:off x="5386986" y="2499106"/>
            <a:ext cx="1418029" cy="1647703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04BC0D23-24E3-566C-B1A4-00EBE7AA3E57}"/>
              </a:ext>
            </a:extLst>
          </p:cNvPr>
          <p:cNvSpPr txBox="1"/>
          <p:nvPr/>
        </p:nvSpPr>
        <p:spPr>
          <a:xfrm>
            <a:off x="10242454" y="983431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さくらさん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A357FF49-A1DC-C3A7-EF0A-3D92992C14B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38671" r="8492"/>
          <a:stretch>
            <a:fillRect/>
          </a:stretch>
        </p:blipFill>
        <p:spPr>
          <a:xfrm flipH="1">
            <a:off x="9293229" y="2368894"/>
            <a:ext cx="1418029" cy="1647703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58C7777-FEE2-CCDD-986E-89CBBBAACEE1}"/>
              </a:ext>
            </a:extLst>
          </p:cNvPr>
          <p:cNvSpPr txBox="1"/>
          <p:nvPr/>
        </p:nvSpPr>
        <p:spPr>
          <a:xfrm>
            <a:off x="1941870" y="1845674"/>
            <a:ext cx="14462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うけつけ</a:t>
            </a:r>
          </a:p>
        </p:txBody>
      </p:sp>
    </p:spTree>
    <p:extLst>
      <p:ext uri="{BB962C8B-B14F-4D97-AF65-F5344CB8AC3E}">
        <p14:creationId xmlns:p14="http://schemas.microsoft.com/office/powerpoint/2010/main" val="409717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 animBg="1"/>
      <p:bldP spid="6" grpId="0"/>
      <p:bldP spid="7" grpId="0" animBg="1"/>
      <p:bldP spid="8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フローチャート: 代替処理 5">
            <a:extLst>
              <a:ext uri="{FF2B5EF4-FFF2-40B4-BE49-F238E27FC236}">
                <a16:creationId xmlns:a16="http://schemas.microsoft.com/office/drawing/2014/main" id="{9C2E7D32-00A4-DF48-A818-9A39719E930D}"/>
              </a:ext>
            </a:extLst>
          </p:cNvPr>
          <p:cNvSpPr/>
          <p:nvPr/>
        </p:nvSpPr>
        <p:spPr>
          <a:xfrm>
            <a:off x="393602" y="1601168"/>
            <a:ext cx="5542973" cy="4554618"/>
          </a:xfrm>
          <a:prstGeom prst="flowChartAlternateProcess">
            <a:avLst/>
          </a:prstGeom>
          <a:noFill/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370E5E2-99D1-4DA3-67B2-BA5150661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" y="2726881"/>
            <a:ext cx="5001953" cy="2813599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3E41ABE-8106-B1DA-FC4D-03152FA9B2F3}"/>
              </a:ext>
            </a:extLst>
          </p:cNvPr>
          <p:cNvSpPr txBox="1"/>
          <p:nvPr/>
        </p:nvSpPr>
        <p:spPr>
          <a:xfrm>
            <a:off x="1323232" y="258970"/>
            <a:ext cx="828537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F11FDFA-84C7-659F-6D42-CD76980E7462}"/>
              </a:ext>
            </a:extLst>
          </p:cNvPr>
          <p:cNvSpPr txBox="1"/>
          <p:nvPr/>
        </p:nvSpPr>
        <p:spPr>
          <a:xfrm>
            <a:off x="2189455" y="288025"/>
            <a:ext cx="874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ラジオは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どこ</a:t>
            </a:r>
            <a:r>
              <a:rPr lang="ja-JP" altLang="en-US" sz="4800" dirty="0">
                <a:latin typeface="+mn-ea"/>
              </a:rPr>
              <a:t>　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64151B3-84E8-0E33-E7A7-294B51972257}"/>
              </a:ext>
            </a:extLst>
          </p:cNvPr>
          <p:cNvSpPr txBox="1"/>
          <p:nvPr/>
        </p:nvSpPr>
        <p:spPr>
          <a:xfrm>
            <a:off x="6255427" y="5718963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9C31A8B-9511-DFF0-D5F7-7A3E7BB22362}"/>
              </a:ext>
            </a:extLst>
          </p:cNvPr>
          <p:cNvSpPr txBox="1"/>
          <p:nvPr/>
        </p:nvSpPr>
        <p:spPr>
          <a:xfrm>
            <a:off x="7034846" y="5768341"/>
            <a:ext cx="4858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きょうしつです。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925389F-EDFE-AED4-ACB8-7351C791F86B}"/>
              </a:ext>
            </a:extLst>
          </p:cNvPr>
          <p:cNvSpPr txBox="1"/>
          <p:nvPr/>
        </p:nvSpPr>
        <p:spPr>
          <a:xfrm>
            <a:off x="2344190" y="1917346"/>
            <a:ext cx="16417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きょうしつ</a:t>
            </a:r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14CD7A87-4653-A0E2-D65D-A0CB15169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214" y="4055022"/>
            <a:ext cx="737086" cy="909983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B937FFF2-698D-D295-3377-30D9E51F80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657" y="2057046"/>
            <a:ext cx="2907403" cy="3263257"/>
          </a:xfrm>
          <a:prstGeom prst="rect">
            <a:avLst/>
          </a:prstGeom>
        </p:spPr>
      </p:pic>
      <p:sp>
        <p:nvSpPr>
          <p:cNvPr id="18" name="思考の吹き出し: 雲形 17">
            <a:extLst>
              <a:ext uri="{FF2B5EF4-FFF2-40B4-BE49-F238E27FC236}">
                <a16:creationId xmlns:a16="http://schemas.microsoft.com/office/drawing/2014/main" id="{D97C06D9-D3EB-7455-8C5E-32BCBC2609AC}"/>
              </a:ext>
            </a:extLst>
          </p:cNvPr>
          <p:cNvSpPr/>
          <p:nvPr/>
        </p:nvSpPr>
        <p:spPr>
          <a:xfrm>
            <a:off x="9560215" y="546100"/>
            <a:ext cx="2308251" cy="2180781"/>
          </a:xfrm>
          <a:prstGeom prst="cloudCallout">
            <a:avLst>
              <a:gd name="adj1" fmla="val -67050"/>
              <a:gd name="adj2" fmla="val 326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1C0A2FE6-2EEF-2F1B-0EDC-A6CE2468F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508" y="258970"/>
            <a:ext cx="1545663" cy="19082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586C9EC3-6853-6E9E-B4AA-3E2B02AED73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8671" r="8492"/>
          <a:stretch>
            <a:fillRect/>
          </a:stretch>
        </p:blipFill>
        <p:spPr>
          <a:xfrm>
            <a:off x="6148740" y="2864822"/>
            <a:ext cx="1418029" cy="1647703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01FCAC1B-10EB-B237-BA52-2448E72372C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8671" r="8492"/>
          <a:stretch>
            <a:fillRect/>
          </a:stretch>
        </p:blipFill>
        <p:spPr>
          <a:xfrm flipH="1">
            <a:off x="9941508" y="2841053"/>
            <a:ext cx="1418029" cy="164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9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  <p:bldP spid="4" grpId="0"/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EDD50521-A2B2-462C-AFF7-79FF7A256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39" y="0"/>
            <a:ext cx="3169759" cy="4610559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A4DB79-F7B4-40BE-880A-CFEBFD60B9F6}"/>
              </a:ext>
            </a:extLst>
          </p:cNvPr>
          <p:cNvSpPr/>
          <p:nvPr/>
        </p:nvSpPr>
        <p:spPr>
          <a:xfrm>
            <a:off x="0" y="4439798"/>
            <a:ext cx="12192000" cy="2418202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67C218AE-330C-4D45-AAAD-85E46A5B3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30" y="2899067"/>
            <a:ext cx="1221576" cy="1623357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4044DC5-327E-4C8D-97AF-3BA9D2B895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209" y="2899067"/>
            <a:ext cx="1221576" cy="162335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9CF6CF64-6619-4D76-A2C5-4A4354454E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767" y="3427508"/>
            <a:ext cx="1791902" cy="1183051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1446205-EF0B-4FA3-A8CA-49AD1C62A341}"/>
              </a:ext>
            </a:extLst>
          </p:cNvPr>
          <p:cNvSpPr/>
          <p:nvPr/>
        </p:nvSpPr>
        <p:spPr>
          <a:xfrm>
            <a:off x="4506269" y="4439798"/>
            <a:ext cx="2808931" cy="6334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577EDD7-D9E6-4D33-A63D-E0B49AF998BA}"/>
              </a:ext>
            </a:extLst>
          </p:cNvPr>
          <p:cNvSpPr/>
          <p:nvPr/>
        </p:nvSpPr>
        <p:spPr>
          <a:xfrm>
            <a:off x="4506269" y="5051234"/>
            <a:ext cx="2808931" cy="6334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E98E167-5D26-422B-8E99-FEE6DD6A026D}"/>
              </a:ext>
            </a:extLst>
          </p:cNvPr>
          <p:cNvSpPr txBox="1"/>
          <p:nvPr/>
        </p:nvSpPr>
        <p:spPr>
          <a:xfrm>
            <a:off x="7478969" y="2176522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4</a:t>
            </a:r>
            <a:r>
              <a:rPr kumimoji="1" lang="ja-JP" altLang="en-US" sz="2400" dirty="0">
                <a:latin typeface="+mn-ea"/>
              </a:rPr>
              <a:t>かい</a:t>
            </a: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BBCA43F6-08C6-43C2-8C02-EC13C45D4906}"/>
              </a:ext>
            </a:extLst>
          </p:cNvPr>
          <p:cNvCxnSpPr>
            <a:cxnSpLocks/>
          </p:cNvCxnSpPr>
          <p:nvPr/>
        </p:nvCxnSpPr>
        <p:spPr>
          <a:xfrm>
            <a:off x="7159004" y="2376026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66F87F5-1429-4027-9D34-4871AEF7FB84}"/>
              </a:ext>
            </a:extLst>
          </p:cNvPr>
          <p:cNvSpPr txBox="1"/>
          <p:nvPr/>
        </p:nvSpPr>
        <p:spPr>
          <a:xfrm>
            <a:off x="7477556" y="3812328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1</a:t>
            </a:r>
            <a:r>
              <a:rPr lang="ja-JP" altLang="en-US" sz="2400" dirty="0">
                <a:latin typeface="+mn-ea"/>
              </a:rPr>
              <a:t>かい</a:t>
            </a:r>
            <a:endParaRPr kumimoji="1" lang="ja-JP" altLang="en-US" sz="2400" dirty="0"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9C8EFA77-E2A9-44E3-8433-73910A8DF40A}"/>
              </a:ext>
            </a:extLst>
          </p:cNvPr>
          <p:cNvSpPr txBox="1"/>
          <p:nvPr/>
        </p:nvSpPr>
        <p:spPr>
          <a:xfrm>
            <a:off x="7428530" y="573790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７かい</a:t>
            </a:r>
          </a:p>
        </p:txBody>
      </p: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264C54DA-A54B-4A89-8127-B88B60035E9B}"/>
              </a:ext>
            </a:extLst>
          </p:cNvPr>
          <p:cNvCxnSpPr>
            <a:cxnSpLocks/>
          </p:cNvCxnSpPr>
          <p:nvPr/>
        </p:nvCxnSpPr>
        <p:spPr>
          <a:xfrm>
            <a:off x="7137472" y="806064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D91D565-12F4-49DC-9594-1E9509EF4748}"/>
              </a:ext>
            </a:extLst>
          </p:cNvPr>
          <p:cNvSpPr txBox="1"/>
          <p:nvPr/>
        </p:nvSpPr>
        <p:spPr>
          <a:xfrm>
            <a:off x="7459436" y="1129816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６かい</a:t>
            </a:r>
          </a:p>
        </p:txBody>
      </p: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68A5AA40-982D-4EEF-97ED-1B6233052FFD}"/>
              </a:ext>
            </a:extLst>
          </p:cNvPr>
          <p:cNvCxnSpPr>
            <a:cxnSpLocks/>
          </p:cNvCxnSpPr>
          <p:nvPr/>
        </p:nvCxnSpPr>
        <p:spPr>
          <a:xfrm>
            <a:off x="7154430" y="1313558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A14F478-A8F5-4942-B4B3-94747FF3CEB4}"/>
              </a:ext>
            </a:extLst>
          </p:cNvPr>
          <p:cNvSpPr txBox="1"/>
          <p:nvPr/>
        </p:nvSpPr>
        <p:spPr>
          <a:xfrm>
            <a:off x="7477556" y="1665243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５かい</a:t>
            </a:r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D991C3E0-71C6-4E99-9DBB-AD36C9C650BE}"/>
              </a:ext>
            </a:extLst>
          </p:cNvPr>
          <p:cNvCxnSpPr>
            <a:cxnSpLocks/>
          </p:cNvCxnSpPr>
          <p:nvPr/>
        </p:nvCxnSpPr>
        <p:spPr>
          <a:xfrm>
            <a:off x="7137303" y="1874958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EBF2483-A0E0-4B32-A7A1-4E700923AA33}"/>
              </a:ext>
            </a:extLst>
          </p:cNvPr>
          <p:cNvSpPr txBox="1"/>
          <p:nvPr/>
        </p:nvSpPr>
        <p:spPr>
          <a:xfrm>
            <a:off x="7477556" y="2748525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latin typeface="+mn-ea"/>
              </a:rPr>
              <a:t>3</a:t>
            </a:r>
            <a:r>
              <a:rPr lang="ja-JP" altLang="en-US" sz="2400" dirty="0">
                <a:latin typeface="+mn-ea"/>
              </a:rPr>
              <a:t>がい</a:t>
            </a:r>
            <a:endParaRPr kumimoji="1" lang="ja-JP" altLang="en-US" sz="2400" dirty="0">
              <a:latin typeface="+mn-ea"/>
            </a:endParaRPr>
          </a:p>
        </p:txBody>
      </p: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4660C0E-FC0B-46BA-BD0D-6F69AD4A6E5E}"/>
              </a:ext>
            </a:extLst>
          </p:cNvPr>
          <p:cNvCxnSpPr>
            <a:cxnSpLocks/>
          </p:cNvCxnSpPr>
          <p:nvPr/>
        </p:nvCxnSpPr>
        <p:spPr>
          <a:xfrm>
            <a:off x="7157166" y="2916794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D770594A-3757-4A5A-AD0B-1AFBBD1EDCE0}"/>
              </a:ext>
            </a:extLst>
          </p:cNvPr>
          <p:cNvSpPr txBox="1"/>
          <p:nvPr/>
        </p:nvSpPr>
        <p:spPr>
          <a:xfrm>
            <a:off x="7498658" y="3295518"/>
            <a:ext cx="1189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2</a:t>
            </a:r>
            <a:r>
              <a:rPr lang="ja-JP" altLang="en-US" sz="2400" dirty="0">
                <a:latin typeface="+mn-ea"/>
              </a:rPr>
              <a:t>かい</a:t>
            </a:r>
            <a:endParaRPr kumimoji="1" lang="ja-JP" altLang="en-US" sz="2400" dirty="0">
              <a:latin typeface="+mn-ea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C84E3921-EC08-4170-B485-AF85055758EC}"/>
              </a:ext>
            </a:extLst>
          </p:cNvPr>
          <p:cNvCxnSpPr>
            <a:cxnSpLocks/>
          </p:cNvCxnSpPr>
          <p:nvPr/>
        </p:nvCxnSpPr>
        <p:spPr>
          <a:xfrm>
            <a:off x="7159004" y="3479895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E097F128-2C4D-4852-ABA9-3F4B1C340758}"/>
              </a:ext>
            </a:extLst>
          </p:cNvPr>
          <p:cNvSpPr txBox="1"/>
          <p:nvPr/>
        </p:nvSpPr>
        <p:spPr>
          <a:xfrm>
            <a:off x="7411454" y="4572729"/>
            <a:ext cx="1791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ちか</a:t>
            </a:r>
            <a:r>
              <a:rPr kumimoji="1" lang="en-US" altLang="ja-JP" sz="2400" dirty="0">
                <a:solidFill>
                  <a:schemeClr val="bg1"/>
                </a:solidFill>
                <a:latin typeface="+mn-ea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かい</a:t>
            </a:r>
          </a:p>
        </p:txBody>
      </p: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4512648B-0B27-48DC-B06E-3986EF07A1A3}"/>
              </a:ext>
            </a:extLst>
          </p:cNvPr>
          <p:cNvCxnSpPr>
            <a:cxnSpLocks/>
          </p:cNvCxnSpPr>
          <p:nvPr/>
        </p:nvCxnSpPr>
        <p:spPr>
          <a:xfrm>
            <a:off x="7144345" y="4803562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42B759E-9861-4677-A309-E041B5583E59}"/>
              </a:ext>
            </a:extLst>
          </p:cNvPr>
          <p:cNvSpPr txBox="1"/>
          <p:nvPr/>
        </p:nvSpPr>
        <p:spPr>
          <a:xfrm>
            <a:off x="7411453" y="5086575"/>
            <a:ext cx="1791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solidFill>
                  <a:schemeClr val="bg1"/>
                </a:solidFill>
                <a:latin typeface="+mn-ea"/>
              </a:rPr>
              <a:t>ちか</a:t>
            </a:r>
            <a:r>
              <a:rPr kumimoji="1" lang="en-US" altLang="ja-JP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ja-JP" altLang="en-US" sz="2400" dirty="0">
                <a:solidFill>
                  <a:schemeClr val="bg1"/>
                </a:solidFill>
                <a:latin typeface="+mn-ea"/>
              </a:rPr>
              <a:t>かい</a:t>
            </a:r>
            <a:endParaRPr kumimoji="1" lang="ja-JP" altLang="en-US" sz="24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8D8951BA-67F3-4223-A242-ED7C7C5D50B1}"/>
              </a:ext>
            </a:extLst>
          </p:cNvPr>
          <p:cNvCxnSpPr>
            <a:cxnSpLocks/>
          </p:cNvCxnSpPr>
          <p:nvPr/>
        </p:nvCxnSpPr>
        <p:spPr>
          <a:xfrm>
            <a:off x="7133328" y="5317408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図 68">
            <a:extLst>
              <a:ext uri="{FF2B5EF4-FFF2-40B4-BE49-F238E27FC236}">
                <a16:creationId xmlns:a16="http://schemas.microsoft.com/office/drawing/2014/main" id="{8AD93732-54CD-4299-BF66-FCF765910F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369" y="1517996"/>
            <a:ext cx="849341" cy="1159511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A7D20DE3-1208-4237-9B77-2042665CA1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513" y="204838"/>
            <a:ext cx="1287099" cy="1287099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6F7AD15D-70A8-47FE-8EF4-041F6B2398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572" y="4676981"/>
            <a:ext cx="1467318" cy="1426966"/>
          </a:xfrm>
          <a:prstGeom prst="rect">
            <a:avLst/>
          </a:prstGeom>
        </p:spPr>
      </p:pic>
      <p:sp>
        <p:nvSpPr>
          <p:cNvPr id="74" name="吹き出し: 角を丸めた四角形 73">
            <a:extLst>
              <a:ext uri="{FF2B5EF4-FFF2-40B4-BE49-F238E27FC236}">
                <a16:creationId xmlns:a16="http://schemas.microsoft.com/office/drawing/2014/main" id="{D77421E0-666D-4042-93A9-95252C12EDC9}"/>
              </a:ext>
            </a:extLst>
          </p:cNvPr>
          <p:cNvSpPr/>
          <p:nvPr/>
        </p:nvSpPr>
        <p:spPr>
          <a:xfrm>
            <a:off x="2111234" y="195943"/>
            <a:ext cx="1810773" cy="1309079"/>
          </a:xfrm>
          <a:prstGeom prst="wedgeRoundRectCallout">
            <a:avLst>
              <a:gd name="adj1" fmla="val 102157"/>
              <a:gd name="adj2" fmla="val 38469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78" name="吹き出し: 角を丸めた四角形 77">
            <a:extLst>
              <a:ext uri="{FF2B5EF4-FFF2-40B4-BE49-F238E27FC236}">
                <a16:creationId xmlns:a16="http://schemas.microsoft.com/office/drawing/2014/main" id="{D3DA9D40-2AD2-4E15-94D2-BFF319857536}"/>
              </a:ext>
            </a:extLst>
          </p:cNvPr>
          <p:cNvSpPr/>
          <p:nvPr/>
        </p:nvSpPr>
        <p:spPr>
          <a:xfrm>
            <a:off x="1845129" y="4663896"/>
            <a:ext cx="1771483" cy="1442262"/>
          </a:xfrm>
          <a:prstGeom prst="wedgeRoundRectCallout">
            <a:avLst>
              <a:gd name="adj1" fmla="val 115774"/>
              <a:gd name="adj2" fmla="val -43043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/>
          </a:p>
        </p:txBody>
      </p:sp>
      <p:sp>
        <p:nvSpPr>
          <p:cNvPr id="80" name="吹き出し: 角を丸めた四角形 79">
            <a:extLst>
              <a:ext uri="{FF2B5EF4-FFF2-40B4-BE49-F238E27FC236}">
                <a16:creationId xmlns:a16="http://schemas.microsoft.com/office/drawing/2014/main" id="{556AD39E-48D7-4123-85B7-E6046726D5A3}"/>
              </a:ext>
            </a:extLst>
          </p:cNvPr>
          <p:cNvSpPr/>
          <p:nvPr/>
        </p:nvSpPr>
        <p:spPr>
          <a:xfrm>
            <a:off x="8815282" y="1442324"/>
            <a:ext cx="1535516" cy="1309079"/>
          </a:xfrm>
          <a:prstGeom prst="wedgeRoundRectCallout">
            <a:avLst>
              <a:gd name="adj1" fmla="val -167394"/>
              <a:gd name="adj2" fmla="val 57802"/>
              <a:gd name="adj3" fmla="val 16667"/>
            </a:avLst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sz="160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E303606-D14D-9DFD-5920-2C00E24D2596}"/>
              </a:ext>
            </a:extLst>
          </p:cNvPr>
          <p:cNvSpPr txBox="1"/>
          <p:nvPr/>
        </p:nvSpPr>
        <p:spPr>
          <a:xfrm>
            <a:off x="4968407" y="5975788"/>
            <a:ext cx="6534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じどうはんばいきは　</a:t>
            </a:r>
            <a:r>
              <a:rPr lang="en-US" altLang="ja-JP" sz="3600" dirty="0">
                <a:solidFill>
                  <a:schemeClr val="bg1"/>
                </a:solidFill>
                <a:latin typeface="+mn-ea"/>
              </a:rPr>
              <a:t>3</a:t>
            </a:r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がいです。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100EC36-4267-6BA8-7E99-0C1C608059E2}"/>
              </a:ext>
            </a:extLst>
          </p:cNvPr>
          <p:cNvSpPr txBox="1"/>
          <p:nvPr/>
        </p:nvSpPr>
        <p:spPr>
          <a:xfrm>
            <a:off x="5569257" y="5991786"/>
            <a:ext cx="5357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solidFill>
                  <a:schemeClr val="bg1"/>
                </a:solidFill>
                <a:latin typeface="+mn-ea"/>
              </a:rPr>
              <a:t>かいぎしつ</a:t>
            </a:r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は　</a:t>
            </a:r>
            <a:r>
              <a:rPr lang="ja-JP" altLang="en-US" sz="3600" dirty="0">
                <a:solidFill>
                  <a:schemeClr val="bg1"/>
                </a:solidFill>
                <a:latin typeface="+mn-ea"/>
              </a:rPr>
              <a:t>６</a:t>
            </a:r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かいです。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4FD9BE-CFDF-3C0D-66BD-D4A9CF23D2A2}"/>
              </a:ext>
            </a:extLst>
          </p:cNvPr>
          <p:cNvSpPr txBox="1"/>
          <p:nvPr/>
        </p:nvSpPr>
        <p:spPr>
          <a:xfrm>
            <a:off x="5327662" y="6023356"/>
            <a:ext cx="5867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しょくどうは　</a:t>
            </a:r>
            <a:r>
              <a:rPr lang="ja-JP" altLang="en-US" sz="3600" dirty="0">
                <a:solidFill>
                  <a:schemeClr val="bg1"/>
                </a:solidFill>
                <a:latin typeface="+mn-ea"/>
              </a:rPr>
              <a:t>ちか１</a:t>
            </a:r>
            <a:r>
              <a:rPr kumimoji="1" lang="ja-JP" altLang="en-US" sz="3600" dirty="0">
                <a:solidFill>
                  <a:schemeClr val="bg1"/>
                </a:solidFill>
                <a:latin typeface="+mn-ea"/>
              </a:rPr>
              <a:t>かいです。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6CE9BE9E-2304-8661-457D-5F5B3FA3CD11}"/>
              </a:ext>
            </a:extLst>
          </p:cNvPr>
          <p:cNvCxnSpPr>
            <a:cxnSpLocks/>
          </p:cNvCxnSpPr>
          <p:nvPr/>
        </p:nvCxnSpPr>
        <p:spPr>
          <a:xfrm>
            <a:off x="7154430" y="4015962"/>
            <a:ext cx="34422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60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>
            <a:extLst>
              <a:ext uri="{FF2B5EF4-FFF2-40B4-BE49-F238E27FC236}">
                <a16:creationId xmlns:a16="http://schemas.microsoft.com/office/drawing/2014/main" id="{7EC85774-7C23-DC64-11AC-7771E4F58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132" y="1165738"/>
            <a:ext cx="3373024" cy="413326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B8A5C2B-771D-FC91-4015-4D66731F00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0" y="2228417"/>
            <a:ext cx="3877474" cy="3547037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E24AE7EF-BDAD-F22D-6484-B87BDD667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523" y="1097541"/>
            <a:ext cx="601274" cy="643074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F990134D-B9B5-1C3E-60CB-EBEB692EC8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7454" y="2846060"/>
            <a:ext cx="536204" cy="49330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D3F504E8-0B9F-454C-2CA1-98BE8E299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562" y="2193001"/>
            <a:ext cx="537510" cy="57487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9291AF45-CCA7-09A0-B4E7-84E649708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0534" y="1488521"/>
            <a:ext cx="611213" cy="75692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310585CB-3CD8-1223-5A73-45D1ADEAB7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6689" y="3821593"/>
            <a:ext cx="531457" cy="563880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83E2A066-7200-9438-76CA-AC2FA05D76F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6643" y="4293364"/>
            <a:ext cx="694779" cy="647881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AE4AE016-9F36-BB9C-E8BC-EF0CE04D0A5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9856" y="3330179"/>
            <a:ext cx="505688" cy="50568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F111969-D65A-64BE-66D4-E9DEEB80BC5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01337" y="1530557"/>
            <a:ext cx="828438" cy="749736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DE87C048-1B32-72BC-5F16-5EBB5043058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6249" y="2335220"/>
            <a:ext cx="618930" cy="95587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D69E124F-C418-F10B-6F17-D1BBAF7B8F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20004" y="4097139"/>
            <a:ext cx="694754" cy="76981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C1CAD77-D7A1-9124-6E4A-BC36D6288B5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83533" y="2640204"/>
            <a:ext cx="2216914" cy="2488255"/>
          </a:xfrm>
          <a:prstGeom prst="rect">
            <a:avLst/>
          </a:prstGeom>
        </p:spPr>
      </p:pic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EEDE29F8-6212-FF1C-0CF7-AC8D4C4B588C}"/>
              </a:ext>
            </a:extLst>
          </p:cNvPr>
          <p:cNvSpPr/>
          <p:nvPr/>
        </p:nvSpPr>
        <p:spPr>
          <a:xfrm>
            <a:off x="10029399" y="1554481"/>
            <a:ext cx="1760057" cy="1544822"/>
          </a:xfrm>
          <a:prstGeom prst="cloudCallout">
            <a:avLst>
              <a:gd name="adj1" fmla="val -67050"/>
              <a:gd name="adj2" fmla="val 326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975A374-B949-6DE9-DC4A-6B4237A899C6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t="38671" r="8492"/>
          <a:stretch>
            <a:fillRect/>
          </a:stretch>
        </p:blipFill>
        <p:spPr>
          <a:xfrm>
            <a:off x="7055799" y="3316699"/>
            <a:ext cx="1081257" cy="125638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7BE5A2D-A295-EF8F-F658-1E15DC7DC906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t="38671" r="8492"/>
          <a:stretch>
            <a:fillRect/>
          </a:stretch>
        </p:blipFill>
        <p:spPr>
          <a:xfrm flipH="1">
            <a:off x="9941507" y="3232371"/>
            <a:ext cx="1081257" cy="1256385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EA1C98A-F099-37A8-200F-9EE73E6A0E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70220" y="1823473"/>
            <a:ext cx="1078414" cy="1144206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62120AB-19A8-ABBC-2BFE-EA3E343BB027}"/>
              </a:ext>
            </a:extLst>
          </p:cNvPr>
          <p:cNvSpPr txBox="1"/>
          <p:nvPr/>
        </p:nvSpPr>
        <p:spPr>
          <a:xfrm>
            <a:off x="1323232" y="258970"/>
            <a:ext cx="828537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B436CF5-8090-C878-1F26-C010EE600062}"/>
              </a:ext>
            </a:extLst>
          </p:cNvPr>
          <p:cNvSpPr txBox="1"/>
          <p:nvPr/>
        </p:nvSpPr>
        <p:spPr>
          <a:xfrm>
            <a:off x="2189455" y="288025"/>
            <a:ext cx="874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本は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なんがい</a:t>
            </a:r>
            <a:r>
              <a:rPr lang="ja-JP" altLang="en-US" sz="4800" dirty="0">
                <a:latin typeface="+mn-ea"/>
              </a:rPr>
              <a:t>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102C0F4-916E-752C-4BB3-49D0077C3882}"/>
              </a:ext>
            </a:extLst>
          </p:cNvPr>
          <p:cNvSpPr txBox="1"/>
          <p:nvPr/>
        </p:nvSpPr>
        <p:spPr>
          <a:xfrm>
            <a:off x="6214758" y="5801460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93FEF2B-15C0-53EB-EDCC-75F1881F5067}"/>
              </a:ext>
            </a:extLst>
          </p:cNvPr>
          <p:cNvSpPr txBox="1"/>
          <p:nvPr/>
        </p:nvSpPr>
        <p:spPr>
          <a:xfrm>
            <a:off x="6805015" y="5790788"/>
            <a:ext cx="4858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ちか</a:t>
            </a:r>
            <a:r>
              <a:rPr lang="en-US" altLang="ja-JP" sz="4800" dirty="0">
                <a:latin typeface="+mn-ea"/>
              </a:rPr>
              <a:t>1</a:t>
            </a:r>
            <a:r>
              <a:rPr lang="ja-JP" altLang="en-US" sz="4800" dirty="0">
                <a:latin typeface="+mn-ea"/>
              </a:rPr>
              <a:t>かいです。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207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5B538-F047-EC92-E359-48689DFB0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図 34">
            <a:extLst>
              <a:ext uri="{FF2B5EF4-FFF2-40B4-BE49-F238E27FC236}">
                <a16:creationId xmlns:a16="http://schemas.microsoft.com/office/drawing/2014/main" id="{FE5D3041-4324-C4F0-A817-1B859223B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132" y="1165738"/>
            <a:ext cx="3373024" cy="413326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EDEF8F1C-4F2E-FB70-D313-6F70F6DA3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0" y="2228417"/>
            <a:ext cx="3877474" cy="3547037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3C6E72F0-0D91-56A2-B464-094FDD0EE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523" y="1097541"/>
            <a:ext cx="601274" cy="643074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AF4C76F8-7FF2-09A9-A4F1-B3796F9D9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47454" y="2846060"/>
            <a:ext cx="536204" cy="49330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6BFC850A-B45C-64BE-ED3C-9829B86CFA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2562" y="2193001"/>
            <a:ext cx="537510" cy="57487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382E5B4-5445-430E-EDFB-1D3F16AA3AE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0534" y="1488521"/>
            <a:ext cx="611213" cy="75692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236F950D-68DC-E8FC-760A-2003355A79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6689" y="3821593"/>
            <a:ext cx="531457" cy="563880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153997D4-B466-D8DB-8FBD-1733DBA97D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6643" y="4293364"/>
            <a:ext cx="694779" cy="647881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9160FC98-6E4F-6E14-A2B0-3D8D169AD86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99856" y="3330179"/>
            <a:ext cx="505688" cy="50568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F63D9EA-7E42-311D-1C9A-3565603F831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01337" y="1530557"/>
            <a:ext cx="828438" cy="749736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A85F63C7-9E10-6CAA-99A6-DDC3587EDC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36249" y="2335220"/>
            <a:ext cx="618930" cy="95587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7BD8734-611C-FDAF-467D-5F4248AC12F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520004" y="4097139"/>
            <a:ext cx="694754" cy="76981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75D9D10-C780-2DD1-5203-BFE82FAAADB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983533" y="2640204"/>
            <a:ext cx="2216914" cy="2488255"/>
          </a:xfrm>
          <a:prstGeom prst="rect">
            <a:avLst/>
          </a:prstGeom>
        </p:spPr>
      </p:pic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BE5FAFEE-4E4A-2CDA-BBA8-4A0C8CC841D6}"/>
              </a:ext>
            </a:extLst>
          </p:cNvPr>
          <p:cNvSpPr/>
          <p:nvPr/>
        </p:nvSpPr>
        <p:spPr>
          <a:xfrm>
            <a:off x="10029399" y="1554481"/>
            <a:ext cx="1760057" cy="1544822"/>
          </a:xfrm>
          <a:prstGeom prst="cloudCallout">
            <a:avLst>
              <a:gd name="adj1" fmla="val -67050"/>
              <a:gd name="adj2" fmla="val 3264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673267-909B-F974-C1AF-FABC91A2DED5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t="38671" r="8492"/>
          <a:stretch>
            <a:fillRect/>
          </a:stretch>
        </p:blipFill>
        <p:spPr>
          <a:xfrm>
            <a:off x="7055799" y="3316699"/>
            <a:ext cx="1081257" cy="125638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0DFEE86-C4E7-0FE0-6500-D4E29B10E7AD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t="38671" r="8492"/>
          <a:stretch>
            <a:fillRect/>
          </a:stretch>
        </p:blipFill>
        <p:spPr>
          <a:xfrm flipH="1">
            <a:off x="9941507" y="3232371"/>
            <a:ext cx="1081257" cy="1256385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5A72720-EDFA-3587-8702-39F1DB0BCCAA}"/>
              </a:ext>
            </a:extLst>
          </p:cNvPr>
          <p:cNvSpPr txBox="1"/>
          <p:nvPr/>
        </p:nvSpPr>
        <p:spPr>
          <a:xfrm>
            <a:off x="1323232" y="258970"/>
            <a:ext cx="828537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F708DFC-BAFB-828A-B720-2EC9A5C5E488}"/>
              </a:ext>
            </a:extLst>
          </p:cNvPr>
          <p:cNvSpPr txBox="1"/>
          <p:nvPr/>
        </p:nvSpPr>
        <p:spPr>
          <a:xfrm>
            <a:off x="2189455" y="288025"/>
            <a:ext cx="874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かばんは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なんがい</a:t>
            </a:r>
            <a:r>
              <a:rPr lang="ja-JP" altLang="en-US" sz="4800" dirty="0">
                <a:latin typeface="+mn-ea"/>
              </a:rPr>
              <a:t>ですか。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B26F8F6-E70E-C90F-52B1-917CB4A116A4}"/>
              </a:ext>
            </a:extLst>
          </p:cNvPr>
          <p:cNvSpPr txBox="1"/>
          <p:nvPr/>
        </p:nvSpPr>
        <p:spPr>
          <a:xfrm>
            <a:off x="6214758" y="5801460"/>
            <a:ext cx="779419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E5CFB0B-AA94-D812-0ACD-5164338A7289}"/>
              </a:ext>
            </a:extLst>
          </p:cNvPr>
          <p:cNvSpPr txBox="1"/>
          <p:nvPr/>
        </p:nvSpPr>
        <p:spPr>
          <a:xfrm>
            <a:off x="7198207" y="5818644"/>
            <a:ext cx="4858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3</a:t>
            </a:r>
            <a:r>
              <a:rPr lang="ja-JP" altLang="en-US" sz="4800" dirty="0">
                <a:latin typeface="+mn-ea"/>
              </a:rPr>
              <a:t>がいです。</a:t>
            </a:r>
            <a:endParaRPr kumimoji="1" lang="en-US" altLang="ja-JP" sz="4800" dirty="0"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9E6BF2F-6011-500E-001A-24460F9E34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68070" y="1711189"/>
            <a:ext cx="993834" cy="106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8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B48790-5629-175D-F3DC-86714D5D7779}"/>
              </a:ext>
            </a:extLst>
          </p:cNvPr>
          <p:cNvSpPr txBox="1"/>
          <p:nvPr/>
        </p:nvSpPr>
        <p:spPr>
          <a:xfrm>
            <a:off x="2898831" y="1459185"/>
            <a:ext cx="71304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ちか１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かい</a:t>
            </a:r>
            <a:r>
              <a:rPr kumimoji="1" lang="ja-JP" altLang="en-US" sz="4400" dirty="0">
                <a:latin typeface="+mn-ea"/>
              </a:rPr>
              <a:t>です。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32381AA-19AA-B391-1DAE-25E1D0E09D29}"/>
              </a:ext>
            </a:extLst>
          </p:cNvPr>
          <p:cNvSpPr txBox="1"/>
          <p:nvPr/>
        </p:nvSpPr>
        <p:spPr>
          <a:xfrm>
            <a:off x="2898831" y="547645"/>
            <a:ext cx="6436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どこ</a:t>
            </a:r>
            <a:r>
              <a:rPr lang="ja-JP" altLang="en-US" sz="4400" dirty="0">
                <a:latin typeface="+mn-ea"/>
              </a:rPr>
              <a:t>　ですか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5E7157-6BC2-9242-9C1D-8BBBD65CE6F4}"/>
              </a:ext>
            </a:extLst>
          </p:cNvPr>
          <p:cNvSpPr txBox="1"/>
          <p:nvPr/>
        </p:nvSpPr>
        <p:spPr>
          <a:xfrm>
            <a:off x="5999480" y="1037537"/>
            <a:ext cx="976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ea"/>
                <a:cs typeface="Arial" panose="020B0604020202020204" pitchFamily="34" charset="0"/>
              </a:rPr>
              <a:t>where</a:t>
            </a:r>
            <a:endParaRPr kumimoji="1" lang="ja-JP" altLang="en-US" sz="20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7F21DAFC-963D-E15D-1E79-8C0EBF656DCF}"/>
              </a:ext>
            </a:extLst>
          </p:cNvPr>
          <p:cNvSpPr/>
          <p:nvPr/>
        </p:nvSpPr>
        <p:spPr>
          <a:xfrm>
            <a:off x="1605280" y="390698"/>
            <a:ext cx="8788400" cy="269332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D024A75F-4165-2E51-E2A1-7B95AB027D0C}"/>
              </a:ext>
            </a:extLst>
          </p:cNvPr>
          <p:cNvSpPr/>
          <p:nvPr/>
        </p:nvSpPr>
        <p:spPr>
          <a:xfrm>
            <a:off x="1605280" y="3706768"/>
            <a:ext cx="8788400" cy="269332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6179C54-56E2-9714-DBDE-970A56A3FAC0}"/>
              </a:ext>
            </a:extLst>
          </p:cNvPr>
          <p:cNvSpPr txBox="1"/>
          <p:nvPr/>
        </p:nvSpPr>
        <p:spPr>
          <a:xfrm>
            <a:off x="2921646" y="3888051"/>
            <a:ext cx="7622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highlight>
                  <a:srgbClr val="FFFF00"/>
                </a:highlight>
                <a:latin typeface="+mn-ea"/>
              </a:rPr>
              <a:t>なんがい</a:t>
            </a:r>
            <a:r>
              <a:rPr lang="ja-JP" altLang="en-US" sz="4400" dirty="0">
                <a:latin typeface="+mn-ea"/>
              </a:rPr>
              <a:t>　ですか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1B5E91C-8A48-5876-B802-0CDDD44258D9}"/>
              </a:ext>
            </a:extLst>
          </p:cNvPr>
          <p:cNvSpPr txBox="1"/>
          <p:nvPr/>
        </p:nvSpPr>
        <p:spPr>
          <a:xfrm>
            <a:off x="2898831" y="4736134"/>
            <a:ext cx="74462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ちか１かい</a:t>
            </a:r>
            <a:r>
              <a:rPr lang="ja-JP" altLang="en-US" sz="4400" dirty="0">
                <a:latin typeface="+mn-ea"/>
              </a:rPr>
              <a:t>　です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376B961-D845-595A-9E85-2EAA872D92AB}"/>
              </a:ext>
            </a:extLst>
          </p:cNvPr>
          <p:cNvSpPr txBox="1"/>
          <p:nvPr/>
        </p:nvSpPr>
        <p:spPr>
          <a:xfrm>
            <a:off x="6344592" y="4446463"/>
            <a:ext cx="16514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latin typeface="+mn-ea"/>
                <a:cs typeface="Arial" panose="020B0604020202020204" pitchFamily="34" charset="0"/>
              </a:rPr>
              <a:t>What</a:t>
            </a:r>
            <a:r>
              <a:rPr lang="ja-JP" altLang="en-US" sz="2000" dirty="0">
                <a:latin typeface="+mn-ea"/>
                <a:cs typeface="Arial" panose="020B0604020202020204" pitchFamily="34" charset="0"/>
              </a:rPr>
              <a:t>　</a:t>
            </a:r>
            <a:r>
              <a:rPr lang="en-US" altLang="ja-JP" sz="2000" dirty="0">
                <a:latin typeface="+mn-ea"/>
                <a:cs typeface="Arial" panose="020B0604020202020204" pitchFamily="34" charset="0"/>
              </a:rPr>
              <a:t>floor</a:t>
            </a:r>
            <a:endParaRPr kumimoji="1" lang="ja-JP" altLang="en-US" sz="20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DF88306-40EC-78F8-7C05-D4FF275915D3}"/>
              </a:ext>
            </a:extLst>
          </p:cNvPr>
          <p:cNvSpPr txBox="1"/>
          <p:nvPr/>
        </p:nvSpPr>
        <p:spPr>
          <a:xfrm>
            <a:off x="2921646" y="5584218"/>
            <a:ext cx="63866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あそこ　</a:t>
            </a:r>
            <a:r>
              <a:rPr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1CEF876-39F5-0CE8-E510-4CD190858A61}"/>
              </a:ext>
            </a:extLst>
          </p:cNvPr>
          <p:cNvSpPr txBox="1"/>
          <p:nvPr/>
        </p:nvSpPr>
        <p:spPr>
          <a:xfrm>
            <a:off x="2923770" y="2367710"/>
            <a:ext cx="60708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しょくどうは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あそこ</a:t>
            </a:r>
            <a:r>
              <a:rPr lang="ja-JP" altLang="en-US" sz="4400" dirty="0">
                <a:latin typeface="+mn-ea"/>
              </a:rPr>
              <a:t>です</a:t>
            </a:r>
            <a:r>
              <a:rPr kumimoji="1" lang="ja-JP" altLang="en-US" sz="4400" dirty="0">
                <a:latin typeface="+mn-ea"/>
              </a:rPr>
              <a:t>。</a:t>
            </a:r>
          </a:p>
        </p:txBody>
      </p:sp>
      <p:sp>
        <p:nvSpPr>
          <p:cNvPr id="15" name="円: 塗りつぶしなし 14">
            <a:extLst>
              <a:ext uri="{FF2B5EF4-FFF2-40B4-BE49-F238E27FC236}">
                <a16:creationId xmlns:a16="http://schemas.microsoft.com/office/drawing/2014/main" id="{9966CB10-1A70-5A1A-B767-535BA947E27F}"/>
              </a:ext>
            </a:extLst>
          </p:cNvPr>
          <p:cNvSpPr/>
          <p:nvPr/>
        </p:nvSpPr>
        <p:spPr>
          <a:xfrm>
            <a:off x="2175344" y="2403129"/>
            <a:ext cx="612000" cy="61200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円: 塗りつぶしなし 15">
            <a:extLst>
              <a:ext uri="{FF2B5EF4-FFF2-40B4-BE49-F238E27FC236}">
                <a16:creationId xmlns:a16="http://schemas.microsoft.com/office/drawing/2014/main" id="{2CEDB55C-3D8D-0A38-1064-99A0711F6E9B}"/>
              </a:ext>
            </a:extLst>
          </p:cNvPr>
          <p:cNvSpPr/>
          <p:nvPr/>
        </p:nvSpPr>
        <p:spPr>
          <a:xfrm>
            <a:off x="2141633" y="1552407"/>
            <a:ext cx="612000" cy="61200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円: 塗りつぶしなし 16">
            <a:extLst>
              <a:ext uri="{FF2B5EF4-FFF2-40B4-BE49-F238E27FC236}">
                <a16:creationId xmlns:a16="http://schemas.microsoft.com/office/drawing/2014/main" id="{E3771CA4-7792-6BF7-0D45-255A19E3F551}"/>
              </a:ext>
            </a:extLst>
          </p:cNvPr>
          <p:cNvSpPr/>
          <p:nvPr/>
        </p:nvSpPr>
        <p:spPr>
          <a:xfrm>
            <a:off x="2338368" y="4807784"/>
            <a:ext cx="612000" cy="612000"/>
          </a:xfrm>
          <a:prstGeom prst="donu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乗算記号 17">
            <a:extLst>
              <a:ext uri="{FF2B5EF4-FFF2-40B4-BE49-F238E27FC236}">
                <a16:creationId xmlns:a16="http://schemas.microsoft.com/office/drawing/2014/main" id="{05617691-C769-6919-4A82-2C0409D93584}"/>
              </a:ext>
            </a:extLst>
          </p:cNvPr>
          <p:cNvSpPr/>
          <p:nvPr/>
        </p:nvSpPr>
        <p:spPr>
          <a:xfrm>
            <a:off x="2264500" y="5473106"/>
            <a:ext cx="759735" cy="868553"/>
          </a:xfrm>
          <a:prstGeom prst="mathMultiply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3906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151</Words>
  <Application>Microsoft Office PowerPoint</Application>
  <PresentationFormat>ワイド画面</PresentationFormat>
  <Paragraphs>40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7</cp:revision>
  <dcterms:created xsi:type="dcterms:W3CDTF">2024-05-05T08:55:25Z</dcterms:created>
  <dcterms:modified xsi:type="dcterms:W3CDTF">2025-12-25T04:22:04Z</dcterms:modified>
</cp:coreProperties>
</file>