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66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3AE"/>
    <a:srgbClr val="D3C4B0"/>
    <a:srgbClr val="D2C4AF"/>
    <a:srgbClr val="D0C2AD"/>
    <a:srgbClr val="CF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06401-73C9-446F-9BB9-5296A25CDEB6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491B3-757C-42C9-BC50-32DEC87DFE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70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CD484-286A-4EDD-9CA4-0CA6FBC6305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66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7E6D026-08E0-F5BD-F918-EE83569318CA}"/>
              </a:ext>
            </a:extLst>
          </p:cNvPr>
          <p:cNvSpPr txBox="1"/>
          <p:nvPr/>
        </p:nvSpPr>
        <p:spPr>
          <a:xfrm>
            <a:off x="537562" y="284982"/>
            <a:ext cx="140936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ea"/>
              </a:rPr>
              <a:t>Ⅱ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3" name="表 6">
            <a:extLst>
              <a:ext uri="{FF2B5EF4-FFF2-40B4-BE49-F238E27FC236}">
                <a16:creationId xmlns:a16="http://schemas.microsoft.com/office/drawing/2014/main" id="{D488FB22-BA76-6309-3B97-F10A74CB1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20594"/>
              </p:ext>
            </p:extLst>
          </p:nvPr>
        </p:nvGraphicFramePr>
        <p:xfrm>
          <a:off x="793040" y="1508426"/>
          <a:ext cx="4453037" cy="506641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72369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534610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2046058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562935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b="0" kern="1200" dirty="0">
                          <a:solidFill>
                            <a:schemeClr val="tx1"/>
                          </a:solidFill>
                        </a:rPr>
                        <a:t>たべます</a:t>
                      </a:r>
                      <a:endParaRPr kumimoji="1" lang="en-US" altLang="ja-JP" sz="27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しらべます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みます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ねます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279299310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わすれます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654252800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おきます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92819398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います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808671753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あけます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185522638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かります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87908537"/>
                  </a:ext>
                </a:extLst>
              </a:tr>
            </a:tbl>
          </a:graphicData>
        </a:graphic>
      </p:graphicFrame>
      <p:sp>
        <p:nvSpPr>
          <p:cNvPr id="4" name="楕円 3">
            <a:extLst>
              <a:ext uri="{FF2B5EF4-FFF2-40B4-BE49-F238E27FC236}">
                <a16:creationId xmlns:a16="http://schemas.microsoft.com/office/drawing/2014/main" id="{030CCD64-F936-F4B6-9DED-F7CD3E191790}"/>
              </a:ext>
            </a:extLst>
          </p:cNvPr>
          <p:cNvSpPr/>
          <p:nvPr/>
        </p:nvSpPr>
        <p:spPr>
          <a:xfrm>
            <a:off x="1576756" y="1169996"/>
            <a:ext cx="780262" cy="2769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92947BC-484A-C620-E3B1-453A94A5ABF2}"/>
              </a:ext>
            </a:extLst>
          </p:cNvPr>
          <p:cNvSpPr/>
          <p:nvPr/>
        </p:nvSpPr>
        <p:spPr>
          <a:xfrm>
            <a:off x="3582529" y="1158101"/>
            <a:ext cx="1020414" cy="3007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dirty="0">
                <a:latin typeface="+mn-ea"/>
              </a:rPr>
              <a:t>いこうけい</a:t>
            </a: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DEC7B6D1-F108-ED98-FEAE-497BF622DC7D}"/>
              </a:ext>
            </a:extLst>
          </p:cNvPr>
          <p:cNvSpPr/>
          <p:nvPr/>
        </p:nvSpPr>
        <p:spPr>
          <a:xfrm>
            <a:off x="2880050" y="1747755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F6848A79-062D-CD29-91DD-31F6D19F45E3}"/>
              </a:ext>
            </a:extLst>
          </p:cNvPr>
          <p:cNvSpPr/>
          <p:nvPr/>
        </p:nvSpPr>
        <p:spPr>
          <a:xfrm>
            <a:off x="2875010" y="2304133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E8EF7AAE-B9F8-6A5C-F1A4-4DBA46DC8F0D}"/>
              </a:ext>
            </a:extLst>
          </p:cNvPr>
          <p:cNvSpPr/>
          <p:nvPr/>
        </p:nvSpPr>
        <p:spPr>
          <a:xfrm>
            <a:off x="2880050" y="2860510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E17B538-A6E6-BA5E-C95D-C2BEC19644A2}"/>
              </a:ext>
            </a:extLst>
          </p:cNvPr>
          <p:cNvSpPr txBox="1"/>
          <p:nvPr/>
        </p:nvSpPr>
        <p:spPr>
          <a:xfrm>
            <a:off x="3438590" y="1604701"/>
            <a:ext cx="140615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たべ</a:t>
            </a:r>
            <a:r>
              <a:rPr kumimoji="1"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19C26B-7E22-7678-455E-4AECE05429D5}"/>
              </a:ext>
            </a:extLst>
          </p:cNvPr>
          <p:cNvSpPr txBox="1"/>
          <p:nvPr/>
        </p:nvSpPr>
        <p:spPr>
          <a:xfrm>
            <a:off x="3226460" y="2133338"/>
            <a:ext cx="163378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しらべ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D5D5D4B-3658-CF47-BE67-D07B29E8BBD5}"/>
              </a:ext>
            </a:extLst>
          </p:cNvPr>
          <p:cNvSpPr txBox="1"/>
          <p:nvPr/>
        </p:nvSpPr>
        <p:spPr>
          <a:xfrm>
            <a:off x="3762396" y="2713684"/>
            <a:ext cx="108234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み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graphicFrame>
        <p:nvGraphicFramePr>
          <p:cNvPr id="12" name="表 6">
            <a:extLst>
              <a:ext uri="{FF2B5EF4-FFF2-40B4-BE49-F238E27FC236}">
                <a16:creationId xmlns:a16="http://schemas.microsoft.com/office/drawing/2014/main" id="{C76ADC15-21F1-5A1B-D646-CFC4CA1BE8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53023"/>
              </p:ext>
            </p:extLst>
          </p:nvPr>
        </p:nvGraphicFramePr>
        <p:xfrm>
          <a:off x="7250157" y="1515299"/>
          <a:ext cx="3529212" cy="112587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416468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663197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449547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562935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700" b="0" kern="1200" dirty="0">
                          <a:solidFill>
                            <a:schemeClr val="tx1"/>
                          </a:solidFill>
                        </a:rPr>
                        <a:t>来ます</a:t>
                      </a:r>
                      <a:endParaRPr kumimoji="1" lang="en-US" altLang="ja-JP" sz="27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562935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700" dirty="0"/>
                        <a:t>します</a:t>
                      </a:r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UD デジタル 教科書体 N-B" panose="02020700000000000000" pitchFamily="17" charset="-128"/>
                        <a:ea typeface="UD デジタル 教科書体 N-B" panose="02020700000000000000" pitchFamily="17" charset="-128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</a:tbl>
          </a:graphicData>
        </a:graphic>
      </p:graphicFrame>
      <p:sp>
        <p:nvSpPr>
          <p:cNvPr id="13" name="楕円 12">
            <a:extLst>
              <a:ext uri="{FF2B5EF4-FFF2-40B4-BE49-F238E27FC236}">
                <a16:creationId xmlns:a16="http://schemas.microsoft.com/office/drawing/2014/main" id="{04B02954-98C0-D5E8-D5B3-DFAEF43B0146}"/>
              </a:ext>
            </a:extLst>
          </p:cNvPr>
          <p:cNvSpPr/>
          <p:nvPr/>
        </p:nvSpPr>
        <p:spPr>
          <a:xfrm>
            <a:off x="7678969" y="1148932"/>
            <a:ext cx="780262" cy="2769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2D0D46CF-EEF7-5DBE-FF39-76E8495EE869}"/>
              </a:ext>
            </a:extLst>
          </p:cNvPr>
          <p:cNvSpPr/>
          <p:nvPr/>
        </p:nvSpPr>
        <p:spPr>
          <a:xfrm>
            <a:off x="9475430" y="1148932"/>
            <a:ext cx="1020414" cy="277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dirty="0">
                <a:latin typeface="+mn-ea"/>
              </a:rPr>
              <a:t>いこうけい</a:t>
            </a: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26C9C41B-DDD4-7AD5-AB51-DFFC882AB6DF}"/>
              </a:ext>
            </a:extLst>
          </p:cNvPr>
          <p:cNvSpPr/>
          <p:nvPr/>
        </p:nvSpPr>
        <p:spPr>
          <a:xfrm>
            <a:off x="8945051" y="1799425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BA47A3BF-F6E6-2D7F-E588-0C095AA467A3}"/>
              </a:ext>
            </a:extLst>
          </p:cNvPr>
          <p:cNvSpPr/>
          <p:nvPr/>
        </p:nvSpPr>
        <p:spPr>
          <a:xfrm>
            <a:off x="8945051" y="2329356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61ADBAB-7C8A-C027-3A5B-27D484FD970A}"/>
              </a:ext>
            </a:extLst>
          </p:cNvPr>
          <p:cNvSpPr txBox="1"/>
          <p:nvPr/>
        </p:nvSpPr>
        <p:spPr>
          <a:xfrm>
            <a:off x="9311950" y="1608867"/>
            <a:ext cx="109196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来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  <a:endParaRPr kumimoji="1" lang="ja-JP" altLang="en-US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D8CB7F-820B-43DC-38F2-0C1BCBCEA366}"/>
              </a:ext>
            </a:extLst>
          </p:cNvPr>
          <p:cNvSpPr txBox="1"/>
          <p:nvPr/>
        </p:nvSpPr>
        <p:spPr>
          <a:xfrm>
            <a:off x="9411887" y="2148880"/>
            <a:ext cx="101502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し</a:t>
            </a:r>
            <a:r>
              <a:rPr kumimoji="1"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8EFAC4E-4D77-D116-3772-505F8D1EAFCA}"/>
              </a:ext>
            </a:extLst>
          </p:cNvPr>
          <p:cNvSpPr txBox="1"/>
          <p:nvPr/>
        </p:nvSpPr>
        <p:spPr>
          <a:xfrm>
            <a:off x="6659740" y="284982"/>
            <a:ext cx="140936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Ⅲ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7E1C13B-A6B2-A24E-B998-09AB0D67776B}"/>
              </a:ext>
            </a:extLst>
          </p:cNvPr>
          <p:cNvSpPr txBox="1"/>
          <p:nvPr/>
        </p:nvSpPr>
        <p:spPr>
          <a:xfrm>
            <a:off x="7728997" y="1457401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き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1BC76BD-BBB2-EBC9-854B-62633F92A2FA}"/>
              </a:ext>
            </a:extLst>
          </p:cNvPr>
          <p:cNvSpPr txBox="1"/>
          <p:nvPr/>
        </p:nvSpPr>
        <p:spPr>
          <a:xfrm>
            <a:off x="9411887" y="147758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+mn-ea"/>
              </a:rPr>
              <a:t>こ</a:t>
            </a: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C034576D-45CD-DE11-C91B-4C9ECB1382BF}"/>
              </a:ext>
            </a:extLst>
          </p:cNvPr>
          <p:cNvSpPr/>
          <p:nvPr/>
        </p:nvSpPr>
        <p:spPr>
          <a:xfrm>
            <a:off x="2872828" y="3444607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B16640F-2EE7-CCA5-3CB3-36651D4CD84C}"/>
              </a:ext>
            </a:extLst>
          </p:cNvPr>
          <p:cNvSpPr txBox="1"/>
          <p:nvPr/>
        </p:nvSpPr>
        <p:spPr>
          <a:xfrm>
            <a:off x="3760364" y="3292847"/>
            <a:ext cx="108234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ね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3D40278A-9C4A-86F3-5ACA-A8F395C55FC0}"/>
              </a:ext>
            </a:extLst>
          </p:cNvPr>
          <p:cNvSpPr/>
          <p:nvPr/>
        </p:nvSpPr>
        <p:spPr>
          <a:xfrm>
            <a:off x="2877868" y="3969590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36174B5D-CED0-8F69-B04D-C1E075DC63FC}"/>
              </a:ext>
            </a:extLst>
          </p:cNvPr>
          <p:cNvSpPr/>
          <p:nvPr/>
        </p:nvSpPr>
        <p:spPr>
          <a:xfrm>
            <a:off x="2872828" y="4525968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7615B7DA-DB40-5097-AC44-C6C3F0D276E7}"/>
              </a:ext>
            </a:extLst>
          </p:cNvPr>
          <p:cNvSpPr/>
          <p:nvPr/>
        </p:nvSpPr>
        <p:spPr>
          <a:xfrm>
            <a:off x="2877868" y="5131922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62871EB-3A6D-C137-C1E9-A5FC64639B4D}"/>
              </a:ext>
            </a:extLst>
          </p:cNvPr>
          <p:cNvSpPr txBox="1"/>
          <p:nvPr/>
        </p:nvSpPr>
        <p:spPr>
          <a:xfrm>
            <a:off x="3107942" y="3847452"/>
            <a:ext cx="173477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わすれ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FA4265B-81D1-7720-EB42-F4B8E7DB4B89}"/>
              </a:ext>
            </a:extLst>
          </p:cNvPr>
          <p:cNvSpPr txBox="1"/>
          <p:nvPr/>
        </p:nvSpPr>
        <p:spPr>
          <a:xfrm>
            <a:off x="3478236" y="4411142"/>
            <a:ext cx="13644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おき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570413F-FA74-5390-A442-5345E35664F7}"/>
              </a:ext>
            </a:extLst>
          </p:cNvPr>
          <p:cNvSpPr txBox="1"/>
          <p:nvPr/>
        </p:nvSpPr>
        <p:spPr>
          <a:xfrm>
            <a:off x="3760364" y="4974832"/>
            <a:ext cx="107753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い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97173FF-6824-9041-3111-9165193A7F3A}"/>
              </a:ext>
            </a:extLst>
          </p:cNvPr>
          <p:cNvSpPr txBox="1"/>
          <p:nvPr/>
        </p:nvSpPr>
        <p:spPr>
          <a:xfrm>
            <a:off x="3204492" y="598672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よう</a:t>
            </a:r>
            <a:endParaRPr kumimoji="1" lang="en-US" altLang="ja-JP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54FAF0C-A62F-CCF6-10AA-193E0631A3C4}"/>
              </a:ext>
            </a:extLst>
          </p:cNvPr>
          <p:cNvSpPr txBox="1"/>
          <p:nvPr/>
        </p:nvSpPr>
        <p:spPr>
          <a:xfrm>
            <a:off x="2898641" y="571949"/>
            <a:ext cx="611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</a:rPr>
              <a:t>+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921C0C-0BB7-C98C-500D-8E59736CE262}"/>
              </a:ext>
            </a:extLst>
          </p:cNvPr>
          <p:cNvSpPr txBox="1"/>
          <p:nvPr/>
        </p:nvSpPr>
        <p:spPr>
          <a:xfrm>
            <a:off x="3461032" y="5526286"/>
            <a:ext cx="13837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あけ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37" name="矢印: 右 36">
            <a:extLst>
              <a:ext uri="{FF2B5EF4-FFF2-40B4-BE49-F238E27FC236}">
                <a16:creationId xmlns:a16="http://schemas.microsoft.com/office/drawing/2014/main" id="{105BBB8E-D04A-E7EF-9C77-ECFF9E365C61}"/>
              </a:ext>
            </a:extLst>
          </p:cNvPr>
          <p:cNvSpPr/>
          <p:nvPr/>
        </p:nvSpPr>
        <p:spPr>
          <a:xfrm>
            <a:off x="2880050" y="629425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38" name="矢印: 右 37">
            <a:extLst>
              <a:ext uri="{FF2B5EF4-FFF2-40B4-BE49-F238E27FC236}">
                <a16:creationId xmlns:a16="http://schemas.microsoft.com/office/drawing/2014/main" id="{4402A93E-3A8C-4101-0145-3E89ADA34257}"/>
              </a:ext>
            </a:extLst>
          </p:cNvPr>
          <p:cNvSpPr/>
          <p:nvPr/>
        </p:nvSpPr>
        <p:spPr>
          <a:xfrm>
            <a:off x="2872828" y="569202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51598C0-FEB7-DE88-3A18-0D6FEFA4F66F}"/>
              </a:ext>
            </a:extLst>
          </p:cNvPr>
          <p:cNvSpPr txBox="1"/>
          <p:nvPr/>
        </p:nvSpPr>
        <p:spPr>
          <a:xfrm>
            <a:off x="3478236" y="6077754"/>
            <a:ext cx="135806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700" dirty="0">
                <a:latin typeface="+mn-ea"/>
              </a:rPr>
              <a:t>かり</a:t>
            </a:r>
            <a:r>
              <a:rPr lang="ja-JP" altLang="en-US" sz="2700" dirty="0">
                <a:solidFill>
                  <a:schemeClr val="accent1"/>
                </a:solidFill>
                <a:latin typeface="+mn-ea"/>
              </a:rPr>
              <a:t>よう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98F6C76-50E3-F369-EA04-11D7323A363A}"/>
              </a:ext>
            </a:extLst>
          </p:cNvPr>
          <p:cNvSpPr txBox="1"/>
          <p:nvPr/>
        </p:nvSpPr>
        <p:spPr>
          <a:xfrm>
            <a:off x="2334072" y="598481"/>
            <a:ext cx="726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ます</a:t>
            </a:r>
            <a:endParaRPr kumimoji="1" lang="ja-JP" altLang="en-US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次の値と等しい 40">
            <a:extLst>
              <a:ext uri="{FF2B5EF4-FFF2-40B4-BE49-F238E27FC236}">
                <a16:creationId xmlns:a16="http://schemas.microsoft.com/office/drawing/2014/main" id="{6841F334-CE3E-AB5A-81C9-2C9D6EF34DC1}"/>
              </a:ext>
            </a:extLst>
          </p:cNvPr>
          <p:cNvSpPr/>
          <p:nvPr/>
        </p:nvSpPr>
        <p:spPr>
          <a:xfrm>
            <a:off x="2423596" y="674864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次の値と等しい 42">
            <a:extLst>
              <a:ext uri="{FF2B5EF4-FFF2-40B4-BE49-F238E27FC236}">
                <a16:creationId xmlns:a16="http://schemas.microsoft.com/office/drawing/2014/main" id="{20CB3331-A36B-4C67-837E-EF5BC0E07EA8}"/>
              </a:ext>
            </a:extLst>
          </p:cNvPr>
          <p:cNvSpPr/>
          <p:nvPr/>
        </p:nvSpPr>
        <p:spPr>
          <a:xfrm>
            <a:off x="2088472" y="1688123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次の値と等しい 43">
            <a:extLst>
              <a:ext uri="{FF2B5EF4-FFF2-40B4-BE49-F238E27FC236}">
                <a16:creationId xmlns:a16="http://schemas.microsoft.com/office/drawing/2014/main" id="{139A7F69-4024-61D3-32D7-63AADAAD9B6A}"/>
              </a:ext>
            </a:extLst>
          </p:cNvPr>
          <p:cNvSpPr/>
          <p:nvPr/>
        </p:nvSpPr>
        <p:spPr>
          <a:xfrm>
            <a:off x="2068634" y="3358438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5" name="次の値と等しい 44">
            <a:extLst>
              <a:ext uri="{FF2B5EF4-FFF2-40B4-BE49-F238E27FC236}">
                <a16:creationId xmlns:a16="http://schemas.microsoft.com/office/drawing/2014/main" id="{2016FC1A-8FF5-8A63-2B1C-258B7719A2F9}"/>
              </a:ext>
            </a:extLst>
          </p:cNvPr>
          <p:cNvSpPr/>
          <p:nvPr/>
        </p:nvSpPr>
        <p:spPr>
          <a:xfrm>
            <a:off x="2091253" y="3930721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6" name="次の値と等しい 45">
            <a:extLst>
              <a:ext uri="{FF2B5EF4-FFF2-40B4-BE49-F238E27FC236}">
                <a16:creationId xmlns:a16="http://schemas.microsoft.com/office/drawing/2014/main" id="{E0959B06-D20B-C3F5-59C1-7EADF0D2DBEE}"/>
              </a:ext>
            </a:extLst>
          </p:cNvPr>
          <p:cNvSpPr/>
          <p:nvPr/>
        </p:nvSpPr>
        <p:spPr>
          <a:xfrm>
            <a:off x="2068634" y="4503004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次の値と等しい 46">
            <a:extLst>
              <a:ext uri="{FF2B5EF4-FFF2-40B4-BE49-F238E27FC236}">
                <a16:creationId xmlns:a16="http://schemas.microsoft.com/office/drawing/2014/main" id="{677CBC51-0E0C-0884-AE3A-162AC756D1EE}"/>
              </a:ext>
            </a:extLst>
          </p:cNvPr>
          <p:cNvSpPr/>
          <p:nvPr/>
        </p:nvSpPr>
        <p:spPr>
          <a:xfrm>
            <a:off x="2061734" y="5053655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8" name="次の値と等しい 47">
            <a:extLst>
              <a:ext uri="{FF2B5EF4-FFF2-40B4-BE49-F238E27FC236}">
                <a16:creationId xmlns:a16="http://schemas.microsoft.com/office/drawing/2014/main" id="{3E7944D1-9585-CD77-C350-ABD968FCD070}"/>
              </a:ext>
            </a:extLst>
          </p:cNvPr>
          <p:cNvSpPr/>
          <p:nvPr/>
        </p:nvSpPr>
        <p:spPr>
          <a:xfrm>
            <a:off x="2061734" y="5625938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次の値と等しい 48">
            <a:extLst>
              <a:ext uri="{FF2B5EF4-FFF2-40B4-BE49-F238E27FC236}">
                <a16:creationId xmlns:a16="http://schemas.microsoft.com/office/drawing/2014/main" id="{073FD6A7-D4EB-A8F0-F88F-221F07028CAE}"/>
              </a:ext>
            </a:extLst>
          </p:cNvPr>
          <p:cNvSpPr/>
          <p:nvPr/>
        </p:nvSpPr>
        <p:spPr>
          <a:xfrm>
            <a:off x="2064555" y="6198221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0" name="次の値と等しい 49">
            <a:extLst>
              <a:ext uri="{FF2B5EF4-FFF2-40B4-BE49-F238E27FC236}">
                <a16:creationId xmlns:a16="http://schemas.microsoft.com/office/drawing/2014/main" id="{BA322AA8-0152-B410-3394-F5019D676A05}"/>
              </a:ext>
            </a:extLst>
          </p:cNvPr>
          <p:cNvSpPr/>
          <p:nvPr/>
        </p:nvSpPr>
        <p:spPr>
          <a:xfrm>
            <a:off x="2058652" y="224435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1" name="次の値と等しい 50">
            <a:extLst>
              <a:ext uri="{FF2B5EF4-FFF2-40B4-BE49-F238E27FC236}">
                <a16:creationId xmlns:a16="http://schemas.microsoft.com/office/drawing/2014/main" id="{16FA8B0E-06FE-9E8F-5AE0-EFC6993C743F}"/>
              </a:ext>
            </a:extLst>
          </p:cNvPr>
          <p:cNvSpPr/>
          <p:nvPr/>
        </p:nvSpPr>
        <p:spPr>
          <a:xfrm>
            <a:off x="2058653" y="280778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次の値と等しい 17">
            <a:extLst>
              <a:ext uri="{FF2B5EF4-FFF2-40B4-BE49-F238E27FC236}">
                <a16:creationId xmlns:a16="http://schemas.microsoft.com/office/drawing/2014/main" id="{4AEB7FD5-D812-59BB-A8A8-B54A9E254124}"/>
              </a:ext>
            </a:extLst>
          </p:cNvPr>
          <p:cNvSpPr/>
          <p:nvPr/>
        </p:nvSpPr>
        <p:spPr>
          <a:xfrm>
            <a:off x="8036195" y="1686972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1" name="次の値と等しい 30">
            <a:extLst>
              <a:ext uri="{FF2B5EF4-FFF2-40B4-BE49-F238E27FC236}">
                <a16:creationId xmlns:a16="http://schemas.microsoft.com/office/drawing/2014/main" id="{38A50BE7-8A46-210B-F749-C53ABF989156}"/>
              </a:ext>
            </a:extLst>
          </p:cNvPr>
          <p:cNvSpPr/>
          <p:nvPr/>
        </p:nvSpPr>
        <p:spPr>
          <a:xfrm>
            <a:off x="8073975" y="2241643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9" grpId="0"/>
      <p:bldP spid="22" grpId="0"/>
      <p:bldP spid="24" grpId="0"/>
      <p:bldP spid="28" grpId="0"/>
      <p:bldP spid="29" grpId="0"/>
      <p:bldP spid="30" grpId="0"/>
      <p:bldP spid="34" grpId="0"/>
      <p:bldP spid="35" grpId="0"/>
      <p:bldP spid="36" grpId="0"/>
      <p:bldP spid="39" grpId="0"/>
      <p:bldP spid="40" grpId="0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1E75BDE-BDC1-1658-61E2-DFCAB6462D9C}"/>
              </a:ext>
            </a:extLst>
          </p:cNvPr>
          <p:cNvSpPr/>
          <p:nvPr/>
        </p:nvSpPr>
        <p:spPr>
          <a:xfrm>
            <a:off x="5416469" y="4331713"/>
            <a:ext cx="6300000" cy="5472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B7EF3E8-7879-D624-434A-99C8B1EA4E1F}"/>
              </a:ext>
            </a:extLst>
          </p:cNvPr>
          <p:cNvSpPr/>
          <p:nvPr/>
        </p:nvSpPr>
        <p:spPr>
          <a:xfrm>
            <a:off x="5425541" y="2617346"/>
            <a:ext cx="6290928" cy="5355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B861921-59B1-D0E4-55BF-1A4A49038D1F}"/>
              </a:ext>
            </a:extLst>
          </p:cNvPr>
          <p:cNvSpPr txBox="1"/>
          <p:nvPr/>
        </p:nvSpPr>
        <p:spPr>
          <a:xfrm>
            <a:off x="422402" y="327290"/>
            <a:ext cx="140936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Ⅰ</a:t>
            </a:r>
            <a:r>
              <a:rPr kumimoji="1" lang="ja-JP" altLang="en-US" sz="2000" dirty="0">
                <a:latin typeface="+mn-ea"/>
              </a:rPr>
              <a:t>グループ</a:t>
            </a: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FE1BEE4E-1DAA-BFBD-EEE1-FD868EFA5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557801"/>
              </p:ext>
            </p:extLst>
          </p:nvPr>
        </p:nvGraphicFramePr>
        <p:xfrm>
          <a:off x="564773" y="1785821"/>
          <a:ext cx="4032284" cy="376275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09504">
                  <a:extLst>
                    <a:ext uri="{9D8B030D-6E8A-4147-A177-3AD203B41FA5}">
                      <a16:colId xmlns:a16="http://schemas.microsoft.com/office/drawing/2014/main" val="2963179471"/>
                    </a:ext>
                  </a:extLst>
                </a:gridCol>
                <a:gridCol w="666607">
                  <a:extLst>
                    <a:ext uri="{9D8B030D-6E8A-4147-A177-3AD203B41FA5}">
                      <a16:colId xmlns:a16="http://schemas.microsoft.com/office/drawing/2014/main" val="3288819574"/>
                    </a:ext>
                  </a:extLst>
                </a:gridCol>
                <a:gridCol w="1656173">
                  <a:extLst>
                    <a:ext uri="{9D8B030D-6E8A-4147-A177-3AD203B41FA5}">
                      <a16:colId xmlns:a16="http://schemas.microsoft.com/office/drawing/2014/main" val="2407580060"/>
                    </a:ext>
                  </a:extLst>
                </a:gridCol>
              </a:tblGrid>
              <a:tr h="627126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800" b="0" kern="1200" dirty="0">
                          <a:solidFill>
                            <a:schemeClr val="tx1"/>
                          </a:solidFill>
                        </a:rPr>
                        <a:t>かきます</a:t>
                      </a:r>
                      <a:endParaRPr kumimoji="1" lang="en-US" altLang="ja-JP" sz="28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393876316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dirty="0"/>
                        <a:t>おします</a:t>
                      </a:r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2036992296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dirty="0"/>
                        <a:t>まちます</a:t>
                      </a:r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311587967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dirty="0"/>
                        <a:t>のみます</a:t>
                      </a:r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023114245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800" dirty="0"/>
                        <a:t>つくります</a:t>
                      </a:r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endParaRPr kumimoji="1" lang="ja-JP" altLang="en-US" sz="270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1069533961"/>
                  </a:ext>
                </a:extLst>
              </a:tr>
              <a:tr h="627126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</a:rPr>
                        <a:t>あいます</a:t>
                      </a: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kumimoji="1" lang="ja-JP" altLang="en-US" sz="27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700" b="0" dirty="0">
                        <a:latin typeface="+mn-ea"/>
                        <a:ea typeface="+mn-ea"/>
                      </a:endParaRPr>
                    </a:p>
                  </a:txBody>
                  <a:tcPr marL="68580" marR="68580" marT="34290" marB="34290" anchor="b"/>
                </a:tc>
                <a:extLst>
                  <a:ext uri="{0D108BD9-81ED-4DB2-BD59-A6C34878D82A}">
                    <a16:rowId xmlns:a16="http://schemas.microsoft.com/office/drawing/2014/main" val="4246123666"/>
                  </a:ext>
                </a:extLst>
              </a:tr>
            </a:tbl>
          </a:graphicData>
        </a:graphic>
      </p:graphicFrame>
      <p:sp>
        <p:nvSpPr>
          <p:cNvPr id="7" name="矢印: 右 6">
            <a:extLst>
              <a:ext uri="{FF2B5EF4-FFF2-40B4-BE49-F238E27FC236}">
                <a16:creationId xmlns:a16="http://schemas.microsoft.com/office/drawing/2014/main" id="{2431A7EE-0A51-6ED4-5C19-CF246129ED48}"/>
              </a:ext>
            </a:extLst>
          </p:cNvPr>
          <p:cNvSpPr/>
          <p:nvPr/>
        </p:nvSpPr>
        <p:spPr>
          <a:xfrm>
            <a:off x="2445534" y="2057972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5BBB72E0-597C-9BD6-CA9B-7120BD681957}"/>
              </a:ext>
            </a:extLst>
          </p:cNvPr>
          <p:cNvSpPr/>
          <p:nvPr/>
        </p:nvSpPr>
        <p:spPr>
          <a:xfrm>
            <a:off x="2455463" y="2705199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9" name="矢印: 右 8">
            <a:extLst>
              <a:ext uri="{FF2B5EF4-FFF2-40B4-BE49-F238E27FC236}">
                <a16:creationId xmlns:a16="http://schemas.microsoft.com/office/drawing/2014/main" id="{C0469373-5432-3D15-7C6A-74083232E6DB}"/>
              </a:ext>
            </a:extLst>
          </p:cNvPr>
          <p:cNvSpPr/>
          <p:nvPr/>
        </p:nvSpPr>
        <p:spPr>
          <a:xfrm>
            <a:off x="2457473" y="3278057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6BC4B5F0-303C-1221-0C71-3C36224C866A}"/>
              </a:ext>
            </a:extLst>
          </p:cNvPr>
          <p:cNvSpPr/>
          <p:nvPr/>
        </p:nvSpPr>
        <p:spPr>
          <a:xfrm>
            <a:off x="2448497" y="3948624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A405D72B-A137-8B13-0588-112C178A635F}"/>
              </a:ext>
            </a:extLst>
          </p:cNvPr>
          <p:cNvSpPr/>
          <p:nvPr/>
        </p:nvSpPr>
        <p:spPr>
          <a:xfrm>
            <a:off x="2448497" y="4580661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127A7133-71A6-36B5-2ED8-0E925F14F28A}"/>
              </a:ext>
            </a:extLst>
          </p:cNvPr>
          <p:cNvSpPr/>
          <p:nvPr/>
        </p:nvSpPr>
        <p:spPr>
          <a:xfrm>
            <a:off x="2451876" y="5203606"/>
            <a:ext cx="162000" cy="10334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53AD092-7742-6727-38C6-645603F906B1}"/>
              </a:ext>
            </a:extLst>
          </p:cNvPr>
          <p:cNvSpPr/>
          <p:nvPr/>
        </p:nvSpPr>
        <p:spPr>
          <a:xfrm>
            <a:off x="1295360" y="1934641"/>
            <a:ext cx="303868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EB5EB2-C3CD-F080-A8C2-770CCA9EE33D}"/>
              </a:ext>
            </a:extLst>
          </p:cNvPr>
          <p:cNvSpPr/>
          <p:nvPr/>
        </p:nvSpPr>
        <p:spPr>
          <a:xfrm>
            <a:off x="10125479" y="4313265"/>
            <a:ext cx="377693" cy="52418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15" name="矢印: 左カーブ 14">
            <a:extLst>
              <a:ext uri="{FF2B5EF4-FFF2-40B4-BE49-F238E27FC236}">
                <a16:creationId xmlns:a16="http://schemas.microsoft.com/office/drawing/2014/main" id="{5974253B-783C-1D4E-A811-004F75ABD9C2}"/>
              </a:ext>
            </a:extLst>
          </p:cNvPr>
          <p:cNvSpPr/>
          <p:nvPr/>
        </p:nvSpPr>
        <p:spPr>
          <a:xfrm>
            <a:off x="10524533" y="2965159"/>
            <a:ext cx="162666" cy="1620364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7E9FF2E-C37D-3B31-AD22-B19D7F8DD51D}"/>
              </a:ext>
            </a:extLst>
          </p:cNvPr>
          <p:cNvSpPr txBox="1"/>
          <p:nvPr/>
        </p:nvSpPr>
        <p:spPr>
          <a:xfrm>
            <a:off x="2985732" y="1894000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か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こ</a:t>
            </a:r>
            <a:endParaRPr kumimoji="1" lang="ja-JP" altLang="en-US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408C96-0784-9F0F-32FE-7B8BA732706D}"/>
              </a:ext>
            </a:extLst>
          </p:cNvPr>
          <p:cNvSpPr/>
          <p:nvPr/>
        </p:nvSpPr>
        <p:spPr>
          <a:xfrm>
            <a:off x="1318342" y="2567272"/>
            <a:ext cx="297519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F46C6E6-8F77-350B-A75A-6821097B1956}"/>
              </a:ext>
            </a:extLst>
          </p:cNvPr>
          <p:cNvSpPr txBox="1"/>
          <p:nvPr/>
        </p:nvSpPr>
        <p:spPr>
          <a:xfrm>
            <a:off x="2983327" y="2501503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お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そ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852FE93-FE39-1B38-0BEF-46333B4A7168}"/>
              </a:ext>
            </a:extLst>
          </p:cNvPr>
          <p:cNvSpPr/>
          <p:nvPr/>
        </p:nvSpPr>
        <p:spPr>
          <a:xfrm>
            <a:off x="1291836" y="3192546"/>
            <a:ext cx="294613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CCEC0F01-0308-1BF7-7F40-98CA90F80C51}"/>
              </a:ext>
            </a:extLst>
          </p:cNvPr>
          <p:cNvSpPr/>
          <p:nvPr/>
        </p:nvSpPr>
        <p:spPr>
          <a:xfrm>
            <a:off x="1248156" y="3822252"/>
            <a:ext cx="317812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0AEDC7B-298C-F143-6F82-04FCD4F4F6AD}"/>
              </a:ext>
            </a:extLst>
          </p:cNvPr>
          <p:cNvSpPr/>
          <p:nvPr/>
        </p:nvSpPr>
        <p:spPr>
          <a:xfrm>
            <a:off x="1228274" y="5096176"/>
            <a:ext cx="346698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F1602AB-3648-3E7D-72D0-8180F4758B14}"/>
              </a:ext>
            </a:extLst>
          </p:cNvPr>
          <p:cNvSpPr/>
          <p:nvPr/>
        </p:nvSpPr>
        <p:spPr>
          <a:xfrm>
            <a:off x="1300174" y="4468346"/>
            <a:ext cx="286541" cy="38100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3319D88-15D7-789F-9FBE-DEA469C23965}"/>
              </a:ext>
            </a:extLst>
          </p:cNvPr>
          <p:cNvSpPr txBox="1"/>
          <p:nvPr/>
        </p:nvSpPr>
        <p:spPr>
          <a:xfrm>
            <a:off x="3035426" y="3135566"/>
            <a:ext cx="779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ま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と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1E86768-6FBA-2FD2-AA1E-54F2C752D7DC}"/>
              </a:ext>
            </a:extLst>
          </p:cNvPr>
          <p:cNvSpPr txBox="1"/>
          <p:nvPr/>
        </p:nvSpPr>
        <p:spPr>
          <a:xfrm>
            <a:off x="2998559" y="3773587"/>
            <a:ext cx="14691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の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も</a:t>
            </a:r>
            <a:endParaRPr kumimoji="1" lang="en-US" altLang="ja-JP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6A3D3B1-6D21-26FB-8F91-C09DF24E191A}"/>
              </a:ext>
            </a:extLst>
          </p:cNvPr>
          <p:cNvSpPr txBox="1"/>
          <p:nvPr/>
        </p:nvSpPr>
        <p:spPr>
          <a:xfrm>
            <a:off x="2745244" y="4411316"/>
            <a:ext cx="10583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700" dirty="0">
                <a:latin typeface="+mn-ea"/>
              </a:rPr>
              <a:t>つく</a:t>
            </a:r>
            <a:r>
              <a:rPr kumimoji="1" lang="ja-JP" altLang="en-US" sz="2700" dirty="0">
                <a:solidFill>
                  <a:srgbClr val="FF0000"/>
                </a:solidFill>
                <a:latin typeface="+mn-ea"/>
              </a:rPr>
              <a:t>ろ</a:t>
            </a:r>
            <a:endParaRPr kumimoji="1" lang="en-US" altLang="ja-JP" sz="2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7258E92-C8CE-202C-BB0D-3EC313859C2E}"/>
              </a:ext>
            </a:extLst>
          </p:cNvPr>
          <p:cNvSpPr txBox="1"/>
          <p:nvPr/>
        </p:nvSpPr>
        <p:spPr>
          <a:xfrm>
            <a:off x="2983327" y="5037697"/>
            <a:ext cx="864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お</a:t>
            </a:r>
            <a:endParaRPr kumimoji="1" lang="en-US" altLang="ja-JP" sz="2800" dirty="0">
              <a:latin typeface="+mn-ea"/>
            </a:endParaRPr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19206969-BA27-AB52-CE58-34EB73F690FE}"/>
              </a:ext>
            </a:extLst>
          </p:cNvPr>
          <p:cNvSpPr/>
          <p:nvPr/>
        </p:nvSpPr>
        <p:spPr>
          <a:xfrm>
            <a:off x="920853" y="1309423"/>
            <a:ext cx="1044000" cy="36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50" dirty="0">
                <a:latin typeface="+mn-ea"/>
              </a:rPr>
              <a:t>ます</a:t>
            </a: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976CE46F-1980-FA00-3733-F28462B772B1}"/>
              </a:ext>
            </a:extLst>
          </p:cNvPr>
          <p:cNvSpPr/>
          <p:nvPr/>
        </p:nvSpPr>
        <p:spPr>
          <a:xfrm>
            <a:off x="3021384" y="1319208"/>
            <a:ext cx="1172244" cy="36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latin typeface="+mn-ea"/>
              </a:rPr>
              <a:t>いこうけい</a:t>
            </a:r>
            <a:endParaRPr kumimoji="1" lang="ja-JP" altLang="en-US" sz="1050" dirty="0">
              <a:latin typeface="+mn-ea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CA497160-E934-7AC3-2A6E-6F4F5D013492}"/>
              </a:ext>
            </a:extLst>
          </p:cNvPr>
          <p:cNvSpPr/>
          <p:nvPr/>
        </p:nvSpPr>
        <p:spPr>
          <a:xfrm>
            <a:off x="9567569" y="4313046"/>
            <a:ext cx="338288" cy="52418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0" name="矢印: 左カーブ 29">
            <a:extLst>
              <a:ext uri="{FF2B5EF4-FFF2-40B4-BE49-F238E27FC236}">
                <a16:creationId xmlns:a16="http://schemas.microsoft.com/office/drawing/2014/main" id="{7725EB4D-0F9A-68A3-36E8-0B0536AC4B1E}"/>
              </a:ext>
            </a:extLst>
          </p:cNvPr>
          <p:cNvSpPr/>
          <p:nvPr/>
        </p:nvSpPr>
        <p:spPr>
          <a:xfrm>
            <a:off x="9930123" y="2964163"/>
            <a:ext cx="170462" cy="1667195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E2E6933A-C7B8-F102-A7AF-6714AE2B7055}"/>
              </a:ext>
            </a:extLst>
          </p:cNvPr>
          <p:cNvSpPr/>
          <p:nvPr/>
        </p:nvSpPr>
        <p:spPr>
          <a:xfrm>
            <a:off x="7821240" y="4318934"/>
            <a:ext cx="377691" cy="51830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4" name="矢印: 左カーブ 33">
            <a:extLst>
              <a:ext uri="{FF2B5EF4-FFF2-40B4-BE49-F238E27FC236}">
                <a16:creationId xmlns:a16="http://schemas.microsoft.com/office/drawing/2014/main" id="{BD3FE885-EEF0-886D-3AE1-23CE63F086FC}"/>
              </a:ext>
            </a:extLst>
          </p:cNvPr>
          <p:cNvSpPr/>
          <p:nvPr/>
        </p:nvSpPr>
        <p:spPr>
          <a:xfrm>
            <a:off x="8220291" y="2964164"/>
            <a:ext cx="174896" cy="1667194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0D1714B-F6E7-46E4-C30A-2271C44C4A7E}"/>
              </a:ext>
            </a:extLst>
          </p:cNvPr>
          <p:cNvSpPr/>
          <p:nvPr/>
        </p:nvSpPr>
        <p:spPr>
          <a:xfrm>
            <a:off x="10699516" y="4301496"/>
            <a:ext cx="377692" cy="547289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6" name="矢印: 左カーブ 35">
            <a:extLst>
              <a:ext uri="{FF2B5EF4-FFF2-40B4-BE49-F238E27FC236}">
                <a16:creationId xmlns:a16="http://schemas.microsoft.com/office/drawing/2014/main" id="{48302569-AF79-5E4E-1249-34DA8AB79BB0}"/>
              </a:ext>
            </a:extLst>
          </p:cNvPr>
          <p:cNvSpPr/>
          <p:nvPr/>
        </p:nvSpPr>
        <p:spPr>
          <a:xfrm>
            <a:off x="11130101" y="2998035"/>
            <a:ext cx="164687" cy="1685966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E0CDA3E-1683-BFD7-2B7B-865BA7D4FBAB}"/>
              </a:ext>
            </a:extLst>
          </p:cNvPr>
          <p:cNvSpPr/>
          <p:nvPr/>
        </p:nvSpPr>
        <p:spPr>
          <a:xfrm>
            <a:off x="6655322" y="4313046"/>
            <a:ext cx="377691" cy="51830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38" name="矢印: 左カーブ 37">
            <a:extLst>
              <a:ext uri="{FF2B5EF4-FFF2-40B4-BE49-F238E27FC236}">
                <a16:creationId xmlns:a16="http://schemas.microsoft.com/office/drawing/2014/main" id="{883BB01F-3832-135C-1DBA-85EFD27F61E3}"/>
              </a:ext>
            </a:extLst>
          </p:cNvPr>
          <p:cNvSpPr/>
          <p:nvPr/>
        </p:nvSpPr>
        <p:spPr>
          <a:xfrm>
            <a:off x="7054650" y="2983547"/>
            <a:ext cx="174895" cy="1708010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61A2DF4A-52E0-D2F3-3834-22FA18DD2A5B}"/>
              </a:ext>
            </a:extLst>
          </p:cNvPr>
          <p:cNvSpPr txBox="1"/>
          <p:nvPr/>
        </p:nvSpPr>
        <p:spPr>
          <a:xfrm>
            <a:off x="6944184" y="1128245"/>
            <a:ext cx="35589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 err="1">
                <a:solidFill>
                  <a:srgbClr val="FF0000"/>
                </a:solidFill>
                <a:latin typeface="+mj-ea"/>
                <a:ea typeface="+mj-ea"/>
              </a:rPr>
              <a:t>i</a:t>
            </a:r>
            <a:r>
              <a:rPr kumimoji="1" lang="ja-JP" altLang="en-US" sz="4800" dirty="0">
                <a:solidFill>
                  <a:srgbClr val="FF0000"/>
                </a:solidFill>
                <a:latin typeface="+mj-ea"/>
                <a:ea typeface="+mj-ea"/>
              </a:rPr>
              <a:t>　→　</a:t>
            </a:r>
            <a:r>
              <a:rPr kumimoji="1" lang="en-US" altLang="ja-JP" sz="4800" dirty="0">
                <a:solidFill>
                  <a:srgbClr val="FF0000"/>
                </a:solidFill>
                <a:latin typeface="+mj-ea"/>
                <a:ea typeface="+mj-ea"/>
              </a:rPr>
              <a:t>o</a:t>
            </a:r>
            <a:r>
              <a:rPr kumimoji="1" lang="ja-JP" altLang="en-US" sz="4800" dirty="0">
                <a:solidFill>
                  <a:srgbClr val="FF0000"/>
                </a:solidFill>
                <a:latin typeface="+mj-ea"/>
                <a:ea typeface="+mj-ea"/>
              </a:rPr>
              <a:t>　</a:t>
            </a:r>
            <a:r>
              <a:rPr kumimoji="1" lang="en-US" altLang="ja-JP" sz="4800" dirty="0">
                <a:solidFill>
                  <a:schemeClr val="accent1"/>
                </a:solidFill>
                <a:latin typeface="+mj-ea"/>
                <a:ea typeface="+mj-ea"/>
              </a:rPr>
              <a:t>+ </a:t>
            </a:r>
            <a:r>
              <a:rPr kumimoji="1" lang="ja-JP" altLang="en-US" sz="4800" dirty="0">
                <a:solidFill>
                  <a:schemeClr val="accent1"/>
                </a:solidFill>
                <a:latin typeface="+mj-ea"/>
                <a:ea typeface="+mj-ea"/>
              </a:rPr>
              <a:t>う</a:t>
            </a: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C74CE3DF-B921-6A4E-14A2-2601E4DDF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469" y="2034632"/>
            <a:ext cx="6333941" cy="2860983"/>
          </a:xfrm>
          <a:prstGeom prst="rect">
            <a:avLst/>
          </a:prstGeom>
        </p:spPr>
      </p:pic>
      <p:sp>
        <p:nvSpPr>
          <p:cNvPr id="4" name="次の値と等しい 3">
            <a:extLst>
              <a:ext uri="{FF2B5EF4-FFF2-40B4-BE49-F238E27FC236}">
                <a16:creationId xmlns:a16="http://schemas.microsoft.com/office/drawing/2014/main" id="{01596C8A-601F-F55F-36E7-64B322E3A330}"/>
              </a:ext>
            </a:extLst>
          </p:cNvPr>
          <p:cNvSpPr/>
          <p:nvPr/>
        </p:nvSpPr>
        <p:spPr>
          <a:xfrm>
            <a:off x="1604883" y="202905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次の値と等しい 39">
            <a:extLst>
              <a:ext uri="{FF2B5EF4-FFF2-40B4-BE49-F238E27FC236}">
                <a16:creationId xmlns:a16="http://schemas.microsoft.com/office/drawing/2014/main" id="{99C2E0C1-C0CF-1CF4-4B61-1754F53591B4}"/>
              </a:ext>
            </a:extLst>
          </p:cNvPr>
          <p:cNvSpPr/>
          <p:nvPr/>
        </p:nvSpPr>
        <p:spPr>
          <a:xfrm>
            <a:off x="1643953" y="2642565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1" name="次の値と等しい 40">
            <a:extLst>
              <a:ext uri="{FF2B5EF4-FFF2-40B4-BE49-F238E27FC236}">
                <a16:creationId xmlns:a16="http://schemas.microsoft.com/office/drawing/2014/main" id="{E4B9BDB4-D9D8-125F-E116-0055CC39ABAB}"/>
              </a:ext>
            </a:extLst>
          </p:cNvPr>
          <p:cNvSpPr/>
          <p:nvPr/>
        </p:nvSpPr>
        <p:spPr>
          <a:xfrm>
            <a:off x="1622827" y="3280515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次の値と等しい 42">
            <a:extLst>
              <a:ext uri="{FF2B5EF4-FFF2-40B4-BE49-F238E27FC236}">
                <a16:creationId xmlns:a16="http://schemas.microsoft.com/office/drawing/2014/main" id="{C6AFB7B5-5D85-0BBF-64CB-297766DEB647}"/>
              </a:ext>
            </a:extLst>
          </p:cNvPr>
          <p:cNvSpPr/>
          <p:nvPr/>
        </p:nvSpPr>
        <p:spPr>
          <a:xfrm>
            <a:off x="1604882" y="3914686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次の値と等しい 43">
            <a:extLst>
              <a:ext uri="{FF2B5EF4-FFF2-40B4-BE49-F238E27FC236}">
                <a16:creationId xmlns:a16="http://schemas.microsoft.com/office/drawing/2014/main" id="{44F57EC1-73B9-C186-E896-F923AE28E478}"/>
              </a:ext>
            </a:extLst>
          </p:cNvPr>
          <p:cNvSpPr/>
          <p:nvPr/>
        </p:nvSpPr>
        <p:spPr>
          <a:xfrm>
            <a:off x="1619558" y="4526387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5" name="次の値と等しい 44">
            <a:extLst>
              <a:ext uri="{FF2B5EF4-FFF2-40B4-BE49-F238E27FC236}">
                <a16:creationId xmlns:a16="http://schemas.microsoft.com/office/drawing/2014/main" id="{21974F19-1C5B-01C4-E68C-9D8C19FCAE6A}"/>
              </a:ext>
            </a:extLst>
          </p:cNvPr>
          <p:cNvSpPr/>
          <p:nvPr/>
        </p:nvSpPr>
        <p:spPr>
          <a:xfrm>
            <a:off x="1597807" y="5166112"/>
            <a:ext cx="547431" cy="264510"/>
          </a:xfrm>
          <a:prstGeom prst="mathEqual">
            <a:avLst>
              <a:gd name="adj1" fmla="val 17295"/>
              <a:gd name="adj2" fmla="val 170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F44F5E03-B74F-2E72-9E02-A105AD170EA9}"/>
              </a:ext>
            </a:extLst>
          </p:cNvPr>
          <p:cNvSpPr/>
          <p:nvPr/>
        </p:nvSpPr>
        <p:spPr>
          <a:xfrm>
            <a:off x="11274288" y="4331713"/>
            <a:ext cx="377691" cy="51830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350"/>
          </a:p>
        </p:txBody>
      </p:sp>
      <p:sp>
        <p:nvSpPr>
          <p:cNvPr id="47" name="矢印: 左カーブ 46">
            <a:extLst>
              <a:ext uri="{FF2B5EF4-FFF2-40B4-BE49-F238E27FC236}">
                <a16:creationId xmlns:a16="http://schemas.microsoft.com/office/drawing/2014/main" id="{15B9F3D8-E9B3-C303-E91D-564CE5A13B49}"/>
              </a:ext>
            </a:extLst>
          </p:cNvPr>
          <p:cNvSpPr/>
          <p:nvPr/>
        </p:nvSpPr>
        <p:spPr>
          <a:xfrm>
            <a:off x="11673616" y="3002214"/>
            <a:ext cx="174895" cy="1708010"/>
          </a:xfrm>
          <a:prstGeom prst="curvedLeftArrow">
            <a:avLst>
              <a:gd name="adj1" fmla="val 25000"/>
              <a:gd name="adj2" fmla="val 136203"/>
              <a:gd name="adj3" fmla="val 55943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350">
              <a:solidFill>
                <a:schemeClr val="tx1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95736D7-8BCD-95BF-A345-2B353B8BB756}"/>
              </a:ext>
            </a:extLst>
          </p:cNvPr>
          <p:cNvSpPr txBox="1"/>
          <p:nvPr/>
        </p:nvSpPr>
        <p:spPr>
          <a:xfrm>
            <a:off x="3657421" y="1876089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7D375A8-79FA-D3A8-CDAC-F0BB40F78E52}"/>
              </a:ext>
            </a:extLst>
          </p:cNvPr>
          <p:cNvSpPr txBox="1"/>
          <p:nvPr/>
        </p:nvSpPr>
        <p:spPr>
          <a:xfrm>
            <a:off x="3642337" y="2501456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93FFC177-35D8-409D-3D6C-A89D26D2B139}"/>
              </a:ext>
            </a:extLst>
          </p:cNvPr>
          <p:cNvSpPr txBox="1"/>
          <p:nvPr/>
        </p:nvSpPr>
        <p:spPr>
          <a:xfrm>
            <a:off x="3643302" y="3119210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E0DC7DFA-91FF-3EDA-ED9C-A8B570F8E9E1}"/>
              </a:ext>
            </a:extLst>
          </p:cNvPr>
          <p:cNvSpPr txBox="1"/>
          <p:nvPr/>
        </p:nvSpPr>
        <p:spPr>
          <a:xfrm>
            <a:off x="3637246" y="3754924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BB8E3EF-D867-E44A-1892-B25F57B61FE4}"/>
              </a:ext>
            </a:extLst>
          </p:cNvPr>
          <p:cNvSpPr txBox="1"/>
          <p:nvPr/>
        </p:nvSpPr>
        <p:spPr>
          <a:xfrm>
            <a:off x="3630225" y="4392813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EF47A62-8CCE-66E3-740D-3BD354749E42}"/>
              </a:ext>
            </a:extLst>
          </p:cNvPr>
          <p:cNvSpPr txBox="1"/>
          <p:nvPr/>
        </p:nvSpPr>
        <p:spPr>
          <a:xfrm>
            <a:off x="3663477" y="5031641"/>
            <a:ext cx="457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う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343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68</Words>
  <Application>Microsoft Office PowerPoint</Application>
  <PresentationFormat>ワイド画面</PresentationFormat>
  <Paragraphs>56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UD デジタル 教科書体 N-B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2025-07-22T12:53:10Z</dcterms:modified>
</cp:coreProperties>
</file>