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56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262" autoAdjust="0"/>
  </p:normalViewPr>
  <p:slideViewPr>
    <p:cSldViewPr snapToGrid="0">
      <p:cViewPr varScale="1">
        <p:scale>
          <a:sx n="70" d="100"/>
          <a:sy n="70" d="100"/>
        </p:scale>
        <p:origin x="5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EFAC4-91F7-4EEA-AFBC-CCA9E0424182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1622C-CE97-47C5-B240-B9E738F4F6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366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5952F-C608-486E-3030-5DE34245F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99C4D3E9-0EE7-EA9C-914F-DA24AC527F66}"/>
              </a:ext>
            </a:extLst>
          </p:cNvPr>
          <p:cNvSpPr/>
          <p:nvPr/>
        </p:nvSpPr>
        <p:spPr>
          <a:xfrm>
            <a:off x="1176348" y="1792224"/>
            <a:ext cx="9738910" cy="293522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B69C4F2-FB14-55F2-B937-2B49F51AF8F5}"/>
              </a:ext>
            </a:extLst>
          </p:cNvPr>
          <p:cNvSpPr txBox="1"/>
          <p:nvPr/>
        </p:nvSpPr>
        <p:spPr>
          <a:xfrm>
            <a:off x="1774952" y="2698592"/>
            <a:ext cx="8628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＿＿時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から</a:t>
            </a:r>
            <a:r>
              <a:rPr lang="ja-JP" altLang="en-US" sz="4800" dirty="0">
                <a:latin typeface="+mn-ea"/>
              </a:rPr>
              <a:t>　＿＿時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まで</a:t>
            </a:r>
            <a:r>
              <a:rPr lang="ja-JP" altLang="en-US" sz="4800" dirty="0">
                <a:latin typeface="+mn-ea"/>
              </a:rPr>
              <a:t>　＿＿＿　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4E769FE-684E-2FD5-237A-A55922DA8893}"/>
              </a:ext>
            </a:extLst>
          </p:cNvPr>
          <p:cNvSpPr txBox="1"/>
          <p:nvPr/>
        </p:nvSpPr>
        <p:spPr>
          <a:xfrm flipH="1">
            <a:off x="9056091" y="2329260"/>
            <a:ext cx="999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>
                <a:latin typeface="+mn-ea"/>
                <a:cs typeface="Arial" panose="020B0604020202020204" pitchFamily="34" charset="0"/>
              </a:rPr>
              <a:t>v</a:t>
            </a:r>
            <a:endParaRPr kumimoji="1" lang="ja-JP" altLang="en-US" sz="7200" dirty="0"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81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部分円 19">
            <a:extLst>
              <a:ext uri="{FF2B5EF4-FFF2-40B4-BE49-F238E27FC236}">
                <a16:creationId xmlns:a16="http://schemas.microsoft.com/office/drawing/2014/main" id="{58A8A005-BF79-490E-9C72-BB84DB1D4CE1}"/>
              </a:ext>
            </a:extLst>
          </p:cNvPr>
          <p:cNvSpPr/>
          <p:nvPr/>
        </p:nvSpPr>
        <p:spPr>
          <a:xfrm rot="3690434">
            <a:off x="2922327" y="656633"/>
            <a:ext cx="5579995" cy="5562358"/>
          </a:xfrm>
          <a:prstGeom prst="pie">
            <a:avLst>
              <a:gd name="adj1" fmla="val 0"/>
              <a:gd name="adj2" fmla="val 9768536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606DFF14-C2DB-70EC-907D-75C9CE277AFE}"/>
              </a:ext>
            </a:extLst>
          </p:cNvPr>
          <p:cNvSpPr/>
          <p:nvPr/>
        </p:nvSpPr>
        <p:spPr>
          <a:xfrm>
            <a:off x="2922328" y="639001"/>
            <a:ext cx="5580000" cy="55800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部分円 1">
            <a:extLst>
              <a:ext uri="{FF2B5EF4-FFF2-40B4-BE49-F238E27FC236}">
                <a16:creationId xmlns:a16="http://schemas.microsoft.com/office/drawing/2014/main" id="{2FC4457E-A545-1C0D-3BF4-FB969FC11D16}"/>
              </a:ext>
            </a:extLst>
          </p:cNvPr>
          <p:cNvSpPr/>
          <p:nvPr/>
        </p:nvSpPr>
        <p:spPr>
          <a:xfrm rot="15570411">
            <a:off x="2902643" y="616981"/>
            <a:ext cx="5578096" cy="5600497"/>
          </a:xfrm>
          <a:prstGeom prst="pie">
            <a:avLst>
              <a:gd name="adj1" fmla="val 1610892"/>
              <a:gd name="adj2" fmla="val 7020846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7B733EB6-7160-BE0B-AF67-CD7F7BDB0888}"/>
              </a:ext>
            </a:extLst>
          </p:cNvPr>
          <p:cNvCxnSpPr>
            <a:cxnSpLocks/>
          </p:cNvCxnSpPr>
          <p:nvPr/>
        </p:nvCxnSpPr>
        <p:spPr>
          <a:xfrm flipH="1">
            <a:off x="5684932" y="639001"/>
            <a:ext cx="0" cy="558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B9C42799-BF9E-DF8E-DA84-1EFF96C40150}"/>
              </a:ext>
            </a:extLst>
          </p:cNvPr>
          <p:cNvCxnSpPr>
            <a:cxnSpLocks/>
            <a:stCxn id="17" idx="6"/>
            <a:endCxn id="17" idx="2"/>
          </p:cNvCxnSpPr>
          <p:nvPr/>
        </p:nvCxnSpPr>
        <p:spPr>
          <a:xfrm flipH="1">
            <a:off x="2922328" y="3429001"/>
            <a:ext cx="55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832DBB6B-060C-3366-38C5-265B63ED8974}"/>
              </a:ext>
            </a:extLst>
          </p:cNvPr>
          <p:cNvCxnSpPr>
            <a:cxnSpLocks/>
          </p:cNvCxnSpPr>
          <p:nvPr/>
        </p:nvCxnSpPr>
        <p:spPr>
          <a:xfrm rot="2700000" flipH="1">
            <a:off x="2894932" y="3429001"/>
            <a:ext cx="55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2D37C2C4-AF43-2010-309E-B65261E4624C}"/>
              </a:ext>
            </a:extLst>
          </p:cNvPr>
          <p:cNvCxnSpPr>
            <a:cxnSpLocks/>
          </p:cNvCxnSpPr>
          <p:nvPr/>
        </p:nvCxnSpPr>
        <p:spPr>
          <a:xfrm rot="8100000" flipH="1">
            <a:off x="2920570" y="3387905"/>
            <a:ext cx="55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DCFE903-437F-22EA-AB2A-C63EF0698FD1}"/>
              </a:ext>
            </a:extLst>
          </p:cNvPr>
          <p:cNvSpPr txBox="1"/>
          <p:nvPr/>
        </p:nvSpPr>
        <p:spPr>
          <a:xfrm>
            <a:off x="5413062" y="204577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0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74E1EEC-6846-EEBE-CF29-0B5BB6C8C00E}"/>
              </a:ext>
            </a:extLst>
          </p:cNvPr>
          <p:cNvSpPr txBox="1"/>
          <p:nvPr/>
        </p:nvSpPr>
        <p:spPr>
          <a:xfrm>
            <a:off x="3055212" y="994508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21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5" name="部分円 14">
            <a:extLst>
              <a:ext uri="{FF2B5EF4-FFF2-40B4-BE49-F238E27FC236}">
                <a16:creationId xmlns:a16="http://schemas.microsoft.com/office/drawing/2014/main" id="{31A1E80A-5965-F032-544B-F26574893FEB}"/>
              </a:ext>
            </a:extLst>
          </p:cNvPr>
          <p:cNvSpPr/>
          <p:nvPr/>
        </p:nvSpPr>
        <p:spPr>
          <a:xfrm rot="5400000">
            <a:off x="2913510" y="647818"/>
            <a:ext cx="5579995" cy="5562358"/>
          </a:xfrm>
          <a:prstGeom prst="pie">
            <a:avLst>
              <a:gd name="adj1" fmla="val 0"/>
              <a:gd name="adj2" fmla="val 1111893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4A9379-E50A-3EE5-0475-37E464A165CC}"/>
              </a:ext>
            </a:extLst>
          </p:cNvPr>
          <p:cNvSpPr txBox="1"/>
          <p:nvPr/>
        </p:nvSpPr>
        <p:spPr>
          <a:xfrm>
            <a:off x="6856717" y="685763"/>
            <a:ext cx="6671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わたし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B07A569-41DC-28B7-5D4B-6AB98E02C4B9}"/>
              </a:ext>
            </a:extLst>
          </p:cNvPr>
          <p:cNvSpPr txBox="1"/>
          <p:nvPr/>
        </p:nvSpPr>
        <p:spPr>
          <a:xfrm>
            <a:off x="8131745" y="693127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じ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21CF806-CD11-4544-C7A5-60DFF0A54E7D}"/>
              </a:ext>
            </a:extLst>
          </p:cNvPr>
          <p:cNvSpPr txBox="1"/>
          <p:nvPr/>
        </p:nvSpPr>
        <p:spPr>
          <a:xfrm>
            <a:off x="10795723" y="668338"/>
            <a:ext cx="3593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ね</a:t>
            </a:r>
          </a:p>
        </p:txBody>
      </p:sp>
      <p:pic>
        <p:nvPicPr>
          <p:cNvPr id="1032" name="Picture 8" descr="ベッドで寝る人のイラスト（若い男性）">
            <a:extLst>
              <a:ext uri="{FF2B5EF4-FFF2-40B4-BE49-F238E27FC236}">
                <a16:creationId xmlns:a16="http://schemas.microsoft.com/office/drawing/2014/main" id="{1B4C65A0-E8F4-2437-0AC4-B53F46B13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736" y="1713156"/>
            <a:ext cx="1828031" cy="182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73CAA2B-BF80-4745-E096-34E40F3CAC43}"/>
              </a:ext>
            </a:extLst>
          </p:cNvPr>
          <p:cNvSpPr txBox="1"/>
          <p:nvPr/>
        </p:nvSpPr>
        <p:spPr>
          <a:xfrm>
            <a:off x="6731185" y="5974868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10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249600E-B6E4-31DF-1697-66E6906BD844}"/>
              </a:ext>
            </a:extLst>
          </p:cNvPr>
          <p:cNvSpPr txBox="1"/>
          <p:nvPr/>
        </p:nvSpPr>
        <p:spPr>
          <a:xfrm>
            <a:off x="6338828" y="316252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5F3B7E7-CB26-F424-C3DF-F9A4DFC2E2B4}"/>
              </a:ext>
            </a:extLst>
          </p:cNvPr>
          <p:cNvSpPr txBox="1"/>
          <p:nvPr/>
        </p:nvSpPr>
        <p:spPr>
          <a:xfrm>
            <a:off x="8413546" y="3965240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7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33" name="円弧 32">
            <a:extLst>
              <a:ext uri="{FF2B5EF4-FFF2-40B4-BE49-F238E27FC236}">
                <a16:creationId xmlns:a16="http://schemas.microsoft.com/office/drawing/2014/main" id="{7E1B7B2A-2144-C8B2-18DB-B6279EE7D8BC}"/>
              </a:ext>
            </a:extLst>
          </p:cNvPr>
          <p:cNvSpPr/>
          <p:nvPr/>
        </p:nvSpPr>
        <p:spPr>
          <a:xfrm rot="21427444">
            <a:off x="4097684" y="1034689"/>
            <a:ext cx="4008498" cy="4849953"/>
          </a:xfrm>
          <a:prstGeom prst="arc">
            <a:avLst>
              <a:gd name="adj1" fmla="val 16845961"/>
              <a:gd name="adj2" fmla="val 1227837"/>
            </a:avLst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147F355-316A-CCC6-3A67-BE426D22B720}"/>
              </a:ext>
            </a:extLst>
          </p:cNvPr>
          <p:cNvSpPr txBox="1"/>
          <p:nvPr/>
        </p:nvSpPr>
        <p:spPr>
          <a:xfrm>
            <a:off x="6898629" y="857042"/>
            <a:ext cx="5208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私は　</a:t>
            </a:r>
            <a:r>
              <a:rPr kumimoji="1" lang="en-US" altLang="ja-JP" sz="2800" dirty="0">
                <a:latin typeface="+mn-ea"/>
              </a:rPr>
              <a:t>1</a:t>
            </a:r>
            <a:r>
              <a:rPr kumimoji="1" lang="ja-JP" altLang="en-US" sz="2800" dirty="0">
                <a:latin typeface="+mn-ea"/>
              </a:rPr>
              <a:t>時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から</a:t>
            </a:r>
            <a:r>
              <a:rPr kumimoji="1" lang="ja-JP" altLang="en-US" sz="2800" dirty="0">
                <a:latin typeface="+mn-ea"/>
              </a:rPr>
              <a:t>　</a:t>
            </a:r>
            <a:r>
              <a:rPr kumimoji="1" lang="en-US" altLang="ja-JP" sz="2800" dirty="0">
                <a:latin typeface="+mn-ea"/>
              </a:rPr>
              <a:t>7</a:t>
            </a:r>
            <a:r>
              <a:rPr kumimoji="1" lang="ja-JP" altLang="en-US" sz="2800" dirty="0">
                <a:latin typeface="+mn-ea"/>
              </a:rPr>
              <a:t>時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まで</a:t>
            </a:r>
            <a:r>
              <a:rPr kumimoji="1" lang="ja-JP" altLang="en-US" sz="2800" dirty="0">
                <a:latin typeface="+mn-ea"/>
              </a:rPr>
              <a:t>　寝ます。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F4E92D48-38AB-6D15-DFB0-B7DE4EBB2388}"/>
              </a:ext>
            </a:extLst>
          </p:cNvPr>
          <p:cNvSpPr txBox="1"/>
          <p:nvPr/>
        </p:nvSpPr>
        <p:spPr>
          <a:xfrm>
            <a:off x="9579596" y="703153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じ</a:t>
            </a:r>
          </a:p>
        </p:txBody>
      </p:sp>
      <p:sp>
        <p:nvSpPr>
          <p:cNvPr id="37" name="円弧 36">
            <a:extLst>
              <a:ext uri="{FF2B5EF4-FFF2-40B4-BE49-F238E27FC236}">
                <a16:creationId xmlns:a16="http://schemas.microsoft.com/office/drawing/2014/main" id="{FDC1D451-07FB-DD47-FAAA-E726349E770A}"/>
              </a:ext>
            </a:extLst>
          </p:cNvPr>
          <p:cNvSpPr/>
          <p:nvPr/>
        </p:nvSpPr>
        <p:spPr>
          <a:xfrm rot="9654846">
            <a:off x="3576044" y="986586"/>
            <a:ext cx="4901539" cy="4767187"/>
          </a:xfrm>
          <a:prstGeom prst="arc">
            <a:avLst>
              <a:gd name="adj1" fmla="val 16109561"/>
              <a:gd name="adj2" fmla="val 3443093"/>
            </a:avLst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30" name="Picture 6" descr="横から見たパソコンで仕事をする人のイラスト（男性）">
            <a:extLst>
              <a:ext uri="{FF2B5EF4-FFF2-40B4-BE49-F238E27FC236}">
                <a16:creationId xmlns:a16="http://schemas.microsoft.com/office/drawing/2014/main" id="{8D2995FB-3731-2F69-BB7A-40506E8C0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86" y="2985504"/>
            <a:ext cx="1310818" cy="151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C8AE5076-82A2-EFC3-5593-0BEA435768F6}"/>
              </a:ext>
            </a:extLst>
          </p:cNvPr>
          <p:cNvSpPr txBox="1"/>
          <p:nvPr/>
        </p:nvSpPr>
        <p:spPr>
          <a:xfrm>
            <a:off x="346049" y="2125311"/>
            <a:ext cx="6671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わたし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E111B075-CB11-4770-145C-17313733BD30}"/>
              </a:ext>
            </a:extLst>
          </p:cNvPr>
          <p:cNvSpPr txBox="1"/>
          <p:nvPr/>
        </p:nvSpPr>
        <p:spPr>
          <a:xfrm>
            <a:off x="1898810" y="2134052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じ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11E74C2-D09D-3921-738C-A7BA8626B3BC}"/>
              </a:ext>
            </a:extLst>
          </p:cNvPr>
          <p:cNvSpPr txBox="1"/>
          <p:nvPr/>
        </p:nvSpPr>
        <p:spPr>
          <a:xfrm>
            <a:off x="4665715" y="2142735"/>
            <a:ext cx="6671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はたら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69551136-92FE-5CCF-2A8F-037CB2E2ED84}"/>
              </a:ext>
            </a:extLst>
          </p:cNvPr>
          <p:cNvSpPr txBox="1"/>
          <p:nvPr/>
        </p:nvSpPr>
        <p:spPr>
          <a:xfrm>
            <a:off x="3565823" y="2142133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じ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23D445B-1412-0731-7528-D1926D6D4A36}"/>
              </a:ext>
            </a:extLst>
          </p:cNvPr>
          <p:cNvSpPr txBox="1"/>
          <p:nvPr/>
        </p:nvSpPr>
        <p:spPr>
          <a:xfrm>
            <a:off x="415077" y="2297085"/>
            <a:ext cx="6019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latin typeface="+mn-ea"/>
              </a:rPr>
              <a:t>私は</a:t>
            </a:r>
            <a:r>
              <a:rPr kumimoji="1" lang="ja-JP" altLang="en-US" sz="2800" dirty="0">
                <a:latin typeface="+mn-ea"/>
              </a:rPr>
              <a:t>　</a:t>
            </a:r>
            <a:r>
              <a:rPr lang="en-US" altLang="ja-JP" sz="2800" dirty="0">
                <a:latin typeface="+mn-ea"/>
              </a:rPr>
              <a:t>10</a:t>
            </a:r>
            <a:r>
              <a:rPr kumimoji="1" lang="ja-JP" altLang="en-US" sz="2800" dirty="0">
                <a:latin typeface="+mn-ea"/>
              </a:rPr>
              <a:t>時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から　</a:t>
            </a:r>
            <a:r>
              <a:rPr kumimoji="1" lang="en-US" altLang="ja-JP" sz="2800" dirty="0">
                <a:latin typeface="+mn-ea"/>
              </a:rPr>
              <a:t>21</a:t>
            </a:r>
            <a:r>
              <a:rPr lang="ja-JP" altLang="en-US" sz="2800" dirty="0">
                <a:latin typeface="+mn-ea"/>
              </a:rPr>
              <a:t>時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まで</a:t>
            </a:r>
            <a:r>
              <a:rPr kumimoji="1" lang="ja-JP" altLang="en-US" sz="2800" dirty="0">
                <a:latin typeface="+mn-ea"/>
              </a:rPr>
              <a:t>　働きます。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54AFD0AB-CB74-DDE8-16A1-7943F9DF8023}"/>
              </a:ext>
            </a:extLst>
          </p:cNvPr>
          <p:cNvSpPr txBox="1"/>
          <p:nvPr/>
        </p:nvSpPr>
        <p:spPr>
          <a:xfrm>
            <a:off x="5301214" y="6281461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12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D4C22B3F-87EB-9CFF-5599-334C7C1D9FFD}"/>
              </a:ext>
            </a:extLst>
          </p:cNvPr>
          <p:cNvSpPr txBox="1"/>
          <p:nvPr/>
        </p:nvSpPr>
        <p:spPr>
          <a:xfrm>
            <a:off x="4249575" y="6228094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13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pic>
        <p:nvPicPr>
          <p:cNvPr id="1028" name="Picture 4" descr="食堂のイラスト">
            <a:extLst>
              <a:ext uri="{FF2B5EF4-FFF2-40B4-BE49-F238E27FC236}">
                <a16:creationId xmlns:a16="http://schemas.microsoft.com/office/drawing/2014/main" id="{3D685660-094E-70D2-DD8B-4CD7DCB17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190" y="4368537"/>
            <a:ext cx="1313570" cy="125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円弧 44">
            <a:extLst>
              <a:ext uri="{FF2B5EF4-FFF2-40B4-BE49-F238E27FC236}">
                <a16:creationId xmlns:a16="http://schemas.microsoft.com/office/drawing/2014/main" id="{7917C29A-783D-9DDC-79F2-8E90FC3A92CD}"/>
              </a:ext>
            </a:extLst>
          </p:cNvPr>
          <p:cNvSpPr/>
          <p:nvPr/>
        </p:nvSpPr>
        <p:spPr>
          <a:xfrm rot="7999179">
            <a:off x="4764553" y="4843217"/>
            <a:ext cx="1136664" cy="1258369"/>
          </a:xfrm>
          <a:prstGeom prst="arc">
            <a:avLst>
              <a:gd name="adj1" fmla="val 16845961"/>
              <a:gd name="adj2" fmla="val 334413"/>
            </a:avLst>
          </a:prstGeom>
          <a:ln w="38100">
            <a:solidFill>
              <a:srgbClr val="0070C0"/>
            </a:solidFill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CEEDCF50-FA85-2BC8-EEF0-49B7F1783483}"/>
              </a:ext>
            </a:extLst>
          </p:cNvPr>
          <p:cNvSpPr txBox="1"/>
          <p:nvPr/>
        </p:nvSpPr>
        <p:spPr>
          <a:xfrm>
            <a:off x="5953333" y="4949731"/>
            <a:ext cx="6671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わたし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DD617A5E-CACE-C517-3723-D2885B6D17AD}"/>
              </a:ext>
            </a:extLst>
          </p:cNvPr>
          <p:cNvSpPr txBox="1"/>
          <p:nvPr/>
        </p:nvSpPr>
        <p:spPr>
          <a:xfrm>
            <a:off x="7506094" y="4958472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じ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5EA77121-1488-07FA-0626-B2BC37E12E70}"/>
              </a:ext>
            </a:extLst>
          </p:cNvPr>
          <p:cNvSpPr txBox="1"/>
          <p:nvPr/>
        </p:nvSpPr>
        <p:spPr>
          <a:xfrm>
            <a:off x="10341284" y="4967616"/>
            <a:ext cx="5180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+mn-ea"/>
              </a:rPr>
              <a:t>やす</a:t>
            </a:r>
            <a:endParaRPr kumimoji="1" lang="ja-JP" altLang="en-US" sz="1400" dirty="0">
              <a:latin typeface="+mn-ea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38A6E0A-8F02-0FE9-1F22-40335F079F5D}"/>
              </a:ext>
            </a:extLst>
          </p:cNvPr>
          <p:cNvSpPr txBox="1"/>
          <p:nvPr/>
        </p:nvSpPr>
        <p:spPr>
          <a:xfrm>
            <a:off x="9173107" y="4966553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じ</a:t>
            </a: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3E344C66-FF5D-720F-79F7-3942C86D6B29}"/>
              </a:ext>
            </a:extLst>
          </p:cNvPr>
          <p:cNvSpPr txBox="1"/>
          <p:nvPr/>
        </p:nvSpPr>
        <p:spPr>
          <a:xfrm>
            <a:off x="6022361" y="5121505"/>
            <a:ext cx="6066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latin typeface="+mn-ea"/>
              </a:rPr>
              <a:t>私は</a:t>
            </a:r>
            <a:r>
              <a:rPr kumimoji="1" lang="ja-JP" altLang="en-US" sz="2800" dirty="0">
                <a:latin typeface="+mn-ea"/>
              </a:rPr>
              <a:t>　</a:t>
            </a:r>
            <a:r>
              <a:rPr lang="en-US" altLang="ja-JP" sz="2800" dirty="0">
                <a:latin typeface="+mn-ea"/>
              </a:rPr>
              <a:t>12</a:t>
            </a:r>
            <a:r>
              <a:rPr kumimoji="1" lang="ja-JP" altLang="en-US" sz="2800" dirty="0">
                <a:latin typeface="+mn-ea"/>
              </a:rPr>
              <a:t>時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から　</a:t>
            </a:r>
            <a:r>
              <a:rPr kumimoji="1" lang="en-US" altLang="ja-JP" sz="2800" dirty="0">
                <a:latin typeface="+mn-ea"/>
              </a:rPr>
              <a:t>13</a:t>
            </a:r>
            <a:r>
              <a:rPr lang="ja-JP" altLang="en-US" sz="2800" dirty="0">
                <a:latin typeface="+mn-ea"/>
              </a:rPr>
              <a:t>時</a:t>
            </a: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まで</a:t>
            </a:r>
            <a:r>
              <a:rPr kumimoji="1" lang="ja-JP" altLang="en-US" sz="2800" dirty="0">
                <a:latin typeface="+mn-ea"/>
              </a:rPr>
              <a:t>　休みます。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0" grpId="0"/>
      <p:bldP spid="31" grpId="0"/>
      <p:bldP spid="32" grpId="0"/>
      <p:bldP spid="33" grpId="0" animBg="1"/>
      <p:bldP spid="29" grpId="0"/>
      <p:bldP spid="34" grpId="0"/>
      <p:bldP spid="37" grpId="0" animBg="1"/>
      <p:bldP spid="38" grpId="0"/>
      <p:bldP spid="39" grpId="0"/>
      <p:bldP spid="40" grpId="0"/>
      <p:bldP spid="42" grpId="0"/>
      <p:bldP spid="22" grpId="0"/>
      <p:bldP spid="45" grpId="0" animBg="1"/>
      <p:bldP spid="46" grpId="0"/>
      <p:bldP spid="47" grpId="0"/>
      <p:bldP spid="48" grpId="0"/>
      <p:bldP spid="49" grpId="0"/>
      <p:bldP spid="50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65</Words>
  <Application>Microsoft Office PowerPoint</Application>
  <PresentationFormat>ワイド画面</PresentationFormat>
  <Paragraphs>24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UD デジタル 教科書体 NK-B</vt:lpstr>
      <vt:lpstr>UD デジタル 教科書体 NK-R</vt:lpstr>
      <vt:lpstr>游ゴシック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2026-01-08T10:57:33Z</dcterms:modified>
</cp:coreProperties>
</file>