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5" r:id="rId4"/>
    <p:sldId id="266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B70E5DED-D39B-C740-7E35-1EC464C31F0B}"/>
              </a:ext>
            </a:extLst>
          </p:cNvPr>
          <p:cNvSpPr/>
          <p:nvPr/>
        </p:nvSpPr>
        <p:spPr>
          <a:xfrm>
            <a:off x="1145868" y="1232807"/>
            <a:ext cx="9738910" cy="4392385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833ED8D-EF24-E5F7-C932-E9B291829851}"/>
              </a:ext>
            </a:extLst>
          </p:cNvPr>
          <p:cNvSpPr txBox="1"/>
          <p:nvPr/>
        </p:nvSpPr>
        <p:spPr>
          <a:xfrm>
            <a:off x="2809305" y="1959667"/>
            <a:ext cx="7928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u="sng" dirty="0">
                <a:latin typeface="+mn-ea"/>
              </a:rPr>
              <a:t>　　　　　　</a:t>
            </a:r>
            <a:r>
              <a:rPr lang="ja-JP" altLang="en-US" sz="4800" dirty="0">
                <a:latin typeface="+mn-ea"/>
              </a:rPr>
              <a:t>　は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どこ</a:t>
            </a:r>
            <a:r>
              <a:rPr lang="ja-JP" altLang="en-US" sz="4800" dirty="0">
                <a:latin typeface="+mn-ea"/>
              </a:rPr>
              <a:t>　　　ですか。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C1624B4-52C4-1573-B5BB-F050FAFC0AA7}"/>
              </a:ext>
            </a:extLst>
          </p:cNvPr>
          <p:cNvSpPr txBox="1"/>
          <p:nvPr/>
        </p:nvSpPr>
        <p:spPr>
          <a:xfrm>
            <a:off x="5108638" y="3792429"/>
            <a:ext cx="1974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です。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75FFA88-85C7-4EA3-6EF1-869359910DE0}"/>
              </a:ext>
            </a:extLst>
          </p:cNvPr>
          <p:cNvSpPr txBox="1"/>
          <p:nvPr/>
        </p:nvSpPr>
        <p:spPr>
          <a:xfrm>
            <a:off x="2996592" y="3146099"/>
            <a:ext cx="1724570" cy="212365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latin typeface="+mn-ea"/>
              </a:rPr>
              <a:t>ここ</a:t>
            </a:r>
            <a:endParaRPr kumimoji="1" lang="en-US" altLang="ja-JP" sz="4400" dirty="0">
              <a:latin typeface="+mn-ea"/>
            </a:endParaRPr>
          </a:p>
          <a:p>
            <a:pPr algn="ctr"/>
            <a:r>
              <a:rPr lang="ja-JP" altLang="en-US" sz="4400" dirty="0">
                <a:latin typeface="+mn-ea"/>
              </a:rPr>
              <a:t>そこ</a:t>
            </a:r>
            <a:endParaRPr lang="en-US" altLang="ja-JP" sz="4400" dirty="0">
              <a:latin typeface="+mn-ea"/>
            </a:endParaRPr>
          </a:p>
          <a:p>
            <a:pPr algn="ctr"/>
            <a:r>
              <a:rPr kumimoji="1" lang="ja-JP" altLang="en-US" sz="4400" dirty="0">
                <a:latin typeface="+mn-ea"/>
              </a:rPr>
              <a:t>あそこ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4FEC48C-94F7-4972-C97A-F9AF1A4364B8}"/>
              </a:ext>
            </a:extLst>
          </p:cNvPr>
          <p:cNvSpPr txBox="1"/>
          <p:nvPr/>
        </p:nvSpPr>
        <p:spPr>
          <a:xfrm>
            <a:off x="1576334" y="1959667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4E07A34-CE1A-4199-6C1E-F914CBA9BD18}"/>
              </a:ext>
            </a:extLst>
          </p:cNvPr>
          <p:cNvSpPr txBox="1"/>
          <p:nvPr/>
        </p:nvSpPr>
        <p:spPr>
          <a:xfrm>
            <a:off x="1591326" y="3792429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60165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思考の吹き出し: 雲形 7">
            <a:extLst>
              <a:ext uri="{FF2B5EF4-FFF2-40B4-BE49-F238E27FC236}">
                <a16:creationId xmlns:a16="http://schemas.microsoft.com/office/drawing/2014/main" id="{61EA4C2A-21A8-ABC7-F642-E28960D4852E}"/>
              </a:ext>
            </a:extLst>
          </p:cNvPr>
          <p:cNvSpPr/>
          <p:nvPr/>
        </p:nvSpPr>
        <p:spPr>
          <a:xfrm rot="20233746" flipH="1">
            <a:off x="445930" y="474185"/>
            <a:ext cx="2279280" cy="1653066"/>
          </a:xfrm>
          <a:prstGeom prst="cloudCallout">
            <a:avLst>
              <a:gd name="adj1" fmla="val -21027"/>
              <a:gd name="adj2" fmla="val 757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5528088F-E8A3-6739-1296-7EC6C1B89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617" y="2298031"/>
            <a:ext cx="3014807" cy="3259250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6802CAB2-B969-DA6B-6A3C-F7033C89E963}"/>
              </a:ext>
            </a:extLst>
          </p:cNvPr>
          <p:cNvSpPr/>
          <p:nvPr/>
        </p:nvSpPr>
        <p:spPr>
          <a:xfrm>
            <a:off x="4400028" y="2201706"/>
            <a:ext cx="4615521" cy="922648"/>
          </a:xfrm>
          <a:prstGeom prst="wedgeRoundRectCallout">
            <a:avLst>
              <a:gd name="adj1" fmla="val -74340"/>
              <a:gd name="adj2" fmla="val 7406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トイレは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どこ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　です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。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633C2FA-2505-E2B1-9ABB-529C961DE1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95" y="749051"/>
            <a:ext cx="999150" cy="102214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A839948-A2DC-1066-EE6A-1A06076C2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102" y="4673679"/>
            <a:ext cx="2044337" cy="2091392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0AD4D6F-FB02-307A-7D4A-0846E7D9F3F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479"/>
          <a:stretch/>
        </p:blipFill>
        <p:spPr>
          <a:xfrm>
            <a:off x="397574" y="2663030"/>
            <a:ext cx="3042168" cy="4443231"/>
          </a:xfrm>
          <a:prstGeom prst="rect">
            <a:avLst/>
          </a:prstGeom>
        </p:spPr>
      </p:pic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7EC4A5D7-F930-A554-5060-26A0DD6186F3}"/>
              </a:ext>
            </a:extLst>
          </p:cNvPr>
          <p:cNvSpPr/>
          <p:nvPr/>
        </p:nvSpPr>
        <p:spPr>
          <a:xfrm>
            <a:off x="3544003" y="4052968"/>
            <a:ext cx="4258877" cy="800957"/>
          </a:xfrm>
          <a:prstGeom prst="wedgeRoundRectCallout">
            <a:avLst>
              <a:gd name="adj1" fmla="val -79570"/>
              <a:gd name="adj2" fmla="val -2591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トイレは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あそこ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です。</a:t>
            </a:r>
          </a:p>
        </p:txBody>
      </p:sp>
    </p:spTree>
    <p:extLst>
      <p:ext uri="{BB962C8B-B14F-4D97-AF65-F5344CB8AC3E}">
        <p14:creationId xmlns:p14="http://schemas.microsoft.com/office/powerpoint/2010/main" val="224866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9A253ED-29F0-9F1A-2121-BA1B4C562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166" y="377459"/>
            <a:ext cx="1854972" cy="2847079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F768233D-C4CA-FF6F-2FEF-08D53B83E5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63977" y="646960"/>
            <a:ext cx="3114675" cy="38100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8A3E6F38-AC7F-C4A6-30D4-8DCA096C95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652" y="2685582"/>
            <a:ext cx="3014807" cy="3259250"/>
          </a:xfrm>
          <a:prstGeom prst="rect">
            <a:avLst/>
          </a:prstGeom>
        </p:spPr>
      </p:pic>
      <p:sp>
        <p:nvSpPr>
          <p:cNvPr id="5" name="思考の吹き出し: 雲形 4">
            <a:extLst>
              <a:ext uri="{FF2B5EF4-FFF2-40B4-BE49-F238E27FC236}">
                <a16:creationId xmlns:a16="http://schemas.microsoft.com/office/drawing/2014/main" id="{3FE5235F-60D9-5BA8-59A8-905F03C02DB2}"/>
              </a:ext>
            </a:extLst>
          </p:cNvPr>
          <p:cNvSpPr/>
          <p:nvPr/>
        </p:nvSpPr>
        <p:spPr>
          <a:xfrm rot="20233746" flipH="1">
            <a:off x="1106123" y="1417200"/>
            <a:ext cx="1929321" cy="1579862"/>
          </a:xfrm>
          <a:prstGeom prst="cloud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9E75D56-D75E-5EA4-AA2D-CBC18703B7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763" y="1678353"/>
            <a:ext cx="1254777" cy="1083671"/>
          </a:xfrm>
          <a:prstGeom prst="rect">
            <a:avLst/>
          </a:prstGeom>
        </p:spPr>
      </p:pic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36307A66-CD50-468A-89F7-FD18D604ED56}"/>
              </a:ext>
            </a:extLst>
          </p:cNvPr>
          <p:cNvSpPr/>
          <p:nvPr/>
        </p:nvSpPr>
        <p:spPr>
          <a:xfrm>
            <a:off x="5040598" y="4636579"/>
            <a:ext cx="5476520" cy="776080"/>
          </a:xfrm>
          <a:prstGeom prst="wedgeRoundRectCallout">
            <a:avLst>
              <a:gd name="adj1" fmla="val -71719"/>
              <a:gd name="adj2" fmla="val -6778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きょうしつは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どこ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。</a:t>
            </a:r>
          </a:p>
        </p:txBody>
      </p:sp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7B52D1A6-2D74-4FE0-BCDB-1B781F544555}"/>
              </a:ext>
            </a:extLst>
          </p:cNvPr>
          <p:cNvSpPr/>
          <p:nvPr/>
        </p:nvSpPr>
        <p:spPr>
          <a:xfrm>
            <a:off x="5948348" y="3546583"/>
            <a:ext cx="4920910" cy="800957"/>
          </a:xfrm>
          <a:prstGeom prst="wedgeRoundRectCallout">
            <a:avLst>
              <a:gd name="adj1" fmla="val -62462"/>
              <a:gd name="adj2" fmla="val -18004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きょうしつは　</a:t>
            </a:r>
            <a:r>
              <a:rPr lang="ja-JP" altLang="en-US" sz="3600" dirty="0">
                <a:solidFill>
                  <a:srgbClr val="FF0000"/>
                </a:solidFill>
                <a:latin typeface="+mn-ea"/>
              </a:rPr>
              <a:t>こ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こ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です。</a:t>
            </a:r>
          </a:p>
        </p:txBody>
      </p:sp>
    </p:spTree>
    <p:extLst>
      <p:ext uri="{BB962C8B-B14F-4D97-AF65-F5344CB8AC3E}">
        <p14:creationId xmlns:p14="http://schemas.microsoft.com/office/powerpoint/2010/main" val="204796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食堂のイラスト（私服）">
            <a:extLst>
              <a:ext uri="{FF2B5EF4-FFF2-40B4-BE49-F238E27FC236}">
                <a16:creationId xmlns:a16="http://schemas.microsoft.com/office/drawing/2014/main" id="{A73A12D2-762D-B05C-5CD7-625A4526E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904" y="-259433"/>
            <a:ext cx="4824984" cy="469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43848F3A-736C-D86C-008B-86296A100C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3170" y="1222978"/>
            <a:ext cx="3114675" cy="38100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1E4A7E1B-CAAD-7671-BE68-E3DEBB3B2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364" y="3522718"/>
            <a:ext cx="3014807" cy="3259250"/>
          </a:xfrm>
          <a:prstGeom prst="rect">
            <a:avLst/>
          </a:prstGeom>
        </p:spPr>
      </p:pic>
      <p:sp>
        <p:nvSpPr>
          <p:cNvPr id="4" name="思考の吹き出し: 雲形 3">
            <a:extLst>
              <a:ext uri="{FF2B5EF4-FFF2-40B4-BE49-F238E27FC236}">
                <a16:creationId xmlns:a16="http://schemas.microsoft.com/office/drawing/2014/main" id="{459E699B-CDBB-4601-8B10-F404993DFBE6}"/>
              </a:ext>
            </a:extLst>
          </p:cNvPr>
          <p:cNvSpPr/>
          <p:nvPr/>
        </p:nvSpPr>
        <p:spPr>
          <a:xfrm rot="20233746" flipH="1">
            <a:off x="152510" y="1800888"/>
            <a:ext cx="2542092" cy="1867229"/>
          </a:xfrm>
          <a:prstGeom prst="cloud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E2396463-0CC7-7208-560B-6F8F27CAE54D}"/>
              </a:ext>
            </a:extLst>
          </p:cNvPr>
          <p:cNvSpPr/>
          <p:nvPr/>
        </p:nvSpPr>
        <p:spPr>
          <a:xfrm>
            <a:off x="3790216" y="5318757"/>
            <a:ext cx="6689669" cy="776080"/>
          </a:xfrm>
          <a:prstGeom prst="wedgeRoundRectCallout">
            <a:avLst>
              <a:gd name="adj1" fmla="val -63671"/>
              <a:gd name="adj2" fmla="val -5721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しょくどうは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　どこ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。</a:t>
            </a:r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AA745E6E-4D7A-575F-20DC-782891142C2E}"/>
              </a:ext>
            </a:extLst>
          </p:cNvPr>
          <p:cNvSpPr/>
          <p:nvPr/>
        </p:nvSpPr>
        <p:spPr>
          <a:xfrm>
            <a:off x="3179408" y="337085"/>
            <a:ext cx="6027970" cy="800957"/>
          </a:xfrm>
          <a:prstGeom prst="wedgeRoundRectCallout">
            <a:avLst>
              <a:gd name="adj1" fmla="val -34476"/>
              <a:gd name="adj2" fmla="val 8653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しょくどうは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そこ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です。</a:t>
            </a:r>
          </a:p>
        </p:txBody>
      </p:sp>
      <p:pic>
        <p:nvPicPr>
          <p:cNvPr id="9" name="Picture 2" descr="食堂のイラスト（私服）">
            <a:extLst>
              <a:ext uri="{FF2B5EF4-FFF2-40B4-BE49-F238E27FC236}">
                <a16:creationId xmlns:a16="http://schemas.microsoft.com/office/drawing/2014/main" id="{42E09AE6-4879-7EAD-1DDF-D8FCF7B84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72" y="2040003"/>
            <a:ext cx="1428275" cy="138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43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50</Words>
  <Application>Microsoft Office PowerPoint</Application>
  <PresentationFormat>ワイド画面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8</cp:revision>
  <dcterms:created xsi:type="dcterms:W3CDTF">2024-05-05T08:55:25Z</dcterms:created>
  <dcterms:modified xsi:type="dcterms:W3CDTF">2025-12-25T04:42:36Z</dcterms:modified>
</cp:coreProperties>
</file>