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04" r:id="rId2"/>
    <p:sldId id="386" r:id="rId3"/>
    <p:sldId id="406" r:id="rId4"/>
    <p:sldId id="345" r:id="rId5"/>
    <p:sldId id="405" r:id="rId6"/>
    <p:sldId id="429" r:id="rId7"/>
    <p:sldId id="387" r:id="rId8"/>
    <p:sldId id="418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i="0" u="none" strike="noStrike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Possess=</a:t>
            </a:r>
            <a:r>
              <a:rPr lang="ja-JP" altLang="en-US" b="1" i="0" u="none" strike="noStrike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ポゼス　所有</a:t>
            </a:r>
            <a:endParaRPr lang="en-US" altLang="ja-JP" b="0" i="0" dirty="0">
              <a:solidFill>
                <a:srgbClr val="333333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0F374B-21F5-47E7-89B6-A75E03E592B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524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7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660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DAA0F3-D88D-440D-B697-8E5042BE7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273F0B-3983-43F2-9495-6261693BC2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6B9F32-0D79-4D8B-92EC-087CAD736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085E4CC-A0D0-4014-A1A2-1FF5CAC28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13A0387-0738-458E-B0C3-6149B2C8E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AAADCDF-9B1A-4E58-B7AB-22B4D9D53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707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4B6BF1DD-67DD-2772-2134-053D4E084EAD}"/>
              </a:ext>
            </a:extLst>
          </p:cNvPr>
          <p:cNvSpPr/>
          <p:nvPr/>
        </p:nvSpPr>
        <p:spPr>
          <a:xfrm>
            <a:off x="357447" y="110205"/>
            <a:ext cx="3039601" cy="39214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07D6F1C-6AED-FE81-9D80-5273CC107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353" y="3185950"/>
            <a:ext cx="2452255" cy="186371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FE293C4-1B6B-452C-4B6F-DC94424AA116}"/>
              </a:ext>
            </a:extLst>
          </p:cNvPr>
          <p:cNvSpPr txBox="1"/>
          <p:nvPr/>
        </p:nvSpPr>
        <p:spPr>
          <a:xfrm>
            <a:off x="947173" y="5755452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</a:rPr>
              <a:t>やまださんは　パソコン 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4400" dirty="0">
                <a:latin typeface="+mn-ea"/>
              </a:rPr>
              <a:t>　あります。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C752781-F6FE-7F21-63E2-FB72E8D07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29" y="735804"/>
            <a:ext cx="3039601" cy="303960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7172CF1-92A4-1445-4DBF-C87B4BB7462F}"/>
              </a:ext>
            </a:extLst>
          </p:cNvPr>
          <p:cNvSpPr txBox="1"/>
          <p:nvPr/>
        </p:nvSpPr>
        <p:spPr>
          <a:xfrm>
            <a:off x="1207833" y="235110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やまださん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FF61E34-D7EE-959C-E032-316276718E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8481" y="478291"/>
            <a:ext cx="3039601" cy="181025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C9B87FA-EF6E-EA7C-1AB0-60E98845D5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0681" y="3151272"/>
            <a:ext cx="2371206" cy="230007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DA0D7CB-9585-AE25-DFC4-4490EF1075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7608" y="437492"/>
            <a:ext cx="2230040" cy="241738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5E64E86-E9B2-784A-20B4-4D46AB60F7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48554" y="2803743"/>
            <a:ext cx="2495487" cy="2495487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4793EFB-324B-B3E2-5F91-659A4F0584F7}"/>
              </a:ext>
            </a:extLst>
          </p:cNvPr>
          <p:cNvSpPr txBox="1"/>
          <p:nvPr/>
        </p:nvSpPr>
        <p:spPr>
          <a:xfrm>
            <a:off x="5077306" y="5774149"/>
            <a:ext cx="2034531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　くるま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EADDC56-F432-CA0C-CAEF-7276B65B2834}"/>
              </a:ext>
            </a:extLst>
          </p:cNvPr>
          <p:cNvSpPr txBox="1"/>
          <p:nvPr/>
        </p:nvSpPr>
        <p:spPr>
          <a:xfrm>
            <a:off x="5388293" y="5736755"/>
            <a:ext cx="1590500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　うち </a:t>
            </a:r>
            <a:endParaRPr lang="en-US" altLang="ja-JP" sz="44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51ADF18-D0CC-686E-8085-54331EC8081F}"/>
              </a:ext>
            </a:extLst>
          </p:cNvPr>
          <p:cNvSpPr txBox="1"/>
          <p:nvPr/>
        </p:nvSpPr>
        <p:spPr>
          <a:xfrm>
            <a:off x="4969904" y="5786982"/>
            <a:ext cx="2300630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けいたい</a:t>
            </a:r>
            <a:endParaRPr lang="en-US" altLang="ja-JP" sz="44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41655C1-4F4E-D850-A86E-9E3E5AF23FAB}"/>
              </a:ext>
            </a:extLst>
          </p:cNvPr>
          <p:cNvSpPr txBox="1"/>
          <p:nvPr/>
        </p:nvSpPr>
        <p:spPr>
          <a:xfrm>
            <a:off x="5077306" y="5744637"/>
            <a:ext cx="2141933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　おかね</a:t>
            </a:r>
            <a:endParaRPr lang="en-US" altLang="ja-JP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768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787332" y="1308252"/>
            <a:ext cx="10415752" cy="353906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8EBA4FE-7302-47CE-AC39-DBC6FAB1A763}"/>
              </a:ext>
            </a:extLst>
          </p:cNvPr>
          <p:cNvSpPr txBox="1"/>
          <p:nvPr/>
        </p:nvSpPr>
        <p:spPr>
          <a:xfrm>
            <a:off x="2343890" y="3425357"/>
            <a:ext cx="7999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thing 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が　ありません</a:t>
            </a:r>
            <a:r>
              <a:rPr kumimoji="1" lang="ja-JP" altLang="en-US" sz="4400" dirty="0">
                <a:latin typeface="+mn-ea"/>
              </a:rPr>
              <a:t>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BEC7E5-1C40-7D2C-9729-6533A8A569B1}"/>
              </a:ext>
            </a:extLst>
          </p:cNvPr>
          <p:cNvSpPr txBox="1"/>
          <p:nvPr/>
        </p:nvSpPr>
        <p:spPr>
          <a:xfrm>
            <a:off x="452745" y="1840755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</a:rPr>
              <a:t>　　 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thing</a:t>
            </a:r>
            <a:r>
              <a:rPr kumimoji="1" lang="ja-JP" altLang="en-US" sz="4400" dirty="0">
                <a:latin typeface="+mn-ea"/>
              </a:rPr>
              <a:t>　 　が　あります。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F8B9F545-A18F-B03E-8C71-29468B0642B6}"/>
              </a:ext>
            </a:extLst>
          </p:cNvPr>
          <p:cNvCxnSpPr/>
          <p:nvPr/>
        </p:nvCxnSpPr>
        <p:spPr>
          <a:xfrm>
            <a:off x="2743200" y="2610196"/>
            <a:ext cx="27182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1DE30DB-41B0-B10E-E57C-AE7577F652EE}"/>
              </a:ext>
            </a:extLst>
          </p:cNvPr>
          <p:cNvCxnSpPr/>
          <p:nvPr/>
        </p:nvCxnSpPr>
        <p:spPr>
          <a:xfrm>
            <a:off x="2743200" y="4117571"/>
            <a:ext cx="27182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A882148-5480-1137-60B7-E2AB377566AC}"/>
              </a:ext>
            </a:extLst>
          </p:cNvPr>
          <p:cNvSpPr/>
          <p:nvPr/>
        </p:nvSpPr>
        <p:spPr>
          <a:xfrm>
            <a:off x="5606666" y="1840754"/>
            <a:ext cx="685800" cy="7104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42F9A09-B449-5A87-D324-CEC6D51D9E41}"/>
              </a:ext>
            </a:extLst>
          </p:cNvPr>
          <p:cNvSpPr/>
          <p:nvPr/>
        </p:nvSpPr>
        <p:spPr>
          <a:xfrm>
            <a:off x="5624666" y="3425356"/>
            <a:ext cx="685800" cy="7104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593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車好きのイラスト（男性）">
            <a:extLst>
              <a:ext uri="{FF2B5EF4-FFF2-40B4-BE49-F238E27FC236}">
                <a16:creationId xmlns:a16="http://schemas.microsoft.com/office/drawing/2014/main" id="{69708B18-032C-D0EA-75B6-CA529AE5F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047" y="1348457"/>
            <a:ext cx="5568615" cy="516489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A04173C-8CBB-60A8-C1A6-171C187E87C0}"/>
              </a:ext>
            </a:extLst>
          </p:cNvPr>
          <p:cNvSpPr txBox="1"/>
          <p:nvPr/>
        </p:nvSpPr>
        <p:spPr>
          <a:xfrm>
            <a:off x="4451400" y="39939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くるま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が　あります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564D27-41D2-E118-99DC-E7C6F4C0F98E}"/>
              </a:ext>
            </a:extLst>
          </p:cNvPr>
          <p:cNvSpPr txBox="1"/>
          <p:nvPr/>
        </p:nvSpPr>
        <p:spPr>
          <a:xfrm>
            <a:off x="1776516" y="399391"/>
            <a:ext cx="24208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わたしは</a:t>
            </a:r>
          </a:p>
        </p:txBody>
      </p:sp>
    </p:spTree>
    <p:extLst>
      <p:ext uri="{BB962C8B-B14F-4D97-AF65-F5344CB8AC3E}">
        <p14:creationId xmlns:p14="http://schemas.microsoft.com/office/powerpoint/2010/main" val="24583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プレースホルダ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45932" y="1829435"/>
            <a:ext cx="2433320" cy="2270760"/>
          </a:xfrm>
          <a:prstGeom prst="rect">
            <a:avLst/>
          </a:prstGeom>
        </p:spPr>
      </p:pic>
      <p:pic>
        <p:nvPicPr>
          <p:cNvPr id="3" name="コンテンツプレースホルダ 2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871970" y="2901315"/>
            <a:ext cx="3810000" cy="3648075"/>
          </a:xfrm>
          <a:prstGeom prst="rect">
            <a:avLst/>
          </a:prstGeom>
        </p:spPr>
      </p:pic>
      <p:sp>
        <p:nvSpPr>
          <p:cNvPr id="6" name="乗算記号 5"/>
          <p:cNvSpPr/>
          <p:nvPr/>
        </p:nvSpPr>
        <p:spPr>
          <a:xfrm>
            <a:off x="1149754" y="693937"/>
            <a:ext cx="4658995" cy="4658995"/>
          </a:xfrm>
          <a:prstGeom prst="mathMultiply">
            <a:avLst>
              <a:gd name="adj1" fmla="val 1080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F5D4FC1-19B4-6BDD-C3D1-4C7E54F40B1F}"/>
              </a:ext>
            </a:extLst>
          </p:cNvPr>
          <p:cNvSpPr txBox="1"/>
          <p:nvPr/>
        </p:nvSpPr>
        <p:spPr>
          <a:xfrm>
            <a:off x="4451400" y="399392"/>
            <a:ext cx="52389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うち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が　ありません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D00163C-891B-EDEB-8ABE-9EBD84EA4F7B}"/>
              </a:ext>
            </a:extLst>
          </p:cNvPr>
          <p:cNvSpPr txBox="1"/>
          <p:nvPr/>
        </p:nvSpPr>
        <p:spPr>
          <a:xfrm>
            <a:off x="1776516" y="399391"/>
            <a:ext cx="24208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わたしは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C8D79BA0-5F2B-7353-BA79-42F1309E6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429" y="4124128"/>
            <a:ext cx="1544144" cy="73810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7F77075-E184-87E7-9CA8-280606BBB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739" y="332297"/>
            <a:ext cx="1595349" cy="17388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D2A28B4-67E4-A6EB-D4B5-2D7683DE2F86}"/>
              </a:ext>
            </a:extLst>
          </p:cNvPr>
          <p:cNvSpPr txBox="1"/>
          <p:nvPr/>
        </p:nvSpPr>
        <p:spPr>
          <a:xfrm>
            <a:off x="3825662" y="451494"/>
            <a:ext cx="4291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たくさん</a:t>
            </a:r>
            <a:r>
              <a:rPr kumimoji="1" lang="ja-JP" altLang="en-US" sz="4000" dirty="0">
                <a:latin typeface="+mn-ea"/>
              </a:rPr>
              <a:t>　あります。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E5B1702-63F2-7F21-6BC8-148FE7221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661" y="2438185"/>
            <a:ext cx="1595349" cy="100905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C5D4978-C1C9-CAF6-2CB2-A32138310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7611" y="4352760"/>
            <a:ext cx="738101" cy="73810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C726A85-6027-BA89-5C25-7D4E49E8D2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2818" y="4375903"/>
            <a:ext cx="585192" cy="58519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664A5EB5-1C73-7347-2FF1-6FE37BB053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9919" y="4732331"/>
            <a:ext cx="610305" cy="610305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61A0337-4369-0548-AF19-E157CC96F4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2099" y="4269101"/>
            <a:ext cx="2016309" cy="2421992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E203C0B-9F44-97E1-A662-D7E142DD30BF}"/>
              </a:ext>
            </a:extLst>
          </p:cNvPr>
          <p:cNvSpPr txBox="1"/>
          <p:nvPr/>
        </p:nvSpPr>
        <p:spPr>
          <a:xfrm>
            <a:off x="4377094" y="2189153"/>
            <a:ext cx="3826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すこし</a:t>
            </a:r>
            <a:r>
              <a:rPr kumimoji="1" lang="ja-JP" altLang="en-US" sz="4000" dirty="0">
                <a:latin typeface="+mn-ea"/>
              </a:rPr>
              <a:t>　あります。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A2C1FD2-E3C5-2D42-54D7-238FD14E191B}"/>
              </a:ext>
            </a:extLst>
          </p:cNvPr>
          <p:cNvSpPr txBox="1"/>
          <p:nvPr/>
        </p:nvSpPr>
        <p:spPr>
          <a:xfrm>
            <a:off x="4354236" y="3948263"/>
            <a:ext cx="43813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あまり</a:t>
            </a:r>
            <a:r>
              <a:rPr kumimoji="1" lang="ja-JP" altLang="en-US" sz="4000" dirty="0">
                <a:latin typeface="+mn-ea"/>
              </a:rPr>
              <a:t>　ありません。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D5DBB6-7B14-B936-2122-CD2B71957CA2}"/>
              </a:ext>
            </a:extLst>
          </p:cNvPr>
          <p:cNvSpPr txBox="1"/>
          <p:nvPr/>
        </p:nvSpPr>
        <p:spPr>
          <a:xfrm>
            <a:off x="3825662" y="5480097"/>
            <a:ext cx="5028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ぜんぜん</a:t>
            </a:r>
            <a:r>
              <a:rPr kumimoji="1" lang="ja-JP" altLang="en-US" sz="4000" dirty="0">
                <a:latin typeface="+mn-ea"/>
              </a:rPr>
              <a:t>　ありません。</a:t>
            </a:r>
          </a:p>
        </p:txBody>
      </p:sp>
    </p:spTree>
    <p:extLst>
      <p:ext uri="{BB962C8B-B14F-4D97-AF65-F5344CB8AC3E}">
        <p14:creationId xmlns:p14="http://schemas.microsoft.com/office/powerpoint/2010/main" val="4056601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5E37438-21EB-14C1-AA23-58C83C6087A5}"/>
              </a:ext>
            </a:extLst>
          </p:cNvPr>
          <p:cNvSpPr/>
          <p:nvPr/>
        </p:nvSpPr>
        <p:spPr>
          <a:xfrm>
            <a:off x="1080655" y="4035972"/>
            <a:ext cx="9908769" cy="18749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66D521A8-5A36-1524-E17F-2BF528D10E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836661"/>
              </p:ext>
            </p:extLst>
          </p:nvPr>
        </p:nvGraphicFramePr>
        <p:xfrm>
          <a:off x="1080655" y="719665"/>
          <a:ext cx="9908769" cy="51912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02923">
                  <a:extLst>
                    <a:ext uri="{9D8B030D-6E8A-4147-A177-3AD203B41FA5}">
                      <a16:colId xmlns:a16="http://schemas.microsoft.com/office/drawing/2014/main" val="1246615199"/>
                    </a:ext>
                  </a:extLst>
                </a:gridCol>
                <a:gridCol w="3604953">
                  <a:extLst>
                    <a:ext uri="{9D8B030D-6E8A-4147-A177-3AD203B41FA5}">
                      <a16:colId xmlns:a16="http://schemas.microsoft.com/office/drawing/2014/main" val="454485005"/>
                    </a:ext>
                  </a:extLst>
                </a:gridCol>
                <a:gridCol w="3000893">
                  <a:extLst>
                    <a:ext uri="{9D8B030D-6E8A-4147-A177-3AD203B41FA5}">
                      <a16:colId xmlns:a16="http://schemas.microsoft.com/office/drawing/2014/main" val="1125798361"/>
                    </a:ext>
                  </a:extLst>
                </a:gridCol>
              </a:tblGrid>
              <a:tr h="826502"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196930"/>
                  </a:ext>
                </a:extLst>
              </a:tr>
              <a:tr h="43647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336073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8EBC1E-8AB6-4A95-71DB-789F5A7AA2AD}"/>
              </a:ext>
            </a:extLst>
          </p:cNvPr>
          <p:cNvSpPr txBox="1"/>
          <p:nvPr/>
        </p:nvSpPr>
        <p:spPr>
          <a:xfrm>
            <a:off x="1263534" y="947052"/>
            <a:ext cx="2839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すきです</a:t>
            </a:r>
            <a:r>
              <a:rPr lang="en-US" altLang="ja-JP" sz="24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きらいです</a:t>
            </a:r>
            <a:endParaRPr kumimoji="1" lang="ja-JP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54A28E-5946-896D-1B47-ACD52D3B4DEB}"/>
              </a:ext>
            </a:extLst>
          </p:cNvPr>
          <p:cNvSpPr txBox="1"/>
          <p:nvPr/>
        </p:nvSpPr>
        <p:spPr>
          <a:xfrm>
            <a:off x="4433524" y="937522"/>
            <a:ext cx="3417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わかります</a:t>
            </a:r>
            <a:r>
              <a:rPr lang="en-US" altLang="ja-JP" sz="24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わかりません</a:t>
            </a:r>
            <a:endParaRPr kumimoji="1" lang="ja-JP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E4F324F-E987-3CBE-35A1-9A43F130A3C8}"/>
              </a:ext>
            </a:extLst>
          </p:cNvPr>
          <p:cNvSpPr txBox="1"/>
          <p:nvPr/>
        </p:nvSpPr>
        <p:spPr>
          <a:xfrm>
            <a:off x="8089229" y="937521"/>
            <a:ext cx="2789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あります</a:t>
            </a:r>
            <a:r>
              <a:rPr kumimoji="1" lang="en-US" altLang="ja-JP" sz="2400" dirty="0">
                <a:solidFill>
                  <a:schemeClr val="accent1"/>
                </a:solidFill>
                <a:latin typeface="+mn-ea"/>
              </a:rPr>
              <a:t>/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ありません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58063F-0629-421E-33C5-B1C569C7A80A}"/>
              </a:ext>
            </a:extLst>
          </p:cNvPr>
          <p:cNvSpPr txBox="1"/>
          <p:nvPr/>
        </p:nvSpPr>
        <p:spPr>
          <a:xfrm>
            <a:off x="1927338" y="1659539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とても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16F28FC-CB82-1D80-9F5F-19829432DEA0}"/>
              </a:ext>
            </a:extLst>
          </p:cNvPr>
          <p:cNvSpPr txBox="1"/>
          <p:nvPr/>
        </p:nvSpPr>
        <p:spPr>
          <a:xfrm>
            <a:off x="1985847" y="4173574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あまり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66F1A83-2C6D-F9C0-5085-A01943AEED1D}"/>
              </a:ext>
            </a:extLst>
          </p:cNvPr>
          <p:cNvSpPr txBox="1"/>
          <p:nvPr/>
        </p:nvSpPr>
        <p:spPr>
          <a:xfrm>
            <a:off x="5595258" y="1670392"/>
            <a:ext cx="82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よく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A4307EF-61B5-FCE3-5011-DB490E7FD679}"/>
              </a:ext>
            </a:extLst>
          </p:cNvPr>
          <p:cNvSpPr txBox="1"/>
          <p:nvPr/>
        </p:nvSpPr>
        <p:spPr>
          <a:xfrm>
            <a:off x="5414920" y="3315306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すこし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AE20B79-4C73-605C-C410-E4176C3155AF}"/>
              </a:ext>
            </a:extLst>
          </p:cNvPr>
          <p:cNvSpPr txBox="1"/>
          <p:nvPr/>
        </p:nvSpPr>
        <p:spPr>
          <a:xfrm>
            <a:off x="5475477" y="4173574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あまり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C3F1A40-3A6F-8A75-B7BD-CB63B0696A60}"/>
              </a:ext>
            </a:extLst>
          </p:cNvPr>
          <p:cNvSpPr txBox="1"/>
          <p:nvPr/>
        </p:nvSpPr>
        <p:spPr>
          <a:xfrm>
            <a:off x="5253461" y="5049524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ぜんぜん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E2BA6EE-A865-6EC8-E322-3F0C26F2FBD6}"/>
              </a:ext>
            </a:extLst>
          </p:cNvPr>
          <p:cNvSpPr txBox="1"/>
          <p:nvPr/>
        </p:nvSpPr>
        <p:spPr>
          <a:xfrm>
            <a:off x="8628457" y="1649144"/>
            <a:ext cx="1582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たくさん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B066D61-3EA9-6FD1-0BC4-A0639AA42850}"/>
              </a:ext>
            </a:extLst>
          </p:cNvPr>
          <p:cNvSpPr txBox="1"/>
          <p:nvPr/>
        </p:nvSpPr>
        <p:spPr>
          <a:xfrm>
            <a:off x="8875543" y="3307430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すこし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209BA43-0ACC-B6A4-89F8-FE0AA3D7C6A2}"/>
              </a:ext>
            </a:extLst>
          </p:cNvPr>
          <p:cNvSpPr txBox="1"/>
          <p:nvPr/>
        </p:nvSpPr>
        <p:spPr>
          <a:xfrm>
            <a:off x="8884763" y="4173574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あまり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14D4BF8-3B95-BA50-BC69-07A349C03D09}"/>
              </a:ext>
            </a:extLst>
          </p:cNvPr>
          <p:cNvSpPr txBox="1"/>
          <p:nvPr/>
        </p:nvSpPr>
        <p:spPr>
          <a:xfrm>
            <a:off x="8662747" y="5049524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ぜんぜん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2EAE61E-90A2-8512-F439-1D095B447201}"/>
              </a:ext>
            </a:extLst>
          </p:cNvPr>
          <p:cNvSpPr txBox="1"/>
          <p:nvPr/>
        </p:nvSpPr>
        <p:spPr>
          <a:xfrm>
            <a:off x="5213386" y="2492849"/>
            <a:ext cx="1745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だいたい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AA1C709-8229-9CA6-5899-6F12D0CB480F}"/>
              </a:ext>
            </a:extLst>
          </p:cNvPr>
          <p:cNvSpPr txBox="1"/>
          <p:nvPr/>
        </p:nvSpPr>
        <p:spPr>
          <a:xfrm rot="20689154">
            <a:off x="10599826" y="5289625"/>
            <a:ext cx="1208985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ja-JP" dirty="0">
                <a:latin typeface="+mn-ea"/>
              </a:rPr>
              <a:t>negative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6DB56D1-137E-C5BC-C8A9-2CB70B816F5C}"/>
              </a:ext>
            </a:extLst>
          </p:cNvPr>
          <p:cNvSpPr txBox="1"/>
          <p:nvPr/>
        </p:nvSpPr>
        <p:spPr>
          <a:xfrm>
            <a:off x="1751203" y="5042261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ぜんぜん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9652BAE-758F-DBF1-746C-90B3A07A3087}"/>
              </a:ext>
            </a:extLst>
          </p:cNvPr>
          <p:cNvSpPr txBox="1"/>
          <p:nvPr/>
        </p:nvSpPr>
        <p:spPr>
          <a:xfrm>
            <a:off x="2035735" y="3304887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すこし</a:t>
            </a:r>
          </a:p>
        </p:txBody>
      </p:sp>
    </p:spTree>
    <p:extLst>
      <p:ext uri="{BB962C8B-B14F-4D97-AF65-F5344CB8AC3E}">
        <p14:creationId xmlns:p14="http://schemas.microsoft.com/office/powerpoint/2010/main" val="3245378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図 107">
            <a:extLst>
              <a:ext uri="{FF2B5EF4-FFF2-40B4-BE49-F238E27FC236}">
                <a16:creationId xmlns:a16="http://schemas.microsoft.com/office/drawing/2014/main" id="{E8EB80FB-C27B-4053-8E4C-EF512A3D2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974" y="39556"/>
            <a:ext cx="7520614" cy="687735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C33086-F988-433F-AAEF-6F73B7E43CF0}"/>
              </a:ext>
            </a:extLst>
          </p:cNvPr>
          <p:cNvSpPr txBox="1"/>
          <p:nvPr/>
        </p:nvSpPr>
        <p:spPr>
          <a:xfrm>
            <a:off x="6967482" y="1276849"/>
            <a:ext cx="5104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もくようび、　かいぎが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あります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981AED61-5A3D-436F-93AC-467BF2A49873}"/>
              </a:ext>
            </a:extLst>
          </p:cNvPr>
          <p:cNvSpPr txBox="1"/>
          <p:nvPr/>
        </p:nvSpPr>
        <p:spPr>
          <a:xfrm>
            <a:off x="2373807" y="321455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olidFill>
                  <a:srgbClr val="FF0000"/>
                </a:solidFill>
                <a:latin typeface="+mn-ea"/>
              </a:rPr>
              <a:t>今日</a:t>
            </a:r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7324DCB0-3238-40F1-AA00-69A66FE77304}"/>
              </a:ext>
            </a:extLst>
          </p:cNvPr>
          <p:cNvSpPr txBox="1"/>
          <p:nvPr/>
        </p:nvSpPr>
        <p:spPr>
          <a:xfrm>
            <a:off x="3821324" y="324842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会議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B5AF5AA9-F9B7-42A8-8418-075675A7D9BC}"/>
              </a:ext>
            </a:extLst>
          </p:cNvPr>
          <p:cNvSpPr txBox="1"/>
          <p:nvPr/>
        </p:nvSpPr>
        <p:spPr>
          <a:xfrm>
            <a:off x="4533412" y="3259446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休み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EB5B5BBC-D757-4940-94F2-6D2D6CBA9072}"/>
              </a:ext>
            </a:extLst>
          </p:cNvPr>
          <p:cNvSpPr txBox="1"/>
          <p:nvPr/>
        </p:nvSpPr>
        <p:spPr>
          <a:xfrm>
            <a:off x="5288959" y="327606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約束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3FD45972-38FF-4FCF-ACAA-BCD20E6366CA}"/>
              </a:ext>
            </a:extLst>
          </p:cNvPr>
          <p:cNvSpPr txBox="1"/>
          <p:nvPr/>
        </p:nvSpPr>
        <p:spPr>
          <a:xfrm>
            <a:off x="3848787" y="3121567"/>
            <a:ext cx="6254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かいぎ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B0B50F9A-55F0-4C38-9E5D-4D89708CB9AB}"/>
              </a:ext>
            </a:extLst>
          </p:cNvPr>
          <p:cNvSpPr txBox="1"/>
          <p:nvPr/>
        </p:nvSpPr>
        <p:spPr>
          <a:xfrm>
            <a:off x="5276910" y="3146850"/>
            <a:ext cx="67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やくそく</a:t>
            </a: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19F18565-340B-47DE-BF24-BA295CB4EA64}"/>
              </a:ext>
            </a:extLst>
          </p:cNvPr>
          <p:cNvSpPr txBox="1"/>
          <p:nvPr/>
        </p:nvSpPr>
        <p:spPr>
          <a:xfrm>
            <a:off x="6504144" y="367094"/>
            <a:ext cx="1677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わたしは</a:t>
            </a: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43034165-83EC-4BFB-BC81-1FE26899AE3F}"/>
              </a:ext>
            </a:extLst>
          </p:cNvPr>
          <p:cNvSpPr txBox="1"/>
          <p:nvPr/>
        </p:nvSpPr>
        <p:spPr>
          <a:xfrm>
            <a:off x="6975497" y="2125049"/>
            <a:ext cx="5142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きんようび、　じかんが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あります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08D3474B-B8DB-4985-BDEA-EE14B14EC4E7}"/>
              </a:ext>
            </a:extLst>
          </p:cNvPr>
          <p:cNvSpPr txBox="1"/>
          <p:nvPr/>
        </p:nvSpPr>
        <p:spPr>
          <a:xfrm>
            <a:off x="7039617" y="3014451"/>
            <a:ext cx="5001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どようび、　やくそくが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あります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4CE3D9C8-BBB9-46B8-BDAF-5F0A142E7DF6}"/>
              </a:ext>
            </a:extLst>
          </p:cNvPr>
          <p:cNvSpPr/>
          <p:nvPr/>
        </p:nvSpPr>
        <p:spPr>
          <a:xfrm>
            <a:off x="3693982" y="2826724"/>
            <a:ext cx="796112" cy="791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7BA86304-1073-4695-8F72-778BED882BAD}"/>
              </a:ext>
            </a:extLst>
          </p:cNvPr>
          <p:cNvSpPr/>
          <p:nvPr/>
        </p:nvSpPr>
        <p:spPr>
          <a:xfrm>
            <a:off x="4428408" y="2852724"/>
            <a:ext cx="796112" cy="791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5AE97DF3-EC2E-473C-9F66-057CF6C7E471}"/>
              </a:ext>
            </a:extLst>
          </p:cNvPr>
          <p:cNvSpPr/>
          <p:nvPr/>
        </p:nvSpPr>
        <p:spPr>
          <a:xfrm>
            <a:off x="5164213" y="2863743"/>
            <a:ext cx="796112" cy="791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561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5" grpId="0"/>
      <p:bldP spid="127" grpId="0"/>
      <p:bldP spid="133" grpId="0"/>
      <p:bldP spid="2" grpId="0" animBg="1"/>
      <p:bldP spid="2" grpId="1" animBg="1"/>
      <p:bldP spid="22" grpId="0" animBg="1"/>
      <p:bldP spid="22" grpId="1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963372" y="1521631"/>
            <a:ext cx="10415752" cy="307069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BEC7E5-1C40-7D2C-9729-6533A8A569B1}"/>
              </a:ext>
            </a:extLst>
          </p:cNvPr>
          <p:cNvSpPr txBox="1"/>
          <p:nvPr/>
        </p:nvSpPr>
        <p:spPr>
          <a:xfrm>
            <a:off x="851612" y="2492295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</a:t>
            </a:r>
            <a:r>
              <a:rPr kumimoji="1" lang="en-US" altLang="ja-JP" sz="4400" u="sng" dirty="0">
                <a:latin typeface="+mn-ea"/>
              </a:rPr>
              <a:t>N</a:t>
            </a:r>
            <a:r>
              <a:rPr kumimoji="1" lang="ja-JP" altLang="en-US" sz="4400" u="sng" dirty="0">
                <a:latin typeface="+mn-ea"/>
              </a:rPr>
              <a:t>　　　　</a:t>
            </a:r>
            <a:r>
              <a:rPr kumimoji="1" lang="ja-JP" altLang="en-US" sz="4400" dirty="0">
                <a:latin typeface="+mn-ea"/>
              </a:rPr>
              <a:t>が　あります。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161E06-7E75-9275-AC04-3703E83CE735}"/>
              </a:ext>
            </a:extLst>
          </p:cNvPr>
          <p:cNvSpPr txBox="1"/>
          <p:nvPr/>
        </p:nvSpPr>
        <p:spPr>
          <a:xfrm flipH="1">
            <a:off x="3222054" y="3178806"/>
            <a:ext cx="3208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  <a:latin typeface="+mn-ea"/>
              </a:rPr>
              <a:t>やくそく</a:t>
            </a:r>
            <a:r>
              <a:rPr lang="en-US" altLang="ja-JP" dirty="0">
                <a:solidFill>
                  <a:srgbClr val="FF0000"/>
                </a:solidFill>
                <a:latin typeface="+mn-ea"/>
              </a:rPr>
              <a:t>,</a:t>
            </a:r>
            <a:r>
              <a:rPr lang="ja-JP" altLang="en-US" dirty="0">
                <a:solidFill>
                  <a:srgbClr val="FF0000"/>
                </a:solidFill>
                <a:latin typeface="+mn-ea"/>
              </a:rPr>
              <a:t>じかん</a:t>
            </a:r>
            <a:r>
              <a:rPr lang="en-US" altLang="ja-JP" dirty="0">
                <a:solidFill>
                  <a:srgbClr val="FF0000"/>
                </a:solidFill>
                <a:latin typeface="+mn-ea"/>
              </a:rPr>
              <a:t>,</a:t>
            </a:r>
            <a:r>
              <a:rPr lang="ja-JP" altLang="en-US" dirty="0">
                <a:solidFill>
                  <a:srgbClr val="FF0000"/>
                </a:solidFill>
                <a:latin typeface="+mn-ea"/>
              </a:rPr>
              <a:t>ようじ・・・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8732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123</Words>
  <Application>Microsoft Office PowerPoint</Application>
  <PresentationFormat>ワイド画面</PresentationFormat>
  <Paragraphs>47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UD デジタル 教科書体 NK-B</vt:lpstr>
      <vt:lpstr>メイリオ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10</cp:revision>
  <dcterms:created xsi:type="dcterms:W3CDTF">2024-05-05T08:55:25Z</dcterms:created>
  <dcterms:modified xsi:type="dcterms:W3CDTF">2026-04-26T07:06:01Z</dcterms:modified>
</cp:coreProperties>
</file>