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471" r:id="rId3"/>
    <p:sldId id="474" r:id="rId4"/>
    <p:sldId id="475" r:id="rId5"/>
    <p:sldId id="405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8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97FC5-2561-4294-B767-F208DBBE1C97}" type="datetimeFigureOut">
              <a:rPr kumimoji="1" lang="ja-JP" altLang="en-US" smtClean="0"/>
              <a:t>2026/2/28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F47B9-3006-49E0-9C00-FEA71F93E9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517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0F47B9-3006-49E0-9C00-FEA71F93E91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164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2026/2/28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6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F7979BAC-B2F5-E7A1-4AF6-361881C24121}"/>
              </a:ext>
            </a:extLst>
          </p:cNvPr>
          <p:cNvSpPr/>
          <p:nvPr/>
        </p:nvSpPr>
        <p:spPr>
          <a:xfrm>
            <a:off x="888124" y="1836682"/>
            <a:ext cx="10415752" cy="3184635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79BD706-9BD3-8DDC-FD83-212B9C2BB7C0}"/>
              </a:ext>
            </a:extLst>
          </p:cNvPr>
          <p:cNvSpPr txBox="1"/>
          <p:nvPr/>
        </p:nvSpPr>
        <p:spPr>
          <a:xfrm>
            <a:off x="957278" y="2263396"/>
            <a:ext cx="10489324" cy="2031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4400" dirty="0">
                <a:latin typeface="+mn-ea"/>
              </a:rPr>
              <a:t>『</a:t>
            </a:r>
            <a:r>
              <a:rPr lang="ja-JP" altLang="en-US" sz="4400" dirty="0">
                <a:latin typeface="+mn-ea"/>
              </a:rPr>
              <a:t>　　　　　　　　　　</a:t>
            </a:r>
            <a:r>
              <a:rPr lang="en-US" altLang="ja-JP" sz="4400" dirty="0">
                <a:latin typeface="+mn-ea"/>
              </a:rPr>
              <a:t>』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は　</a:t>
            </a:r>
            <a:r>
              <a:rPr lang="ja-JP" altLang="en-US" sz="4400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ja-JP" sz="4400" dirty="0">
                <a:solidFill>
                  <a:schemeClr val="accent1"/>
                </a:solidFill>
                <a:latin typeface="+mn-ea"/>
              </a:rPr>
              <a:t>Language</a:t>
            </a:r>
            <a:r>
              <a:rPr lang="en-US" altLang="ja-JP" sz="4400" dirty="0">
                <a:solidFill>
                  <a:schemeClr val="accent2"/>
                </a:solidFill>
                <a:latin typeface="+mn-ea"/>
              </a:rPr>
              <a:t> 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で</a:t>
            </a:r>
            <a:endParaRPr lang="en-US" altLang="ja-JP" sz="44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　　　　　　　　　　</a:t>
            </a:r>
            <a:r>
              <a:rPr lang="ja-JP" altLang="en-US" sz="4400" dirty="0">
                <a:latin typeface="+mn-ea"/>
              </a:rPr>
              <a:t>　　　　</a:t>
            </a:r>
            <a:r>
              <a:rPr lang="en-US" altLang="ja-JP" sz="4400" dirty="0">
                <a:latin typeface="+mn-ea"/>
              </a:rPr>
              <a:t>『</a:t>
            </a:r>
            <a:r>
              <a:rPr lang="ja-JP" altLang="en-US" sz="4400" dirty="0">
                <a:latin typeface="+mn-ea"/>
              </a:rPr>
              <a:t>　　　　　　　　　　　</a:t>
            </a:r>
            <a:r>
              <a:rPr lang="en-US" altLang="ja-JP" sz="4400" dirty="0">
                <a:latin typeface="+mn-ea"/>
              </a:rPr>
              <a:t>』</a:t>
            </a:r>
            <a:r>
              <a:rPr lang="ja-JP" altLang="en-US" sz="4400" dirty="0">
                <a:latin typeface="+mn-ea"/>
              </a:rPr>
              <a:t>です。</a:t>
            </a:r>
            <a:endParaRPr kumimoji="1" lang="en-US" altLang="ja-JP" sz="4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976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2C2ED0F-E4BF-E470-21A8-36EA97E8BD55}"/>
              </a:ext>
            </a:extLst>
          </p:cNvPr>
          <p:cNvSpPr txBox="1"/>
          <p:nvPr/>
        </p:nvSpPr>
        <p:spPr>
          <a:xfrm>
            <a:off x="1431020" y="1212162"/>
            <a:ext cx="3802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dirty="0">
                <a:latin typeface="+mn-ea"/>
              </a:rPr>
              <a:t>ありがとう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E0B785D-C0FF-7A4A-5AEE-C8F7AB7DACBF}"/>
              </a:ext>
            </a:extLst>
          </p:cNvPr>
          <p:cNvSpPr txBox="1"/>
          <p:nvPr/>
        </p:nvSpPr>
        <p:spPr>
          <a:xfrm>
            <a:off x="812678" y="4333503"/>
            <a:ext cx="53319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「ありがとう」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は</a:t>
            </a:r>
            <a:r>
              <a:rPr kumimoji="1" lang="ja-JP" altLang="en-US" sz="4000" dirty="0">
                <a:latin typeface="+mn-ea"/>
              </a:rPr>
              <a:t>　英語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で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662A224-C815-12B5-6464-922956DFB9D1}"/>
              </a:ext>
            </a:extLst>
          </p:cNvPr>
          <p:cNvSpPr txBox="1"/>
          <p:nvPr/>
        </p:nvSpPr>
        <p:spPr>
          <a:xfrm>
            <a:off x="6334961" y="4333503"/>
            <a:ext cx="52437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「</a:t>
            </a:r>
            <a:r>
              <a:rPr lang="en-US" altLang="ja-JP" sz="4000" dirty="0">
                <a:latin typeface="+mn-ea"/>
              </a:rPr>
              <a:t>T</a:t>
            </a:r>
            <a:r>
              <a:rPr kumimoji="1" lang="en-US" altLang="ja-JP" sz="4000" dirty="0">
                <a:latin typeface="+mn-ea"/>
              </a:rPr>
              <a:t>hank</a:t>
            </a:r>
            <a:r>
              <a:rPr kumimoji="1" lang="ja-JP" altLang="en-US" sz="4000" dirty="0">
                <a:latin typeface="+mn-ea"/>
              </a:rPr>
              <a:t>　</a:t>
            </a:r>
            <a:r>
              <a:rPr kumimoji="1" lang="en-US" altLang="ja-JP" sz="4000" dirty="0">
                <a:latin typeface="+mn-ea"/>
              </a:rPr>
              <a:t>you</a:t>
            </a:r>
            <a:r>
              <a:rPr kumimoji="1" lang="ja-JP" altLang="en-US" sz="4000" dirty="0">
                <a:latin typeface="+mn-ea"/>
              </a:rPr>
              <a:t>」　です。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53C581B-9475-D3F3-56F6-C0371FA6C3B4}"/>
              </a:ext>
            </a:extLst>
          </p:cNvPr>
          <p:cNvSpPr txBox="1"/>
          <p:nvPr/>
        </p:nvSpPr>
        <p:spPr>
          <a:xfrm>
            <a:off x="6604266" y="1212162"/>
            <a:ext cx="47051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dirty="0">
                <a:latin typeface="+mn-ea"/>
              </a:rPr>
              <a:t>Ｔｈａｎｋ </a:t>
            </a:r>
            <a:r>
              <a:rPr kumimoji="1" lang="en-US" altLang="ja-JP" sz="6600" dirty="0">
                <a:latin typeface="+mn-ea"/>
              </a:rPr>
              <a:t>you</a:t>
            </a:r>
            <a:endParaRPr kumimoji="1" lang="ja-JP" altLang="en-US" sz="6600" dirty="0">
              <a:latin typeface="+mn-ea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16D8FC3F-B94B-32AE-B1A0-B69D275F9D9B}"/>
              </a:ext>
            </a:extLst>
          </p:cNvPr>
          <p:cNvSpPr/>
          <p:nvPr/>
        </p:nvSpPr>
        <p:spPr>
          <a:xfrm>
            <a:off x="568685" y="576072"/>
            <a:ext cx="5527314" cy="214884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E299AD5E-4ACF-50F4-EE07-8D6EAE951F36}"/>
              </a:ext>
            </a:extLst>
          </p:cNvPr>
          <p:cNvSpPr/>
          <p:nvPr/>
        </p:nvSpPr>
        <p:spPr>
          <a:xfrm>
            <a:off x="6193176" y="576072"/>
            <a:ext cx="5527314" cy="214884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E64B875-ABD0-8E41-0653-4297584B67BD}"/>
              </a:ext>
            </a:extLst>
          </p:cNvPr>
          <p:cNvSpPr txBox="1"/>
          <p:nvPr/>
        </p:nvSpPr>
        <p:spPr>
          <a:xfrm>
            <a:off x="5803789" y="1350661"/>
            <a:ext cx="681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/>
              <a:t>=</a:t>
            </a:r>
            <a:endParaRPr kumimoji="1" lang="ja-JP" altLang="en-US" sz="4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BED16C0-7ACD-BC8C-94AE-853B527A5A4A}"/>
              </a:ext>
            </a:extLst>
          </p:cNvPr>
          <p:cNvSpPr txBox="1"/>
          <p:nvPr/>
        </p:nvSpPr>
        <p:spPr>
          <a:xfrm>
            <a:off x="8248946" y="258789"/>
            <a:ext cx="1415772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chemeClr val="accent1"/>
                </a:solidFill>
              </a:rPr>
              <a:t>英語</a:t>
            </a:r>
          </a:p>
        </p:txBody>
      </p:sp>
    </p:spTree>
    <p:extLst>
      <p:ext uri="{BB962C8B-B14F-4D97-AF65-F5344CB8AC3E}">
        <p14:creationId xmlns:p14="http://schemas.microsoft.com/office/powerpoint/2010/main" val="90943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/>
      <p:bldP spid="8" grpId="0" animBg="1"/>
      <p:bldP spid="10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F150C-3808-AF78-1BBA-03C913AFA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F466CD5-0BD9-E5CA-E369-166A1E289B19}"/>
              </a:ext>
            </a:extLst>
          </p:cNvPr>
          <p:cNvSpPr txBox="1"/>
          <p:nvPr/>
        </p:nvSpPr>
        <p:spPr>
          <a:xfrm>
            <a:off x="1431020" y="1212162"/>
            <a:ext cx="3802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dirty="0">
                <a:latin typeface="+mn-ea"/>
              </a:rPr>
              <a:t>ありがとう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7389B40-2FF0-6DBC-6A76-2E23A59E83AA}"/>
              </a:ext>
            </a:extLst>
          </p:cNvPr>
          <p:cNvSpPr txBox="1"/>
          <p:nvPr/>
        </p:nvSpPr>
        <p:spPr>
          <a:xfrm>
            <a:off x="568685" y="4322400"/>
            <a:ext cx="65277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「ありがとう」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は</a:t>
            </a:r>
            <a:r>
              <a:rPr kumimoji="1" lang="ja-JP" altLang="en-US" sz="4000" dirty="0">
                <a:latin typeface="+mn-ea"/>
              </a:rPr>
              <a:t>　かんこく語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で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F9AAC49-CB26-9E0A-C3C2-B366BFA9A791}"/>
              </a:ext>
            </a:extLst>
          </p:cNvPr>
          <p:cNvSpPr txBox="1"/>
          <p:nvPr/>
        </p:nvSpPr>
        <p:spPr>
          <a:xfrm>
            <a:off x="7257546" y="4322400"/>
            <a:ext cx="4553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「</a:t>
            </a:r>
            <a:r>
              <a:rPr lang="ko-KR" altLang="en-US" sz="4000" dirty="0">
                <a:latin typeface="ＭＳ ゴシック" panose="020B0609070205080204" pitchFamily="49" charset="-128"/>
              </a:rPr>
              <a:t>고마워요</a:t>
            </a:r>
            <a:r>
              <a:rPr kumimoji="1" lang="ja-JP" altLang="en-US" sz="4000" dirty="0">
                <a:latin typeface="+mn-ea"/>
              </a:rPr>
              <a:t>」　です。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B9D44A2-B8A1-6210-3AB0-7929FB10D4FF}"/>
              </a:ext>
            </a:extLst>
          </p:cNvPr>
          <p:cNvSpPr txBox="1"/>
          <p:nvPr/>
        </p:nvSpPr>
        <p:spPr>
          <a:xfrm>
            <a:off x="7114066" y="1407069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ＭＳ ゴシック" panose="020B0609070205080204" pitchFamily="49" charset="-128"/>
              </a:rPr>
              <a:t>고마워요</a:t>
            </a:r>
            <a:endParaRPr lang="ja-JP" altLang="en-US" sz="6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ECFEA0EA-0202-4D12-B623-E94DF2BBB963}"/>
              </a:ext>
            </a:extLst>
          </p:cNvPr>
          <p:cNvSpPr/>
          <p:nvPr/>
        </p:nvSpPr>
        <p:spPr>
          <a:xfrm>
            <a:off x="568685" y="576072"/>
            <a:ext cx="5527314" cy="214884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02BCDA12-0F64-390D-6921-D4C34CC6021D}"/>
              </a:ext>
            </a:extLst>
          </p:cNvPr>
          <p:cNvSpPr/>
          <p:nvPr/>
        </p:nvSpPr>
        <p:spPr>
          <a:xfrm>
            <a:off x="6193176" y="576072"/>
            <a:ext cx="5527314" cy="214884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FC69960-017A-3E48-39A1-C55D3F5C530D}"/>
              </a:ext>
            </a:extLst>
          </p:cNvPr>
          <p:cNvSpPr txBox="1"/>
          <p:nvPr/>
        </p:nvSpPr>
        <p:spPr>
          <a:xfrm>
            <a:off x="5803789" y="1350661"/>
            <a:ext cx="681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/>
              <a:t>=</a:t>
            </a:r>
            <a:endParaRPr kumimoji="1" lang="ja-JP" altLang="en-US" sz="4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5289D65-7BB2-9F3C-C512-FE031C34AC96}"/>
              </a:ext>
            </a:extLst>
          </p:cNvPr>
          <p:cNvSpPr txBox="1"/>
          <p:nvPr/>
        </p:nvSpPr>
        <p:spPr>
          <a:xfrm>
            <a:off x="7450322" y="274107"/>
            <a:ext cx="2906565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chemeClr val="accent1"/>
                </a:solidFill>
              </a:rPr>
              <a:t>かんこく語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50EF32C-3D09-2071-ECFC-DD4A64075103}"/>
              </a:ext>
            </a:extLst>
          </p:cNvPr>
          <p:cNvSpPr txBox="1"/>
          <p:nvPr/>
        </p:nvSpPr>
        <p:spPr>
          <a:xfrm>
            <a:off x="7998122" y="1119828"/>
            <a:ext cx="1802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err="1">
                <a:latin typeface="+mj-lt"/>
                <a:ea typeface="BIZ UDPゴシック" panose="020B0400000000000000" pitchFamily="50" charset="-128"/>
              </a:rPr>
              <a:t>komawoyo</a:t>
            </a:r>
            <a:endParaRPr lang="ja-JP" altLang="en-US" sz="2400" dirty="0">
              <a:latin typeface="+mj-lt"/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CBDBB4F-2792-D7B9-B9E6-769AA4B7B936}"/>
              </a:ext>
            </a:extLst>
          </p:cNvPr>
          <p:cNvSpPr txBox="1"/>
          <p:nvPr/>
        </p:nvSpPr>
        <p:spPr>
          <a:xfrm>
            <a:off x="7732080" y="4015428"/>
            <a:ext cx="1802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err="1">
                <a:latin typeface="+mj-lt"/>
                <a:ea typeface="BIZ UDPゴシック" panose="020B0400000000000000" pitchFamily="50" charset="-128"/>
              </a:rPr>
              <a:t>komawoyo</a:t>
            </a:r>
            <a:endParaRPr lang="ja-JP" altLang="en-US" sz="2400" dirty="0">
              <a:latin typeface="+mj-lt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765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/>
      <p:bldP spid="8" grpId="0" animBg="1"/>
      <p:bldP spid="10" grpId="0"/>
      <p:bldP spid="11" grpId="0" animBg="1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474B4-1FD0-6E8C-4E93-BEC6C9403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A337AD3-97B3-798D-11E9-B2A5F4D0D3BF}"/>
              </a:ext>
            </a:extLst>
          </p:cNvPr>
          <p:cNvSpPr txBox="1"/>
          <p:nvPr/>
        </p:nvSpPr>
        <p:spPr>
          <a:xfrm>
            <a:off x="1431020" y="1212162"/>
            <a:ext cx="3802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dirty="0">
                <a:latin typeface="+mn-ea"/>
              </a:rPr>
              <a:t>ありがとう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F1470B6-31F1-EFAF-E9EA-88E383107A85}"/>
              </a:ext>
            </a:extLst>
          </p:cNvPr>
          <p:cNvSpPr txBox="1"/>
          <p:nvPr/>
        </p:nvSpPr>
        <p:spPr>
          <a:xfrm>
            <a:off x="1400222" y="3779146"/>
            <a:ext cx="66335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「ありがとう」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は</a:t>
            </a:r>
            <a:r>
              <a:rPr kumimoji="1" lang="ja-JP" altLang="en-US" sz="4000" dirty="0">
                <a:latin typeface="+mn-ea"/>
              </a:rPr>
              <a:t>　フランス語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で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349859A-B4BA-596A-645A-40D5C2584651}"/>
              </a:ext>
            </a:extLst>
          </p:cNvPr>
          <p:cNvSpPr txBox="1"/>
          <p:nvPr/>
        </p:nvSpPr>
        <p:spPr>
          <a:xfrm>
            <a:off x="8033769" y="3779146"/>
            <a:ext cx="3479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なん</a:t>
            </a:r>
            <a:r>
              <a:rPr kumimoji="1" lang="ja-JP" altLang="en-US" sz="4000" dirty="0">
                <a:latin typeface="+mn-ea"/>
              </a:rPr>
              <a:t>ですか。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3469E7F-D113-2AAA-FF5E-01765D7ABFF3}"/>
              </a:ext>
            </a:extLst>
          </p:cNvPr>
          <p:cNvSpPr txBox="1"/>
          <p:nvPr/>
        </p:nvSpPr>
        <p:spPr>
          <a:xfrm>
            <a:off x="8316745" y="1099516"/>
            <a:ext cx="11272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9600" dirty="0">
                <a:solidFill>
                  <a:schemeClr val="accent1"/>
                </a:solidFill>
                <a:latin typeface="ＭＳ ゴシック" panose="020B0609070205080204" pitchFamily="49" charset="-128"/>
              </a:rPr>
              <a:t>？</a:t>
            </a:r>
            <a:endParaRPr lang="ja-JP" altLang="en-US" sz="9600" dirty="0">
              <a:solidFill>
                <a:schemeClr val="accent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90720FF7-BA42-3F42-9E09-DB1D273EE27E}"/>
              </a:ext>
            </a:extLst>
          </p:cNvPr>
          <p:cNvSpPr/>
          <p:nvPr/>
        </p:nvSpPr>
        <p:spPr>
          <a:xfrm>
            <a:off x="568685" y="576072"/>
            <a:ext cx="5527314" cy="214884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2ABE75A9-3A92-C58A-F7DF-8842FDEAECFE}"/>
              </a:ext>
            </a:extLst>
          </p:cNvPr>
          <p:cNvSpPr/>
          <p:nvPr/>
        </p:nvSpPr>
        <p:spPr>
          <a:xfrm>
            <a:off x="6193176" y="576072"/>
            <a:ext cx="5527314" cy="214884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A9D8166-FCF3-1DE1-AF0D-5FFF13F3C279}"/>
              </a:ext>
            </a:extLst>
          </p:cNvPr>
          <p:cNvSpPr txBox="1"/>
          <p:nvPr/>
        </p:nvSpPr>
        <p:spPr>
          <a:xfrm>
            <a:off x="5803789" y="1350661"/>
            <a:ext cx="681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/>
              <a:t>=</a:t>
            </a:r>
            <a:endParaRPr kumimoji="1" lang="ja-JP" altLang="en-US" sz="4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EA03527-BDF9-9A48-1B83-17B134018503}"/>
              </a:ext>
            </a:extLst>
          </p:cNvPr>
          <p:cNvSpPr txBox="1"/>
          <p:nvPr/>
        </p:nvSpPr>
        <p:spPr>
          <a:xfrm>
            <a:off x="7450322" y="274107"/>
            <a:ext cx="2916183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chemeClr val="accent1"/>
                </a:solidFill>
              </a:rPr>
              <a:t>フランス語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F275BF2-5384-1177-4A25-E628FFE81289}"/>
              </a:ext>
            </a:extLst>
          </p:cNvPr>
          <p:cNvSpPr txBox="1"/>
          <p:nvPr/>
        </p:nvSpPr>
        <p:spPr>
          <a:xfrm>
            <a:off x="765112" y="3656035"/>
            <a:ext cx="635110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800" dirty="0"/>
              <a:t>Q</a:t>
            </a:r>
            <a:endParaRPr kumimoji="1" lang="ja-JP" altLang="en-US" sz="48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AB1D50-8ADF-2D8C-3032-FE78AA753894}"/>
              </a:ext>
            </a:extLst>
          </p:cNvPr>
          <p:cNvSpPr txBox="1"/>
          <p:nvPr/>
        </p:nvSpPr>
        <p:spPr>
          <a:xfrm>
            <a:off x="765112" y="5124652"/>
            <a:ext cx="63030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800" dirty="0"/>
              <a:t>A</a:t>
            </a:r>
            <a:endParaRPr kumimoji="1" lang="ja-JP" altLang="en-US" sz="48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0A2705E-17EF-ADBE-F783-DD82BBDD7A85}"/>
              </a:ext>
            </a:extLst>
          </p:cNvPr>
          <p:cNvSpPr txBox="1"/>
          <p:nvPr/>
        </p:nvSpPr>
        <p:spPr>
          <a:xfrm>
            <a:off x="1523125" y="5291895"/>
            <a:ext cx="35814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「</a:t>
            </a:r>
            <a:r>
              <a:rPr kumimoji="1" lang="en-US" altLang="ja-JP" sz="4000" dirty="0">
                <a:latin typeface="+mn-ea"/>
              </a:rPr>
              <a:t>Merci</a:t>
            </a:r>
            <a:r>
              <a:rPr kumimoji="1" lang="ja-JP" altLang="en-US" sz="4000" dirty="0">
                <a:latin typeface="+mn-ea"/>
              </a:rPr>
              <a:t>」です。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E70FFD2-B116-3097-77B6-EE56F926742B}"/>
              </a:ext>
            </a:extLst>
          </p:cNvPr>
          <p:cNvSpPr txBox="1"/>
          <p:nvPr/>
        </p:nvSpPr>
        <p:spPr>
          <a:xfrm>
            <a:off x="7077152" y="1043780"/>
            <a:ext cx="37593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600" dirty="0">
                <a:solidFill>
                  <a:schemeClr val="accent1"/>
                </a:solidFill>
                <a:latin typeface="+mn-ea"/>
              </a:rPr>
              <a:t>Merci</a:t>
            </a:r>
            <a:endParaRPr lang="ja-JP" altLang="en-US" sz="96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5905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/>
      <p:bldP spid="5" grpId="1"/>
      <p:bldP spid="8" grpId="0" animBg="1"/>
      <p:bldP spid="10" grpId="0"/>
      <p:bldP spid="11" grpId="0" animBg="1"/>
      <p:bldP spid="3" grpId="0" animBg="1"/>
      <p:bldP spid="9" grpId="0" animBg="1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2C2ED0F-E4BF-E470-21A8-36EA97E8BD55}"/>
              </a:ext>
            </a:extLst>
          </p:cNvPr>
          <p:cNvSpPr txBox="1"/>
          <p:nvPr/>
        </p:nvSpPr>
        <p:spPr>
          <a:xfrm>
            <a:off x="2382483" y="503624"/>
            <a:ext cx="74270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6600" u="sng" dirty="0">
                <a:latin typeface="+mn-ea"/>
              </a:rPr>
              <a:t>Nice to meet you</a:t>
            </a:r>
            <a:endParaRPr kumimoji="1" lang="ja-JP" altLang="en-US" sz="6600" u="sng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647E759-CB3D-B4A6-0646-DD85F37042E0}"/>
              </a:ext>
            </a:extLst>
          </p:cNvPr>
          <p:cNvSpPr txBox="1"/>
          <p:nvPr/>
        </p:nvSpPr>
        <p:spPr>
          <a:xfrm>
            <a:off x="508296" y="2486062"/>
            <a:ext cx="2856229" cy="707886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>
                <a:latin typeface="+mn-ea"/>
              </a:rPr>
              <a:t>にほん語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8AA0C41-6D93-AD0D-1628-942BEECF1F37}"/>
              </a:ext>
            </a:extLst>
          </p:cNvPr>
          <p:cNvSpPr txBox="1"/>
          <p:nvPr/>
        </p:nvSpPr>
        <p:spPr>
          <a:xfrm>
            <a:off x="8189370" y="2486062"/>
            <a:ext cx="3487997" cy="707886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>
                <a:latin typeface="+mn-ea"/>
              </a:rPr>
              <a:t>ネパール語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385B439-E1DB-A4D0-9035-2FC1FEC26F15}"/>
              </a:ext>
            </a:extLst>
          </p:cNvPr>
          <p:cNvSpPr txBox="1"/>
          <p:nvPr/>
        </p:nvSpPr>
        <p:spPr>
          <a:xfrm>
            <a:off x="4292276" y="2486062"/>
            <a:ext cx="2969342" cy="707886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>
                <a:latin typeface="+mn-ea"/>
              </a:rPr>
              <a:t>スリランカ語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180A562-5036-59F0-9209-A64528CB83D5}"/>
              </a:ext>
            </a:extLst>
          </p:cNvPr>
          <p:cNvSpPr txBox="1"/>
          <p:nvPr/>
        </p:nvSpPr>
        <p:spPr>
          <a:xfrm>
            <a:off x="708918" y="4150759"/>
            <a:ext cx="69442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E711B6-EBBE-9382-CFD8-A36CF9A83F77}"/>
              </a:ext>
            </a:extLst>
          </p:cNvPr>
          <p:cNvSpPr txBox="1"/>
          <p:nvPr/>
        </p:nvSpPr>
        <p:spPr>
          <a:xfrm>
            <a:off x="1435439" y="4273870"/>
            <a:ext cx="57134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「</a:t>
            </a:r>
            <a:r>
              <a:rPr lang="en-US" altLang="ja-JP" sz="4000" dirty="0">
                <a:latin typeface="+mn-ea"/>
              </a:rPr>
              <a:t>Nice to meet you</a:t>
            </a:r>
            <a:r>
              <a:rPr kumimoji="1" lang="ja-JP" altLang="en-US" sz="4000" dirty="0">
                <a:latin typeface="+mn-ea"/>
              </a:rPr>
              <a:t>」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は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1A04994-FE55-4641-9DB5-4ED9B390D623}"/>
              </a:ext>
            </a:extLst>
          </p:cNvPr>
          <p:cNvSpPr txBox="1"/>
          <p:nvPr/>
        </p:nvSpPr>
        <p:spPr>
          <a:xfrm>
            <a:off x="5384756" y="5116021"/>
            <a:ext cx="56092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にほん語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で　なん</a:t>
            </a:r>
            <a:r>
              <a:rPr kumimoji="1" lang="ja-JP" altLang="en-US" sz="4000" dirty="0">
                <a:latin typeface="+mn-ea"/>
              </a:rPr>
              <a:t>ですか。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91D76D8-EB3A-834B-4107-E66CB4801205}"/>
              </a:ext>
            </a:extLst>
          </p:cNvPr>
          <p:cNvSpPr txBox="1"/>
          <p:nvPr/>
        </p:nvSpPr>
        <p:spPr>
          <a:xfrm>
            <a:off x="4675333" y="5116021"/>
            <a:ext cx="64235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スリランカ語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で　なん</a:t>
            </a:r>
            <a:r>
              <a:rPr kumimoji="1" lang="ja-JP" altLang="en-US" sz="4000" dirty="0">
                <a:latin typeface="+mn-ea"/>
              </a:rPr>
              <a:t>ですか。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ACB806D-5DF9-FE89-D44B-93CE81CE6021}"/>
              </a:ext>
            </a:extLst>
          </p:cNvPr>
          <p:cNvSpPr txBox="1"/>
          <p:nvPr/>
        </p:nvSpPr>
        <p:spPr>
          <a:xfrm>
            <a:off x="4955858" y="5116021"/>
            <a:ext cx="6143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ネパール語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で　なん</a:t>
            </a:r>
            <a:r>
              <a:rPr kumimoji="1" lang="ja-JP" altLang="en-US" sz="4000" dirty="0">
                <a:latin typeface="+mn-ea"/>
              </a:rPr>
              <a:t>ですか。</a:t>
            </a:r>
          </a:p>
        </p:txBody>
      </p:sp>
    </p:spTree>
    <p:extLst>
      <p:ext uri="{BB962C8B-B14F-4D97-AF65-F5344CB8AC3E}">
        <p14:creationId xmlns:p14="http://schemas.microsoft.com/office/powerpoint/2010/main" val="83842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7" grpId="0" animBg="1"/>
      <p:bldP spid="7" grpId="1" animBg="1"/>
      <p:bldP spid="2" grpId="0" animBg="1"/>
      <p:bldP spid="6" grpId="0"/>
      <p:bldP spid="8" grpId="0"/>
      <p:bldP spid="8" grpId="1"/>
      <p:bldP spid="10" grpId="0"/>
      <p:bldP spid="10" grpId="1"/>
      <p:bldP spid="11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104</Words>
  <Application>Microsoft Office PowerPoint</Application>
  <PresentationFormat>ワイド画面</PresentationFormat>
  <Paragraphs>36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ＭＳ ゴシック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2026-02-28T05:19:26Z</dcterms:modified>
</cp:coreProperties>
</file>