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64" r:id="rId3"/>
    <p:sldId id="257" r:id="rId4"/>
    <p:sldId id="258" r:id="rId5"/>
    <p:sldId id="259" r:id="rId6"/>
    <p:sldId id="278" r:id="rId7"/>
    <p:sldId id="265" r:id="rId8"/>
    <p:sldId id="266" r:id="rId9"/>
    <p:sldId id="267" r:id="rId10"/>
    <p:sldId id="268" r:id="rId11"/>
    <p:sldId id="270" r:id="rId12"/>
    <p:sldId id="271" r:id="rId13"/>
    <p:sldId id="272" r:id="rId14"/>
    <p:sldId id="273" r:id="rId15"/>
    <p:sldId id="274" r:id="rId16"/>
    <p:sldId id="275" r:id="rId17"/>
    <p:sldId id="277" r:id="rId18"/>
    <p:sldId id="276" r:id="rId19"/>
    <p:sldId id="279" r:id="rId20"/>
    <p:sldId id="280" r:id="rId21"/>
    <p:sldId id="281" r:id="rId22"/>
    <p:sldId id="282" r:id="rId23"/>
    <p:sldId id="283" r:id="rId24"/>
    <p:sldId id="263" r:id="rId25"/>
    <p:sldId id="346" r:id="rId26"/>
    <p:sldId id="345" r:id="rId27"/>
    <p:sldId id="284" r:id="rId28"/>
    <p:sldId id="347" r:id="rId29"/>
    <p:sldId id="318" r:id="rId3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AA2C7A-6F7E-4947-844A-786697C2C4FA}" type="datetimeFigureOut">
              <a:rPr kumimoji="1" lang="ja-JP" altLang="en-US" smtClean="0"/>
              <a:t>2026/1/18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5597A-4060-4F2B-8F70-6A72A8B3A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1247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5597A-4060-4F2B-8F70-6A72A8B3A71A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6417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5597A-4060-4F2B-8F70-6A72A8B3A71A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6219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5597A-4060-4F2B-8F70-6A72A8B3A71A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6680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5597A-4060-4F2B-8F70-6A72A8B3A71A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54922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C5597A-4060-4F2B-8F70-6A72A8B3A71A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674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CF489D-491E-B3BA-315B-C60228C4C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480F8E-2F23-9484-7F5F-F5385D403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6BFC31-80A4-3269-060A-AA9BC4BD3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1280C-7BAA-4B10-B22E-EDAF9A94FE5B}" type="datetimeFigureOut">
              <a:rPr kumimoji="1" lang="ja-JP" altLang="en-US" smtClean="0"/>
              <a:t>2026/1/18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8B61A7-1F57-9191-EF5B-C0C4BB843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96FA97-634F-BE5B-3E3A-54A629D87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D5396-9E41-420E-9DDD-87A7750D616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8453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9B8898D5-2E10-0952-76EB-5031C0402ABD}"/>
              </a:ext>
            </a:extLst>
          </p:cNvPr>
          <p:cNvSpPr/>
          <p:nvPr/>
        </p:nvSpPr>
        <p:spPr>
          <a:xfrm>
            <a:off x="1325086" y="2306410"/>
            <a:ext cx="9541827" cy="211046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A7A78D5-B3BD-463E-B49B-F130B8DC55ED}"/>
              </a:ext>
            </a:extLst>
          </p:cNvPr>
          <p:cNvSpPr txBox="1"/>
          <p:nvPr/>
        </p:nvSpPr>
        <p:spPr>
          <a:xfrm>
            <a:off x="1830615" y="2946145"/>
            <a:ext cx="8685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わたしは　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en-US" altLang="ja-JP" sz="4800" u="sng" dirty="0">
                <a:latin typeface="+mn-ea"/>
              </a:rPr>
              <a:t>N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en-US" altLang="ja-JP" sz="4800" u="sng" dirty="0">
                <a:latin typeface="+mn-ea"/>
              </a:rPr>
              <a:t>V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ja-JP" altLang="en-US" sz="4800" dirty="0">
                <a:latin typeface="+mn-ea"/>
              </a:rPr>
              <a:t>ます。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右大かっこ 3">
            <a:extLst>
              <a:ext uri="{FF2B5EF4-FFF2-40B4-BE49-F238E27FC236}">
                <a16:creationId xmlns:a16="http://schemas.microsoft.com/office/drawing/2014/main" id="{80E36FA2-42C3-4965-130A-873AAA0E69B6}"/>
              </a:ext>
            </a:extLst>
          </p:cNvPr>
          <p:cNvSpPr/>
          <p:nvPr/>
        </p:nvSpPr>
        <p:spPr>
          <a:xfrm rot="5400000">
            <a:off x="6491012" y="2159162"/>
            <a:ext cx="331179" cy="3463545"/>
          </a:xfrm>
          <a:prstGeom prst="rightBracket">
            <a:avLst>
              <a:gd name="adj" fmla="val 414"/>
            </a:avLst>
          </a:prstGeom>
          <a:ln w="381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0765C69-CBF2-25ED-C970-25A6001D69B6}"/>
              </a:ext>
            </a:extLst>
          </p:cNvPr>
          <p:cNvSpPr txBox="1"/>
          <p:nvPr/>
        </p:nvSpPr>
        <p:spPr>
          <a:xfrm>
            <a:off x="8453777" y="3710474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action</a:t>
            </a:r>
            <a:endParaRPr kumimoji="1" lang="ja-JP" alt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BE965FC-04C6-ADA5-73A4-B7408577773C}"/>
              </a:ext>
            </a:extLst>
          </p:cNvPr>
          <p:cNvSpPr txBox="1"/>
          <p:nvPr/>
        </p:nvSpPr>
        <p:spPr>
          <a:xfrm>
            <a:off x="4059207" y="3753292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</a:t>
            </a:r>
            <a:endParaRPr kumimoji="1" lang="ja-JP" altLang="en-US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48DBEC6-75A6-CDF0-E03B-0A9B440BD9F1}"/>
              </a:ext>
            </a:extLst>
          </p:cNvPr>
          <p:cNvSpPr/>
          <p:nvPr/>
        </p:nvSpPr>
        <p:spPr>
          <a:xfrm>
            <a:off x="6305560" y="2908679"/>
            <a:ext cx="566057" cy="7643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6B8ED28-E9B1-D60B-091F-759A462542B6}"/>
              </a:ext>
            </a:extLst>
          </p:cNvPr>
          <p:cNvSpPr txBox="1"/>
          <p:nvPr/>
        </p:nvSpPr>
        <p:spPr>
          <a:xfrm>
            <a:off x="3520827" y="5643866"/>
            <a:ext cx="3194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しんぶん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1B1A690-C687-2ACF-91E2-2CE6F7F9D514}"/>
              </a:ext>
            </a:extLst>
          </p:cNvPr>
          <p:cNvSpPr txBox="1"/>
          <p:nvPr/>
        </p:nvSpPr>
        <p:spPr>
          <a:xfrm>
            <a:off x="6340126" y="5617739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読みます。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B2BB345-00AA-BE06-20D8-73442DB97ED8}"/>
              </a:ext>
            </a:extLst>
          </p:cNvPr>
          <p:cNvSpPr txBox="1"/>
          <p:nvPr/>
        </p:nvSpPr>
        <p:spPr>
          <a:xfrm>
            <a:off x="6488481" y="5432760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よ</a:t>
            </a:r>
            <a:endParaRPr kumimoji="1" lang="ja-JP" altLang="en-US" dirty="0">
              <a:latin typeface="+mn-ea"/>
            </a:endParaRPr>
          </a:p>
        </p:txBody>
      </p:sp>
      <p:pic>
        <p:nvPicPr>
          <p:cNvPr id="1026" name="Picture 2" descr="新聞を読む人のイラスト（おじいさん）">
            <a:extLst>
              <a:ext uri="{FF2B5EF4-FFF2-40B4-BE49-F238E27FC236}">
                <a16:creationId xmlns:a16="http://schemas.microsoft.com/office/drawing/2014/main" id="{F5355D2F-543D-15D8-978E-2749294E3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875" y="269616"/>
            <a:ext cx="5374250" cy="537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971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6B8ED28-E9B1-D60B-091F-759A462542B6}"/>
              </a:ext>
            </a:extLst>
          </p:cNvPr>
          <p:cNvSpPr txBox="1"/>
          <p:nvPr/>
        </p:nvSpPr>
        <p:spPr>
          <a:xfrm>
            <a:off x="3992600" y="5681491"/>
            <a:ext cx="3194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ほん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1B1A690-C687-2ACF-91E2-2CE6F7F9D514}"/>
              </a:ext>
            </a:extLst>
          </p:cNvPr>
          <p:cNvSpPr txBox="1"/>
          <p:nvPr/>
        </p:nvSpPr>
        <p:spPr>
          <a:xfrm>
            <a:off x="5876392" y="5647465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読みます。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B2BB345-00AA-BE06-20D8-73442DB97ED8}"/>
              </a:ext>
            </a:extLst>
          </p:cNvPr>
          <p:cNvSpPr txBox="1"/>
          <p:nvPr/>
        </p:nvSpPr>
        <p:spPr>
          <a:xfrm>
            <a:off x="6024747" y="5462486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よ</a:t>
            </a:r>
            <a:endParaRPr kumimoji="1" lang="ja-JP" altLang="en-US" dirty="0">
              <a:latin typeface="+mn-ea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7B16B8AA-22DD-79E8-FE27-3AD6C659C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8015" y="205522"/>
            <a:ext cx="4397012" cy="553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812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: 対角を丸める 2">
            <a:extLst>
              <a:ext uri="{FF2B5EF4-FFF2-40B4-BE49-F238E27FC236}">
                <a16:creationId xmlns:a16="http://schemas.microsoft.com/office/drawing/2014/main" id="{BB590DAC-239E-9159-FD7D-511E0DD83076}"/>
              </a:ext>
            </a:extLst>
          </p:cNvPr>
          <p:cNvSpPr/>
          <p:nvPr/>
        </p:nvSpPr>
        <p:spPr>
          <a:xfrm>
            <a:off x="1325086" y="2373765"/>
            <a:ext cx="9541827" cy="211046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0BF044-3F32-4087-702C-D6F86C912B7C}"/>
              </a:ext>
            </a:extLst>
          </p:cNvPr>
          <p:cNvSpPr txBox="1"/>
          <p:nvPr/>
        </p:nvSpPr>
        <p:spPr>
          <a:xfrm>
            <a:off x="1501431" y="3114084"/>
            <a:ext cx="8685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　（わたしは）　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en-US" altLang="ja-JP" sz="4800" u="sng" dirty="0">
                <a:latin typeface="+mn-ea"/>
              </a:rPr>
              <a:t>N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dirty="0">
                <a:highlight>
                  <a:srgbClr val="FFFF00"/>
                </a:highlight>
                <a:latin typeface="+mn-ea"/>
              </a:rPr>
              <a:t>み</a:t>
            </a:r>
            <a:r>
              <a:rPr lang="ja-JP" altLang="en-US" sz="4800" dirty="0">
                <a:latin typeface="+mn-ea"/>
              </a:rPr>
              <a:t>ます。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10007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テレビを離れて見る子供のイラスト（男の子）">
            <a:extLst>
              <a:ext uri="{FF2B5EF4-FFF2-40B4-BE49-F238E27FC236}">
                <a16:creationId xmlns:a16="http://schemas.microsoft.com/office/drawing/2014/main" id="{C3D2AC4B-3D6F-B244-64C7-ED00D5071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821" y="164804"/>
            <a:ext cx="5612129" cy="5612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6B8ED28-E9B1-D60B-091F-759A462542B6}"/>
              </a:ext>
            </a:extLst>
          </p:cNvPr>
          <p:cNvSpPr txBox="1"/>
          <p:nvPr/>
        </p:nvSpPr>
        <p:spPr>
          <a:xfrm>
            <a:off x="3899373" y="5536274"/>
            <a:ext cx="3194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テレビ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1B1A690-C687-2ACF-91E2-2CE6F7F9D514}"/>
              </a:ext>
            </a:extLst>
          </p:cNvPr>
          <p:cNvSpPr txBox="1"/>
          <p:nvPr/>
        </p:nvSpPr>
        <p:spPr>
          <a:xfrm>
            <a:off x="6096000" y="5520885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見ます。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B2BB345-00AA-BE06-20D8-73442DB97ED8}"/>
              </a:ext>
            </a:extLst>
          </p:cNvPr>
          <p:cNvSpPr txBox="1"/>
          <p:nvPr/>
        </p:nvSpPr>
        <p:spPr>
          <a:xfrm>
            <a:off x="6284747" y="5333867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み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5563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6B8ED28-E9B1-D60B-091F-759A462542B6}"/>
              </a:ext>
            </a:extLst>
          </p:cNvPr>
          <p:cNvSpPr txBox="1"/>
          <p:nvPr/>
        </p:nvSpPr>
        <p:spPr>
          <a:xfrm>
            <a:off x="4882589" y="5504806"/>
            <a:ext cx="3194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え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1B1A690-C687-2ACF-91E2-2CE6F7F9D514}"/>
              </a:ext>
            </a:extLst>
          </p:cNvPr>
          <p:cNvSpPr txBox="1"/>
          <p:nvPr/>
        </p:nvSpPr>
        <p:spPr>
          <a:xfrm>
            <a:off x="6185982" y="5520195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見ます。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B2BB345-00AA-BE06-20D8-73442DB97ED8}"/>
              </a:ext>
            </a:extLst>
          </p:cNvPr>
          <p:cNvSpPr txBox="1"/>
          <p:nvPr/>
        </p:nvSpPr>
        <p:spPr>
          <a:xfrm>
            <a:off x="6374729" y="5333177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み</a:t>
            </a:r>
            <a:endParaRPr kumimoji="1" lang="ja-JP" altLang="en-US" dirty="0">
              <a:latin typeface="+mn-ea"/>
            </a:endParaRPr>
          </a:p>
        </p:txBody>
      </p:sp>
      <p:pic>
        <p:nvPicPr>
          <p:cNvPr id="3074" name="Picture 2" descr="絵を見る女性のイラスト「美術館で絵画鑑賞」">
            <a:extLst>
              <a:ext uri="{FF2B5EF4-FFF2-40B4-BE49-F238E27FC236}">
                <a16:creationId xmlns:a16="http://schemas.microsoft.com/office/drawing/2014/main" id="{6449771A-5C5B-4107-01AF-916CC6A26C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301" y="371099"/>
            <a:ext cx="5533817" cy="5533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763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: 対角を丸める 2">
            <a:extLst>
              <a:ext uri="{FF2B5EF4-FFF2-40B4-BE49-F238E27FC236}">
                <a16:creationId xmlns:a16="http://schemas.microsoft.com/office/drawing/2014/main" id="{BB590DAC-239E-9159-FD7D-511E0DD83076}"/>
              </a:ext>
            </a:extLst>
          </p:cNvPr>
          <p:cNvSpPr/>
          <p:nvPr/>
        </p:nvSpPr>
        <p:spPr>
          <a:xfrm>
            <a:off x="1325086" y="2373765"/>
            <a:ext cx="9541827" cy="211046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0BF044-3F32-4087-702C-D6F86C912B7C}"/>
              </a:ext>
            </a:extLst>
          </p:cNvPr>
          <p:cNvSpPr txBox="1"/>
          <p:nvPr/>
        </p:nvSpPr>
        <p:spPr>
          <a:xfrm>
            <a:off x="1675167" y="3013500"/>
            <a:ext cx="8685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（わたしは）　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en-US" altLang="ja-JP" sz="4800" u="sng" dirty="0">
                <a:latin typeface="+mn-ea"/>
              </a:rPr>
              <a:t>N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dirty="0">
                <a:highlight>
                  <a:srgbClr val="FFFF00"/>
                </a:highlight>
                <a:latin typeface="+mn-ea"/>
              </a:rPr>
              <a:t>きき</a:t>
            </a:r>
            <a:r>
              <a:rPr lang="ja-JP" altLang="en-US" sz="4800" dirty="0">
                <a:latin typeface="+mn-ea"/>
              </a:rPr>
              <a:t>ます。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6533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6B8ED28-E9B1-D60B-091F-759A462542B6}"/>
              </a:ext>
            </a:extLst>
          </p:cNvPr>
          <p:cNvSpPr txBox="1"/>
          <p:nvPr/>
        </p:nvSpPr>
        <p:spPr>
          <a:xfrm>
            <a:off x="4043357" y="5576209"/>
            <a:ext cx="3194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音楽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1B1A690-C687-2ACF-91E2-2CE6F7F9D514}"/>
              </a:ext>
            </a:extLst>
          </p:cNvPr>
          <p:cNvSpPr txBox="1"/>
          <p:nvPr/>
        </p:nvSpPr>
        <p:spPr>
          <a:xfrm>
            <a:off x="5935184" y="5551786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聞きます。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B2BB345-00AA-BE06-20D8-73442DB97ED8}"/>
              </a:ext>
            </a:extLst>
          </p:cNvPr>
          <p:cNvSpPr txBox="1"/>
          <p:nvPr/>
        </p:nvSpPr>
        <p:spPr>
          <a:xfrm>
            <a:off x="6115221" y="5329936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き</a:t>
            </a:r>
            <a:endParaRPr kumimoji="1" lang="ja-JP" altLang="en-US" dirty="0">
              <a:latin typeface="+mn-ea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B518AAF2-274C-AB06-497D-2DEB0A4F59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5307" y="249936"/>
            <a:ext cx="4876800" cy="50800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DDFFFA6-094B-B6BD-F361-6D34C076279D}"/>
              </a:ext>
            </a:extLst>
          </p:cNvPr>
          <p:cNvSpPr txBox="1"/>
          <p:nvPr/>
        </p:nvSpPr>
        <p:spPr>
          <a:xfrm>
            <a:off x="4208626" y="5329936"/>
            <a:ext cx="1118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おんがく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8511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: 対角を丸める 2">
            <a:extLst>
              <a:ext uri="{FF2B5EF4-FFF2-40B4-BE49-F238E27FC236}">
                <a16:creationId xmlns:a16="http://schemas.microsoft.com/office/drawing/2014/main" id="{BB590DAC-239E-9159-FD7D-511E0DD83076}"/>
              </a:ext>
            </a:extLst>
          </p:cNvPr>
          <p:cNvSpPr/>
          <p:nvPr/>
        </p:nvSpPr>
        <p:spPr>
          <a:xfrm>
            <a:off x="1325086" y="2373765"/>
            <a:ext cx="9541827" cy="211046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0BF044-3F32-4087-702C-D6F86C912B7C}"/>
              </a:ext>
            </a:extLst>
          </p:cNvPr>
          <p:cNvSpPr txBox="1"/>
          <p:nvPr/>
        </p:nvSpPr>
        <p:spPr>
          <a:xfrm>
            <a:off x="1574583" y="3013500"/>
            <a:ext cx="8685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（わたしは）　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en-US" altLang="ja-JP" sz="4800" u="sng" dirty="0">
                <a:latin typeface="+mn-ea"/>
              </a:rPr>
              <a:t>N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dirty="0">
                <a:highlight>
                  <a:srgbClr val="FFFF00"/>
                </a:highlight>
                <a:latin typeface="+mn-ea"/>
              </a:rPr>
              <a:t>かき</a:t>
            </a:r>
            <a:r>
              <a:rPr lang="ja-JP" altLang="en-US" sz="4800" dirty="0">
                <a:latin typeface="+mn-ea"/>
              </a:rPr>
              <a:t>ます。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91681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6B8ED28-E9B1-D60B-091F-759A462542B6}"/>
              </a:ext>
            </a:extLst>
          </p:cNvPr>
          <p:cNvSpPr txBox="1"/>
          <p:nvPr/>
        </p:nvSpPr>
        <p:spPr>
          <a:xfrm>
            <a:off x="4089077" y="5715953"/>
            <a:ext cx="3194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手紙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1B1A690-C687-2ACF-91E2-2CE6F7F9D514}"/>
              </a:ext>
            </a:extLst>
          </p:cNvPr>
          <p:cNvSpPr txBox="1"/>
          <p:nvPr/>
        </p:nvSpPr>
        <p:spPr>
          <a:xfrm>
            <a:off x="5980904" y="5691530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書きます。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B2BB345-00AA-BE06-20D8-73442DB97ED8}"/>
              </a:ext>
            </a:extLst>
          </p:cNvPr>
          <p:cNvSpPr txBox="1"/>
          <p:nvPr/>
        </p:nvSpPr>
        <p:spPr>
          <a:xfrm>
            <a:off x="6160941" y="5469680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か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DDFFFA6-094B-B6BD-F361-6D34C076279D}"/>
              </a:ext>
            </a:extLst>
          </p:cNvPr>
          <p:cNvSpPr txBox="1"/>
          <p:nvPr/>
        </p:nvSpPr>
        <p:spPr>
          <a:xfrm>
            <a:off x="4324018" y="5469680"/>
            <a:ext cx="1118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てがみ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393BC43C-376D-4AD3-8C90-EC98D2C65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286" y="262741"/>
            <a:ext cx="4044056" cy="520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51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: 対角を丸める 2">
            <a:extLst>
              <a:ext uri="{FF2B5EF4-FFF2-40B4-BE49-F238E27FC236}">
                <a16:creationId xmlns:a16="http://schemas.microsoft.com/office/drawing/2014/main" id="{BB590DAC-239E-9159-FD7D-511E0DD83076}"/>
              </a:ext>
            </a:extLst>
          </p:cNvPr>
          <p:cNvSpPr/>
          <p:nvPr/>
        </p:nvSpPr>
        <p:spPr>
          <a:xfrm>
            <a:off x="1325086" y="2373765"/>
            <a:ext cx="9541827" cy="211046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0BF044-3F32-4087-702C-D6F86C912B7C}"/>
              </a:ext>
            </a:extLst>
          </p:cNvPr>
          <p:cNvSpPr txBox="1"/>
          <p:nvPr/>
        </p:nvSpPr>
        <p:spPr>
          <a:xfrm>
            <a:off x="1666023" y="3013500"/>
            <a:ext cx="8685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（わたしは）　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en-US" altLang="ja-JP" sz="4800" u="sng" dirty="0">
                <a:latin typeface="+mn-ea"/>
              </a:rPr>
              <a:t>N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dirty="0">
                <a:highlight>
                  <a:srgbClr val="FFFF00"/>
                </a:highlight>
                <a:latin typeface="+mn-ea"/>
              </a:rPr>
              <a:t>かい</a:t>
            </a:r>
            <a:r>
              <a:rPr lang="ja-JP" altLang="en-US" sz="4800" dirty="0">
                <a:latin typeface="+mn-ea"/>
              </a:rPr>
              <a:t>ます。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24020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: 対角を丸める 2">
            <a:extLst>
              <a:ext uri="{FF2B5EF4-FFF2-40B4-BE49-F238E27FC236}">
                <a16:creationId xmlns:a16="http://schemas.microsoft.com/office/drawing/2014/main" id="{BB590DAC-239E-9159-FD7D-511E0DD83076}"/>
              </a:ext>
            </a:extLst>
          </p:cNvPr>
          <p:cNvSpPr/>
          <p:nvPr/>
        </p:nvSpPr>
        <p:spPr>
          <a:xfrm>
            <a:off x="1325086" y="2373765"/>
            <a:ext cx="9541827" cy="211046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0BF044-3F32-4087-702C-D6F86C912B7C}"/>
              </a:ext>
            </a:extLst>
          </p:cNvPr>
          <p:cNvSpPr txBox="1"/>
          <p:nvPr/>
        </p:nvSpPr>
        <p:spPr>
          <a:xfrm>
            <a:off x="1325086" y="3013500"/>
            <a:ext cx="91787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　（わたしは）　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en-US" altLang="ja-JP" sz="4800" u="sng" dirty="0">
                <a:latin typeface="+mn-ea"/>
              </a:rPr>
              <a:t>N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dirty="0">
                <a:highlight>
                  <a:srgbClr val="FFFF00"/>
                </a:highlight>
                <a:latin typeface="+mn-ea"/>
              </a:rPr>
              <a:t>たべ</a:t>
            </a:r>
            <a:r>
              <a:rPr lang="ja-JP" altLang="en-US" sz="4800" dirty="0">
                <a:latin typeface="+mn-ea"/>
              </a:rPr>
              <a:t>ます。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223782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406FB-E826-1133-14C5-6CA339DEF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0DCDDEE-9DAA-D503-EF3F-D29717FCF9AF}"/>
              </a:ext>
            </a:extLst>
          </p:cNvPr>
          <p:cNvSpPr txBox="1"/>
          <p:nvPr/>
        </p:nvSpPr>
        <p:spPr>
          <a:xfrm>
            <a:off x="3855222" y="5691530"/>
            <a:ext cx="3194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本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5C647919-CF52-A9AB-D900-58B80A53A942}"/>
              </a:ext>
            </a:extLst>
          </p:cNvPr>
          <p:cNvSpPr txBox="1"/>
          <p:nvPr/>
        </p:nvSpPr>
        <p:spPr>
          <a:xfrm>
            <a:off x="5484632" y="5690702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買います。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3724831-B6CA-EF19-4C71-E9ADDCCBCF96}"/>
              </a:ext>
            </a:extLst>
          </p:cNvPr>
          <p:cNvSpPr txBox="1"/>
          <p:nvPr/>
        </p:nvSpPr>
        <p:spPr>
          <a:xfrm>
            <a:off x="5664669" y="5468852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か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FAD4F42-93F5-E5FA-6013-C464FB5E0AD5}"/>
              </a:ext>
            </a:extLst>
          </p:cNvPr>
          <p:cNvSpPr txBox="1"/>
          <p:nvPr/>
        </p:nvSpPr>
        <p:spPr>
          <a:xfrm>
            <a:off x="3980016" y="5445257"/>
            <a:ext cx="1118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ほん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D722AF97-812D-9B8C-9172-47DAB9568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0267" y="587003"/>
            <a:ext cx="4141661" cy="485825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BC2F565-B4E3-2613-7378-AB23E73526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7353" y="3974421"/>
            <a:ext cx="1304735" cy="138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5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BE3D98-3DD2-68FA-7FD7-60C86C4EA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: 対角を丸める 2">
            <a:extLst>
              <a:ext uri="{FF2B5EF4-FFF2-40B4-BE49-F238E27FC236}">
                <a16:creationId xmlns:a16="http://schemas.microsoft.com/office/drawing/2014/main" id="{00636946-36D4-1408-B2D9-1DC732CBF942}"/>
              </a:ext>
            </a:extLst>
          </p:cNvPr>
          <p:cNvSpPr/>
          <p:nvPr/>
        </p:nvSpPr>
        <p:spPr>
          <a:xfrm>
            <a:off x="1325086" y="2373765"/>
            <a:ext cx="9541827" cy="211046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B478084-910B-C0BE-57FE-07BB9EF3A920}"/>
              </a:ext>
            </a:extLst>
          </p:cNvPr>
          <p:cNvSpPr txBox="1"/>
          <p:nvPr/>
        </p:nvSpPr>
        <p:spPr>
          <a:xfrm>
            <a:off x="1583727" y="3013500"/>
            <a:ext cx="86852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（わたしは）　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en-US" altLang="ja-JP" sz="4800" u="sng" dirty="0">
                <a:latin typeface="+mn-ea"/>
              </a:rPr>
              <a:t>N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dirty="0">
                <a:highlight>
                  <a:srgbClr val="FFFF00"/>
                </a:highlight>
                <a:latin typeface="+mn-ea"/>
              </a:rPr>
              <a:t>し</a:t>
            </a:r>
            <a:r>
              <a:rPr lang="ja-JP" altLang="en-US" sz="4800" dirty="0">
                <a:latin typeface="+mn-ea"/>
              </a:rPr>
              <a:t>ます。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838090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E17F67-A1A8-D34A-302C-70C230414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4F0332E-6C45-A9D4-78D8-E410A67734EB}"/>
              </a:ext>
            </a:extLst>
          </p:cNvPr>
          <p:cNvSpPr txBox="1"/>
          <p:nvPr/>
        </p:nvSpPr>
        <p:spPr>
          <a:xfrm>
            <a:off x="3708050" y="5528192"/>
            <a:ext cx="3194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サッカー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96F9811-598E-474B-C40E-8F5634D6DD57}"/>
              </a:ext>
            </a:extLst>
          </p:cNvPr>
          <p:cNvSpPr txBox="1"/>
          <p:nvPr/>
        </p:nvSpPr>
        <p:spPr>
          <a:xfrm>
            <a:off x="6562177" y="5528191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します。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21638AE1-31F4-0E10-4485-BEB5693BF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050" y="461748"/>
            <a:ext cx="4357141" cy="506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8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7D5F4A-D30D-701F-5989-CDBCA1CDB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9489E99-4D85-82B6-EE80-7B679064EAF5}"/>
              </a:ext>
            </a:extLst>
          </p:cNvPr>
          <p:cNvSpPr txBox="1"/>
          <p:nvPr/>
        </p:nvSpPr>
        <p:spPr>
          <a:xfrm>
            <a:off x="3465105" y="5502773"/>
            <a:ext cx="31949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べんきょう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1F98DAF-6E6C-F8F0-88F6-3931171810D7}"/>
              </a:ext>
            </a:extLst>
          </p:cNvPr>
          <p:cNvSpPr txBox="1"/>
          <p:nvPr/>
        </p:nvSpPr>
        <p:spPr>
          <a:xfrm>
            <a:off x="6794720" y="5464958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します。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5C957E0E-601B-BAAE-3272-B9010BBDA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880" y="265070"/>
            <a:ext cx="5199888" cy="519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D82D8F2-D442-8E1E-A69F-C905172C7F98}"/>
              </a:ext>
            </a:extLst>
          </p:cNvPr>
          <p:cNvSpPr txBox="1"/>
          <p:nvPr/>
        </p:nvSpPr>
        <p:spPr>
          <a:xfrm>
            <a:off x="2838334" y="3562081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A: </a:t>
            </a:r>
            <a:r>
              <a:rPr lang="ja-JP" altLang="en-US" sz="4800" u="sng" dirty="0">
                <a:latin typeface="+mn-ea"/>
              </a:rPr>
              <a:t>　　　　 </a:t>
            </a:r>
            <a:r>
              <a:rPr lang="ja-JP" altLang="en-US" sz="4800" dirty="0">
                <a:latin typeface="+mn-ea"/>
              </a:rPr>
              <a:t> の　</a:t>
            </a:r>
            <a:r>
              <a:rPr lang="ja-JP" altLang="en-US" sz="4800" u="sng" dirty="0">
                <a:latin typeface="+mn-ea"/>
              </a:rPr>
              <a:t>　　　　</a:t>
            </a:r>
            <a:r>
              <a:rPr lang="ja-JP" altLang="en-US" sz="4800" dirty="0">
                <a:latin typeface="+mn-ea"/>
              </a:rPr>
              <a:t>　です。</a:t>
            </a:r>
            <a:endParaRPr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BC45580-B733-6A17-8620-15ADAA64FC16}"/>
              </a:ext>
            </a:extLst>
          </p:cNvPr>
          <p:cNvSpPr txBox="1"/>
          <p:nvPr/>
        </p:nvSpPr>
        <p:spPr>
          <a:xfrm>
            <a:off x="4535858" y="1474637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ひと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BCD5B2B-D33A-4E6A-CF7E-C4986D284B57}"/>
              </a:ext>
            </a:extLst>
          </p:cNvPr>
          <p:cNvSpPr txBox="1"/>
          <p:nvPr/>
        </p:nvSpPr>
        <p:spPr>
          <a:xfrm>
            <a:off x="5998201" y="1420209"/>
            <a:ext cx="67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だれ</a:t>
            </a:r>
          </a:p>
        </p:txBody>
      </p:sp>
      <p:sp>
        <p:nvSpPr>
          <p:cNvPr id="6" name="四角形: 対角を丸める 5">
            <a:extLst>
              <a:ext uri="{FF2B5EF4-FFF2-40B4-BE49-F238E27FC236}">
                <a16:creationId xmlns:a16="http://schemas.microsoft.com/office/drawing/2014/main" id="{8B6DDC93-283A-6D08-996C-13130FA40789}"/>
              </a:ext>
            </a:extLst>
          </p:cNvPr>
          <p:cNvSpPr/>
          <p:nvPr/>
        </p:nvSpPr>
        <p:spPr>
          <a:xfrm>
            <a:off x="765048" y="1093295"/>
            <a:ext cx="10661904" cy="467140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2069003-A6DD-6EFF-324A-362A34B8C54C}"/>
              </a:ext>
            </a:extLst>
          </p:cNvPr>
          <p:cNvSpPr txBox="1"/>
          <p:nvPr/>
        </p:nvSpPr>
        <p:spPr>
          <a:xfrm>
            <a:off x="1326292" y="1685346"/>
            <a:ext cx="60946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/>
              <a:t>Q</a:t>
            </a:r>
            <a:endParaRPr kumimoji="1" lang="ja-JP" altLang="en-US" sz="40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86BD9D4-1355-92DD-9175-497AD955CD3A}"/>
              </a:ext>
            </a:extLst>
          </p:cNvPr>
          <p:cNvSpPr txBox="1"/>
          <p:nvPr/>
        </p:nvSpPr>
        <p:spPr>
          <a:xfrm>
            <a:off x="1395358" y="3269693"/>
            <a:ext cx="57419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>
                <a:ea typeface="BIZ UDPゴシック" panose="020B0400000000000000" pitchFamily="50" charset="-128"/>
              </a:rPr>
              <a:t>A</a:t>
            </a:r>
            <a:endParaRPr kumimoji="1" lang="ja-JP" altLang="en-US" sz="4000" dirty="0"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F7CDCF1-CC86-0015-6B48-D6EF5498E396}"/>
              </a:ext>
            </a:extLst>
          </p:cNvPr>
          <p:cNvSpPr txBox="1"/>
          <p:nvPr/>
        </p:nvSpPr>
        <p:spPr>
          <a:xfrm>
            <a:off x="2242850" y="3252032"/>
            <a:ext cx="80675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はい、　</a:t>
            </a:r>
            <a:r>
              <a:rPr lang="ja-JP" altLang="en-US" sz="4000" u="sng" dirty="0">
                <a:latin typeface="+mn-ea"/>
              </a:rPr>
              <a:t>    </a:t>
            </a:r>
            <a:r>
              <a:rPr lang="en-US" altLang="ja-JP" sz="4000" u="sng" dirty="0">
                <a:latin typeface="+mn-ea"/>
              </a:rPr>
              <a:t>V    </a:t>
            </a:r>
            <a:r>
              <a:rPr lang="en-US" altLang="ja-JP" sz="4000" dirty="0">
                <a:latin typeface="+mn-ea"/>
              </a:rPr>
              <a:t> </a:t>
            </a:r>
            <a:r>
              <a:rPr lang="ja-JP" altLang="en-US" sz="4000" dirty="0">
                <a:latin typeface="+mn-ea"/>
              </a:rPr>
              <a:t>ます。</a:t>
            </a:r>
            <a:r>
              <a:rPr lang="en-US" altLang="ja-JP" sz="4000" dirty="0">
                <a:latin typeface="+mn-ea"/>
              </a:rPr>
              <a:t>/</a:t>
            </a:r>
            <a:r>
              <a:rPr lang="ja-JP" altLang="en-US" sz="4000" dirty="0">
                <a:latin typeface="+mn-ea"/>
              </a:rPr>
              <a:t>ました。</a:t>
            </a:r>
            <a:endParaRPr lang="en-US" altLang="ja-JP" sz="4000" dirty="0">
              <a:latin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85AC825-4B7F-B990-7D13-D36466529A06}"/>
              </a:ext>
            </a:extLst>
          </p:cNvPr>
          <p:cNvSpPr txBox="1"/>
          <p:nvPr/>
        </p:nvSpPr>
        <p:spPr>
          <a:xfrm>
            <a:off x="1755649" y="1731729"/>
            <a:ext cx="887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 （</a:t>
            </a:r>
            <a:r>
              <a:rPr lang="ja-JP" altLang="en-US" sz="4000" u="sng" dirty="0">
                <a:latin typeface="+mn-ea"/>
              </a:rPr>
              <a:t>　　　　</a:t>
            </a:r>
            <a:r>
              <a:rPr lang="ja-JP" altLang="en-US" sz="4000" dirty="0">
                <a:latin typeface="+mn-ea"/>
              </a:rPr>
              <a:t>は）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　　</a:t>
            </a:r>
            <a:r>
              <a:rPr lang="ja-JP" altLang="en-US" sz="4000" u="sng" dirty="0">
                <a:latin typeface="+mn-ea"/>
              </a:rPr>
              <a:t>    </a:t>
            </a:r>
            <a:r>
              <a:rPr lang="en-US" altLang="ja-JP" sz="4000" u="sng" dirty="0">
                <a:latin typeface="+mn-ea"/>
              </a:rPr>
              <a:t>N    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000" dirty="0">
                <a:latin typeface="+mn-ea"/>
              </a:rPr>
              <a:t>　</a:t>
            </a:r>
            <a:r>
              <a:rPr lang="ja-JP" altLang="en-US" sz="4000" u="sng" dirty="0">
                <a:latin typeface="+mn-ea"/>
              </a:rPr>
              <a:t>    </a:t>
            </a:r>
            <a:r>
              <a:rPr lang="en-US" altLang="ja-JP" sz="4000" u="sng" dirty="0">
                <a:latin typeface="+mn-ea"/>
              </a:rPr>
              <a:t>V    </a:t>
            </a:r>
            <a:r>
              <a:rPr lang="ja-JP" altLang="en-US" sz="4000" dirty="0">
                <a:latin typeface="+mn-ea"/>
              </a:rPr>
              <a:t>ます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000" dirty="0">
                <a:latin typeface="+mn-ea"/>
              </a:rPr>
              <a:t>。</a:t>
            </a:r>
            <a:endParaRPr lang="en-US" altLang="ja-JP" sz="40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D686F4D-7963-8F07-FC30-D2D4087A7683}"/>
              </a:ext>
            </a:extLst>
          </p:cNvPr>
          <p:cNvSpPr txBox="1"/>
          <p:nvPr/>
        </p:nvSpPr>
        <p:spPr>
          <a:xfrm>
            <a:off x="2242850" y="4367472"/>
            <a:ext cx="8970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いいえ、　</a:t>
            </a:r>
            <a:r>
              <a:rPr lang="ja-JP" altLang="en-US" sz="4000" u="sng" dirty="0">
                <a:latin typeface="+mn-ea"/>
              </a:rPr>
              <a:t>    </a:t>
            </a:r>
            <a:r>
              <a:rPr lang="en-US" altLang="ja-JP" sz="4000" u="sng" dirty="0">
                <a:latin typeface="+mn-ea"/>
              </a:rPr>
              <a:t>V    </a:t>
            </a:r>
            <a:r>
              <a:rPr lang="en-US" altLang="ja-JP" sz="4000" dirty="0">
                <a:latin typeface="+mn-ea"/>
              </a:rPr>
              <a:t> </a:t>
            </a:r>
            <a:r>
              <a:rPr lang="ja-JP" altLang="en-US" sz="4000" dirty="0">
                <a:latin typeface="+mn-ea"/>
              </a:rPr>
              <a:t>ません。</a:t>
            </a:r>
            <a:r>
              <a:rPr lang="en-US" altLang="ja-JP" sz="4000" dirty="0">
                <a:latin typeface="+mn-ea"/>
              </a:rPr>
              <a:t>/</a:t>
            </a:r>
            <a:r>
              <a:rPr lang="ja-JP" altLang="en-US" sz="4000" dirty="0">
                <a:latin typeface="+mn-ea"/>
              </a:rPr>
              <a:t>ませんでした。</a:t>
            </a:r>
            <a:endParaRPr lang="en-US" altLang="ja-JP" sz="40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D290656-BDF0-E3FD-D5A6-22104A3ADDB8}"/>
              </a:ext>
            </a:extLst>
          </p:cNvPr>
          <p:cNvSpPr txBox="1"/>
          <p:nvPr/>
        </p:nvSpPr>
        <p:spPr>
          <a:xfrm>
            <a:off x="8767266" y="2341714"/>
            <a:ext cx="22942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ました</a:t>
            </a:r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000" dirty="0">
                <a:latin typeface="+mn-ea"/>
              </a:rPr>
              <a:t>。</a:t>
            </a:r>
            <a:endParaRPr kumimoji="1" lang="ja-JP" altLang="en-US" sz="40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0C483EF-A6D3-F71A-8FD5-70FBA2A0F8B5}"/>
              </a:ext>
            </a:extLst>
          </p:cNvPr>
          <p:cNvSpPr txBox="1"/>
          <p:nvPr/>
        </p:nvSpPr>
        <p:spPr>
          <a:xfrm>
            <a:off x="2342845" y="1874974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person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16927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BFC5C-31DB-B243-0CDA-F60446F3B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図 27">
            <a:extLst>
              <a:ext uri="{FF2B5EF4-FFF2-40B4-BE49-F238E27FC236}">
                <a16:creationId xmlns:a16="http://schemas.microsoft.com/office/drawing/2014/main" id="{C86B04BC-70B6-B552-2BB1-4E1189723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095" y="2984019"/>
            <a:ext cx="3495809" cy="3495809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2F41C83F-FA50-255F-62D7-4A0438E6FF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50"/>
          <a:stretch/>
        </p:blipFill>
        <p:spPr>
          <a:xfrm flipH="1">
            <a:off x="-722655" y="378172"/>
            <a:ext cx="4538531" cy="4854501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F34A67E8-7810-8526-1933-B1C5720524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72"/>
          <a:stretch/>
        </p:blipFill>
        <p:spPr>
          <a:xfrm>
            <a:off x="8345862" y="1481548"/>
            <a:ext cx="4068802" cy="4589693"/>
          </a:xfrm>
          <a:prstGeom prst="rect">
            <a:avLst/>
          </a:prstGeom>
        </p:spPr>
      </p:pic>
      <p:sp>
        <p:nvSpPr>
          <p:cNvPr id="18" name="吹き出し: 角を丸めた四角形 17">
            <a:extLst>
              <a:ext uri="{FF2B5EF4-FFF2-40B4-BE49-F238E27FC236}">
                <a16:creationId xmlns:a16="http://schemas.microsoft.com/office/drawing/2014/main" id="{BDD69FCB-FF08-3843-F55C-9344CBCFF904}"/>
              </a:ext>
            </a:extLst>
          </p:cNvPr>
          <p:cNvSpPr/>
          <p:nvPr/>
        </p:nvSpPr>
        <p:spPr>
          <a:xfrm>
            <a:off x="5705856" y="2149090"/>
            <a:ext cx="3203723" cy="885532"/>
          </a:xfrm>
          <a:prstGeom prst="wedgeRoundRectCallout">
            <a:avLst>
              <a:gd name="adj1" fmla="val 82572"/>
              <a:gd name="adj2" fmla="val 5035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4000" dirty="0">
                <a:latin typeface="+mn-ea"/>
              </a:rPr>
              <a:t>はい、見ます。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4EFC8B1-8389-D510-BCE8-13CBE6819161}"/>
              </a:ext>
            </a:extLst>
          </p:cNvPr>
          <p:cNvSpPr txBox="1"/>
          <p:nvPr/>
        </p:nvSpPr>
        <p:spPr>
          <a:xfrm>
            <a:off x="7176540" y="2095836"/>
            <a:ext cx="383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み</a:t>
            </a:r>
            <a:endParaRPr kumimoji="1" lang="ja-JP" altLang="en-US" sz="1600" dirty="0">
              <a:latin typeface="+mn-ea"/>
            </a:endParaRPr>
          </a:p>
        </p:txBody>
      </p:sp>
      <p:sp>
        <p:nvSpPr>
          <p:cNvPr id="22" name="吹き出し: 角を丸めた四角形 21">
            <a:extLst>
              <a:ext uri="{FF2B5EF4-FFF2-40B4-BE49-F238E27FC236}">
                <a16:creationId xmlns:a16="http://schemas.microsoft.com/office/drawing/2014/main" id="{DC278C6A-F57C-8653-3DC3-9616EDB2575C}"/>
              </a:ext>
            </a:extLst>
          </p:cNvPr>
          <p:cNvSpPr/>
          <p:nvPr/>
        </p:nvSpPr>
        <p:spPr>
          <a:xfrm>
            <a:off x="2625386" y="896772"/>
            <a:ext cx="5896821" cy="887775"/>
          </a:xfrm>
          <a:prstGeom prst="wedgeRoundRectCallout">
            <a:avLst>
              <a:gd name="adj1" fmla="val -58956"/>
              <a:gd name="adj2" fmla="val 116048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4000" dirty="0">
                <a:latin typeface="+mn-ea"/>
              </a:rPr>
              <a:t>ユーチューブを　見ますか。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0EA9D20B-CFE0-937C-6EC6-61ED6EF96B03}"/>
              </a:ext>
            </a:extLst>
          </p:cNvPr>
          <p:cNvSpPr txBox="1"/>
          <p:nvPr/>
        </p:nvSpPr>
        <p:spPr>
          <a:xfrm>
            <a:off x="6361834" y="862273"/>
            <a:ext cx="383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>
                <a:latin typeface="+mn-ea"/>
              </a:rPr>
              <a:t>み</a:t>
            </a:r>
          </a:p>
        </p:txBody>
      </p:sp>
    </p:spTree>
    <p:extLst>
      <p:ext uri="{BB962C8B-B14F-4D97-AF65-F5344CB8AC3E}">
        <p14:creationId xmlns:p14="http://schemas.microsoft.com/office/powerpoint/2010/main" val="373118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0" grpId="0"/>
      <p:bldP spid="20" grpId="1"/>
      <p:bldP spid="22" grpId="0" animBg="1"/>
      <p:bldP spid="22" grpId="1" animBg="1"/>
      <p:bldP spid="26" grpId="0"/>
      <p:bldP spid="2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0BB69189-0F6B-4067-87FD-11BA484C24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50"/>
          <a:stretch/>
        </p:blipFill>
        <p:spPr>
          <a:xfrm flipH="1">
            <a:off x="-436319" y="423295"/>
            <a:ext cx="4390642" cy="469631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36B11650-908D-42D6-AC72-ABAE1A1445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595" y="3429000"/>
            <a:ext cx="3904509" cy="3113846"/>
          </a:xfrm>
          <a:prstGeom prst="rect">
            <a:avLst/>
          </a:prstGeom>
        </p:spPr>
      </p:pic>
      <p:sp>
        <p:nvSpPr>
          <p:cNvPr id="11" name="吹き出し: 角を丸めた四角形 10">
            <a:extLst>
              <a:ext uri="{FF2B5EF4-FFF2-40B4-BE49-F238E27FC236}">
                <a16:creationId xmlns:a16="http://schemas.microsoft.com/office/drawing/2014/main" id="{93F65ADE-8417-4F86-AFA0-877A8161988B}"/>
              </a:ext>
            </a:extLst>
          </p:cNvPr>
          <p:cNvSpPr/>
          <p:nvPr/>
        </p:nvSpPr>
        <p:spPr>
          <a:xfrm>
            <a:off x="2763882" y="1014721"/>
            <a:ext cx="6217766" cy="976868"/>
          </a:xfrm>
          <a:prstGeom prst="wedgeRoundRectCallout">
            <a:avLst>
              <a:gd name="adj1" fmla="val -59181"/>
              <a:gd name="adj2" fmla="val 7726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kumimoji="1" lang="ja-JP" altLang="en-US" sz="4000" dirty="0">
                <a:latin typeface="+mn-ea"/>
              </a:rPr>
              <a:t>けさ、パンを　食べましたか。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174B5F6-1AE6-417B-A1EE-766B4FE16423}"/>
              </a:ext>
            </a:extLst>
          </p:cNvPr>
          <p:cNvSpPr txBox="1"/>
          <p:nvPr/>
        </p:nvSpPr>
        <p:spPr>
          <a:xfrm>
            <a:off x="5799613" y="1014721"/>
            <a:ext cx="38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た</a:t>
            </a:r>
            <a:endParaRPr kumimoji="1" lang="ja-JP" altLang="en-US" sz="1600" dirty="0">
              <a:latin typeface="+mn-ea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85B1CD7E-A441-429E-A44F-4DFD16EB93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72"/>
          <a:stretch/>
        </p:blipFill>
        <p:spPr>
          <a:xfrm>
            <a:off x="8758923" y="1183998"/>
            <a:ext cx="4072039" cy="4593345"/>
          </a:xfrm>
          <a:prstGeom prst="rect">
            <a:avLst/>
          </a:prstGeom>
        </p:spPr>
      </p:pic>
      <p:sp>
        <p:nvSpPr>
          <p:cNvPr id="29" name="吹き出し: 角を丸めた四角形 28">
            <a:extLst>
              <a:ext uri="{FF2B5EF4-FFF2-40B4-BE49-F238E27FC236}">
                <a16:creationId xmlns:a16="http://schemas.microsoft.com/office/drawing/2014/main" id="{2E9915AB-43DB-4FC4-BCFD-D5CB334141E9}"/>
              </a:ext>
            </a:extLst>
          </p:cNvPr>
          <p:cNvSpPr/>
          <p:nvPr/>
        </p:nvSpPr>
        <p:spPr>
          <a:xfrm>
            <a:off x="3540365" y="2283019"/>
            <a:ext cx="5811737" cy="976868"/>
          </a:xfrm>
          <a:prstGeom prst="wedgeRoundRectCallout">
            <a:avLst>
              <a:gd name="adj1" fmla="val 66112"/>
              <a:gd name="adj2" fmla="val 475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kumimoji="1" lang="ja-JP" altLang="en-US" sz="4000" dirty="0">
                <a:latin typeface="+mn-ea"/>
              </a:rPr>
              <a:t>いいえ、食べませんでした。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7D5CF83-8B3D-4D30-96F9-2842D00110E6}"/>
              </a:ext>
            </a:extLst>
          </p:cNvPr>
          <p:cNvSpPr txBox="1"/>
          <p:nvPr/>
        </p:nvSpPr>
        <p:spPr>
          <a:xfrm>
            <a:off x="5350089" y="2313888"/>
            <a:ext cx="3754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600" dirty="0">
                <a:latin typeface="+mn-ea"/>
              </a:rPr>
              <a:t>た</a:t>
            </a:r>
            <a:endParaRPr kumimoji="1" lang="ja-JP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967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  <p:bldP spid="29" grpId="0" animBg="1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C3FD1-9FAF-7E64-1057-AABAEC5E76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6F5F6A7-3BEB-7209-F3EC-4DB99913120D}"/>
              </a:ext>
            </a:extLst>
          </p:cNvPr>
          <p:cNvSpPr txBox="1"/>
          <p:nvPr/>
        </p:nvSpPr>
        <p:spPr>
          <a:xfrm>
            <a:off x="2716469" y="4269967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dirty="0">
                <a:latin typeface="+mn-ea"/>
              </a:rPr>
              <a:t>A: </a:t>
            </a:r>
            <a:r>
              <a:rPr lang="ja-JP" altLang="en-US" sz="4800" u="sng" dirty="0">
                <a:latin typeface="+mn-ea"/>
              </a:rPr>
              <a:t>　　　　 </a:t>
            </a:r>
            <a:r>
              <a:rPr lang="ja-JP" altLang="en-US" sz="4800" dirty="0">
                <a:latin typeface="+mn-ea"/>
              </a:rPr>
              <a:t> の　</a:t>
            </a:r>
            <a:r>
              <a:rPr lang="ja-JP" altLang="en-US" sz="4800" u="sng" dirty="0">
                <a:latin typeface="+mn-ea"/>
              </a:rPr>
              <a:t>　　　　</a:t>
            </a:r>
            <a:r>
              <a:rPr lang="ja-JP" altLang="en-US" sz="4800" dirty="0">
                <a:latin typeface="+mn-ea"/>
              </a:rPr>
              <a:t>　です。</a:t>
            </a:r>
            <a:endParaRPr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6EE7D3A-B336-E861-CFF6-8D025B2F4B9D}"/>
              </a:ext>
            </a:extLst>
          </p:cNvPr>
          <p:cNvSpPr txBox="1"/>
          <p:nvPr/>
        </p:nvSpPr>
        <p:spPr>
          <a:xfrm>
            <a:off x="4535858" y="1474637"/>
            <a:ext cx="6399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ひと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8459FC7-7853-7C8F-19CE-811B0164E7F3}"/>
              </a:ext>
            </a:extLst>
          </p:cNvPr>
          <p:cNvSpPr txBox="1"/>
          <p:nvPr/>
        </p:nvSpPr>
        <p:spPr>
          <a:xfrm>
            <a:off x="5998201" y="1420209"/>
            <a:ext cx="6783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latin typeface="+mn-ea"/>
              </a:rPr>
              <a:t>だれ</a:t>
            </a:r>
          </a:p>
        </p:txBody>
      </p:sp>
      <p:sp>
        <p:nvSpPr>
          <p:cNvPr id="6" name="四角形: 対角を丸める 5">
            <a:extLst>
              <a:ext uri="{FF2B5EF4-FFF2-40B4-BE49-F238E27FC236}">
                <a16:creationId xmlns:a16="http://schemas.microsoft.com/office/drawing/2014/main" id="{08EA4C31-E4A1-952C-A363-405D404D5AD3}"/>
              </a:ext>
            </a:extLst>
          </p:cNvPr>
          <p:cNvSpPr/>
          <p:nvPr/>
        </p:nvSpPr>
        <p:spPr>
          <a:xfrm>
            <a:off x="777240" y="1008030"/>
            <a:ext cx="10661904" cy="5072730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944DF05-4030-D74F-E9CD-8606971E16F8}"/>
              </a:ext>
            </a:extLst>
          </p:cNvPr>
          <p:cNvSpPr txBox="1"/>
          <p:nvPr/>
        </p:nvSpPr>
        <p:spPr>
          <a:xfrm>
            <a:off x="2224512" y="1701768"/>
            <a:ext cx="8995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（</a:t>
            </a:r>
            <a:r>
              <a:rPr kumimoji="1" lang="ja-JP" altLang="en-US" sz="4400" u="sng" dirty="0">
                <a:latin typeface="+mn-ea"/>
              </a:rPr>
              <a:t>      </a:t>
            </a:r>
            <a:r>
              <a:rPr kumimoji="1" lang="ja-JP" altLang="en-US" sz="4400" dirty="0">
                <a:latin typeface="+mn-ea"/>
              </a:rPr>
              <a:t>は）</a:t>
            </a:r>
            <a:r>
              <a:rPr kumimoji="1" lang="ja-JP" altLang="en-US" sz="4800" dirty="0">
                <a:latin typeface="+mn-ea"/>
              </a:rPr>
              <a:t>　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なにを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 </a:t>
            </a:r>
            <a:r>
              <a:rPr lang="ja-JP" altLang="en-US" sz="4800" u="sng" dirty="0">
                <a:latin typeface="+mn-ea"/>
              </a:rPr>
              <a:t>   </a:t>
            </a:r>
            <a:r>
              <a:rPr lang="en-US" altLang="ja-JP" sz="4800" u="sng" dirty="0">
                <a:latin typeface="+mn-ea"/>
              </a:rPr>
              <a:t>V</a:t>
            </a:r>
            <a:r>
              <a:rPr lang="ja-JP" altLang="en-US" sz="4800" u="sng" dirty="0">
                <a:latin typeface="+mn-ea"/>
              </a:rPr>
              <a:t>   </a:t>
            </a:r>
            <a:r>
              <a:rPr lang="ja-JP" altLang="en-US" sz="4800" dirty="0">
                <a:latin typeface="+mn-ea"/>
              </a:rPr>
              <a:t> </a:t>
            </a:r>
            <a:r>
              <a:rPr kumimoji="1" lang="ja-JP" altLang="en-US" sz="4800" dirty="0">
                <a:latin typeface="+mn-ea"/>
              </a:rPr>
              <a:t>ますか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FF1AD01-7AED-23C8-2DD6-BDB973DF4B1C}"/>
              </a:ext>
            </a:extLst>
          </p:cNvPr>
          <p:cNvSpPr txBox="1"/>
          <p:nvPr/>
        </p:nvSpPr>
        <p:spPr>
          <a:xfrm>
            <a:off x="1326292" y="1685346"/>
            <a:ext cx="609461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/>
              <a:t>Q</a:t>
            </a:r>
            <a:endParaRPr kumimoji="1" lang="ja-JP" altLang="en-US" sz="40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52FCEB0-706A-264B-E87E-4770D720D7A7}"/>
              </a:ext>
            </a:extLst>
          </p:cNvPr>
          <p:cNvSpPr txBox="1"/>
          <p:nvPr/>
        </p:nvSpPr>
        <p:spPr>
          <a:xfrm>
            <a:off x="1361557" y="4269967"/>
            <a:ext cx="574196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>
                <a:ea typeface="BIZ UDPゴシック" panose="020B0400000000000000" pitchFamily="50" charset="-128"/>
              </a:rPr>
              <a:t>A</a:t>
            </a:r>
            <a:endParaRPr kumimoji="1" lang="ja-JP" altLang="en-US" sz="4000" dirty="0"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74AB6D2-8A72-61A8-EEC8-CA88CF3A5FA8}"/>
              </a:ext>
            </a:extLst>
          </p:cNvPr>
          <p:cNvSpPr txBox="1"/>
          <p:nvPr/>
        </p:nvSpPr>
        <p:spPr>
          <a:xfrm>
            <a:off x="1952577" y="4354248"/>
            <a:ext cx="8067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 </a:t>
            </a:r>
            <a:r>
              <a:rPr lang="ja-JP" altLang="en-US" sz="4800" u="sng" dirty="0">
                <a:latin typeface="+mn-ea"/>
              </a:rPr>
              <a:t>    </a:t>
            </a:r>
            <a:r>
              <a:rPr lang="en-US" altLang="ja-JP" sz="4800" u="sng" dirty="0">
                <a:latin typeface="+mn-ea"/>
              </a:rPr>
              <a:t>N    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 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u="sng" dirty="0">
                <a:latin typeface="+mn-ea"/>
              </a:rPr>
              <a:t>    </a:t>
            </a:r>
            <a:r>
              <a:rPr lang="en-US" altLang="ja-JP" sz="4800" u="sng" dirty="0">
                <a:latin typeface="+mn-ea"/>
              </a:rPr>
              <a:t>V    </a:t>
            </a:r>
            <a:r>
              <a:rPr lang="en-US" altLang="ja-JP" sz="4800" dirty="0">
                <a:latin typeface="+mn-ea"/>
              </a:rPr>
              <a:t> </a:t>
            </a:r>
            <a:r>
              <a:rPr lang="ja-JP" altLang="en-US" sz="4800" dirty="0">
                <a:latin typeface="+mn-ea"/>
              </a:rPr>
              <a:t>ます。</a:t>
            </a:r>
            <a:endParaRPr lang="en-US" altLang="ja-JP" sz="48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17DE3E5-369C-FA29-3644-8C59D76968AF}"/>
              </a:ext>
            </a:extLst>
          </p:cNvPr>
          <p:cNvSpPr txBox="1"/>
          <p:nvPr/>
        </p:nvSpPr>
        <p:spPr>
          <a:xfrm>
            <a:off x="2710209" y="1932600"/>
            <a:ext cx="990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person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AAB8EE30-1609-6415-8969-88DA59034B7F}"/>
              </a:ext>
            </a:extLst>
          </p:cNvPr>
          <p:cNvSpPr txBox="1"/>
          <p:nvPr/>
        </p:nvSpPr>
        <p:spPr>
          <a:xfrm>
            <a:off x="8484164" y="2464922"/>
            <a:ext cx="28452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ましたか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802AFDF8-E07A-E3CC-C74E-77A4882D32A9}"/>
              </a:ext>
            </a:extLst>
          </p:cNvPr>
          <p:cNvSpPr txBox="1"/>
          <p:nvPr/>
        </p:nvSpPr>
        <p:spPr>
          <a:xfrm>
            <a:off x="7368125" y="5063240"/>
            <a:ext cx="26960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ました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75921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07C8B-BF88-5C05-8B7A-BE7A8EF56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8A0DA64-59B5-8F1B-2C28-9435174F0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275" y="148912"/>
            <a:ext cx="3097450" cy="2888372"/>
          </a:xfrm>
          <a:prstGeom prst="rect">
            <a:avLst/>
          </a:prstGeom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D28F9EDB-3B2A-D0E3-3A5E-A8D40700CFC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50"/>
          <a:stretch/>
        </p:blipFill>
        <p:spPr>
          <a:xfrm flipH="1">
            <a:off x="-320365" y="1713462"/>
            <a:ext cx="4282105" cy="4580223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5801625-5E8C-D81D-7D18-685D676DD5B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87"/>
          <a:stretch/>
        </p:blipFill>
        <p:spPr>
          <a:xfrm>
            <a:off x="8585076" y="1834952"/>
            <a:ext cx="4229905" cy="4458733"/>
          </a:xfrm>
          <a:prstGeom prst="rect">
            <a:avLst/>
          </a:prstGeom>
        </p:spPr>
      </p:pic>
      <p:sp>
        <p:nvSpPr>
          <p:cNvPr id="65" name="吹き出し: 角を丸めた四角形 64">
            <a:extLst>
              <a:ext uri="{FF2B5EF4-FFF2-40B4-BE49-F238E27FC236}">
                <a16:creationId xmlns:a16="http://schemas.microsoft.com/office/drawing/2014/main" id="{E451627A-7E72-2C59-F8EB-7AAE53035241}"/>
              </a:ext>
            </a:extLst>
          </p:cNvPr>
          <p:cNvSpPr/>
          <p:nvPr/>
        </p:nvSpPr>
        <p:spPr>
          <a:xfrm>
            <a:off x="2934296" y="3406956"/>
            <a:ext cx="4282106" cy="940340"/>
          </a:xfrm>
          <a:prstGeom prst="wedgeRoundRectCallout">
            <a:avLst>
              <a:gd name="adj1" fmla="val -66862"/>
              <a:gd name="adj2" fmla="val -4107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lang="ja-JP" altLang="en-US" sz="3600" dirty="0">
                <a:latin typeface="+mn-ea"/>
              </a:rPr>
              <a:t>なにを　飲みますか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E00A8A52-EF0F-B037-5CA9-868C0B79129C}"/>
              </a:ext>
            </a:extLst>
          </p:cNvPr>
          <p:cNvSpPr txBox="1"/>
          <p:nvPr/>
        </p:nvSpPr>
        <p:spPr>
          <a:xfrm>
            <a:off x="4563742" y="3406956"/>
            <a:ext cx="511607" cy="368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の</a:t>
            </a:r>
          </a:p>
        </p:txBody>
      </p:sp>
      <p:sp>
        <p:nvSpPr>
          <p:cNvPr id="59" name="吹き出し: 角を丸めた四角形 58">
            <a:extLst>
              <a:ext uri="{FF2B5EF4-FFF2-40B4-BE49-F238E27FC236}">
                <a16:creationId xmlns:a16="http://schemas.microsoft.com/office/drawing/2014/main" id="{DA6BF844-4884-94A3-6080-EA9D84B169AA}"/>
              </a:ext>
            </a:extLst>
          </p:cNvPr>
          <p:cNvSpPr/>
          <p:nvPr/>
        </p:nvSpPr>
        <p:spPr>
          <a:xfrm>
            <a:off x="5211348" y="4466925"/>
            <a:ext cx="4414454" cy="940339"/>
          </a:xfrm>
          <a:prstGeom prst="wedgeRoundRectCallout">
            <a:avLst>
              <a:gd name="adj1" fmla="val 60467"/>
              <a:gd name="adj2" fmla="val -13398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3600" dirty="0">
                <a:latin typeface="+mn-ea"/>
              </a:rPr>
              <a:t>コーヒーを</a:t>
            </a:r>
            <a:r>
              <a:rPr kumimoji="1" lang="ja-JP" altLang="en-US" sz="3600" dirty="0">
                <a:latin typeface="+mn-ea"/>
              </a:rPr>
              <a:t>　飲みます。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F6F47B1B-F7E8-311F-39B0-8EC60A438D63}"/>
              </a:ext>
            </a:extLst>
          </p:cNvPr>
          <p:cNvSpPr txBox="1"/>
          <p:nvPr/>
        </p:nvSpPr>
        <p:spPr>
          <a:xfrm>
            <a:off x="7552788" y="4515638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の</a:t>
            </a:r>
          </a:p>
        </p:txBody>
      </p:sp>
    </p:spTree>
    <p:extLst>
      <p:ext uri="{BB962C8B-B14F-4D97-AF65-F5344CB8AC3E}">
        <p14:creationId xmlns:p14="http://schemas.microsoft.com/office/powerpoint/2010/main" val="216467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5" grpId="1" animBg="1"/>
      <p:bldP spid="69" grpId="0"/>
      <p:bldP spid="69" grpId="1"/>
      <p:bldP spid="59" grpId="0" animBg="1"/>
      <p:bldP spid="59" grpId="1" animBg="1"/>
      <p:bldP spid="61" grpId="0"/>
      <p:bldP spid="6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6FB2F3F-5F4C-4EAE-A351-EEF14A17EA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87"/>
          <a:stretch/>
        </p:blipFill>
        <p:spPr>
          <a:xfrm>
            <a:off x="8378592" y="1851722"/>
            <a:ext cx="4267420" cy="449827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15FE684-C34F-4EE1-95F6-FC51614E1C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37" y="1546687"/>
            <a:ext cx="4678030" cy="4963428"/>
          </a:xfrm>
          <a:prstGeom prst="rect">
            <a:avLst/>
          </a:prstGeom>
        </p:spPr>
      </p:pic>
      <p:sp>
        <p:nvSpPr>
          <p:cNvPr id="25" name="吹き出し: 角を丸めた四角形 24">
            <a:extLst>
              <a:ext uri="{FF2B5EF4-FFF2-40B4-BE49-F238E27FC236}">
                <a16:creationId xmlns:a16="http://schemas.microsoft.com/office/drawing/2014/main" id="{81A83FD6-72D0-412B-9050-A819EF838B05}"/>
              </a:ext>
            </a:extLst>
          </p:cNvPr>
          <p:cNvSpPr/>
          <p:nvPr/>
        </p:nvSpPr>
        <p:spPr>
          <a:xfrm>
            <a:off x="4745735" y="2936877"/>
            <a:ext cx="4459585" cy="910902"/>
          </a:xfrm>
          <a:prstGeom prst="wedgeRoundRectCallout">
            <a:avLst>
              <a:gd name="adj1" fmla="val 70403"/>
              <a:gd name="adj2" fmla="val 1589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r>
              <a:rPr lang="ja-JP" altLang="en-US" sz="3600" dirty="0">
                <a:latin typeface="+mn-ea"/>
              </a:rPr>
              <a:t>なにを　買いましたか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38B7FE06-6262-47B3-8B6B-0B73710BECAC}"/>
              </a:ext>
            </a:extLst>
          </p:cNvPr>
          <p:cNvSpPr txBox="1"/>
          <p:nvPr/>
        </p:nvSpPr>
        <p:spPr>
          <a:xfrm>
            <a:off x="6421585" y="2936877"/>
            <a:ext cx="511607" cy="368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か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id="{2538E58B-2176-43FE-8C22-D4F37FA61D53}"/>
              </a:ext>
            </a:extLst>
          </p:cNvPr>
          <p:cNvSpPr/>
          <p:nvPr/>
        </p:nvSpPr>
        <p:spPr>
          <a:xfrm>
            <a:off x="3061680" y="438913"/>
            <a:ext cx="4966752" cy="910902"/>
          </a:xfrm>
          <a:prstGeom prst="wedgeRoundRectCallout">
            <a:avLst>
              <a:gd name="adj1" fmla="val -42839"/>
              <a:gd name="adj2" fmla="val 139034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ja-JP" altLang="en-US" sz="3600" dirty="0">
                <a:latin typeface="+mn-ea"/>
              </a:rPr>
              <a:t>かばんを　買いました</a:t>
            </a:r>
            <a:r>
              <a:rPr kumimoji="1" lang="ja-JP" altLang="en-US" sz="3600" dirty="0">
                <a:latin typeface="+mn-ea"/>
              </a:rPr>
              <a:t>。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247572-7E54-4A6F-8724-98044BB29E43}"/>
              </a:ext>
            </a:extLst>
          </p:cNvPr>
          <p:cNvSpPr txBox="1"/>
          <p:nvPr/>
        </p:nvSpPr>
        <p:spPr>
          <a:xfrm>
            <a:off x="5382771" y="438913"/>
            <a:ext cx="511607" cy="368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か</a:t>
            </a:r>
            <a:endParaRPr kumimoji="1" lang="ja-JP" altLang="en-US" dirty="0">
              <a:latin typeface="+mn-ea"/>
            </a:endParaRPr>
          </a:p>
        </p:txBody>
      </p:sp>
      <p:pic>
        <p:nvPicPr>
          <p:cNvPr id="8" name="図 7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8F8902D7-5596-C917-E53D-BE91A71B60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506" y="4983383"/>
            <a:ext cx="789229" cy="1012224"/>
          </a:xfrm>
          <a:prstGeom prst="rect">
            <a:avLst/>
          </a:prstGeom>
        </p:spPr>
      </p:pic>
      <p:pic>
        <p:nvPicPr>
          <p:cNvPr id="11" name="図 10" descr="バスケットのマーク&#10;&#10;AI 生成コンテンツは誤りを含む可能性があります。">
            <a:extLst>
              <a:ext uri="{FF2B5EF4-FFF2-40B4-BE49-F238E27FC236}">
                <a16:creationId xmlns:a16="http://schemas.microsoft.com/office/drawing/2014/main" id="{45794178-31DB-1904-38D3-FA0D7F32AE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82" y="4910329"/>
            <a:ext cx="952386" cy="1085278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00A3041-47C9-12E1-24D1-4A5DB9600FF1}"/>
              </a:ext>
            </a:extLst>
          </p:cNvPr>
          <p:cNvSpPr txBox="1"/>
          <p:nvPr/>
        </p:nvSpPr>
        <p:spPr>
          <a:xfrm>
            <a:off x="1611468" y="6273225"/>
            <a:ext cx="20457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3200" dirty="0"/>
              <a:t>やまださん</a:t>
            </a:r>
          </a:p>
        </p:txBody>
      </p:sp>
    </p:spTree>
    <p:extLst>
      <p:ext uri="{BB962C8B-B14F-4D97-AF65-F5344CB8AC3E}">
        <p14:creationId xmlns:p14="http://schemas.microsoft.com/office/powerpoint/2010/main" val="418545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/>
      <p:bldP spid="7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6392CB-03E9-F9F6-ECA8-E22CE3119912}"/>
              </a:ext>
            </a:extLst>
          </p:cNvPr>
          <p:cNvSpPr txBox="1"/>
          <p:nvPr/>
        </p:nvSpPr>
        <p:spPr>
          <a:xfrm>
            <a:off x="4357747" y="5216474"/>
            <a:ext cx="23331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パン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2D57FF3-7DF7-3F03-77BB-760077431B6E}"/>
              </a:ext>
            </a:extLst>
          </p:cNvPr>
          <p:cNvSpPr txBox="1"/>
          <p:nvPr/>
        </p:nvSpPr>
        <p:spPr>
          <a:xfrm>
            <a:off x="6243638" y="5165370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食べます。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6EACF90-2D5B-342B-4B51-BDF190A6F110}"/>
              </a:ext>
            </a:extLst>
          </p:cNvPr>
          <p:cNvSpPr txBox="1"/>
          <p:nvPr/>
        </p:nvSpPr>
        <p:spPr>
          <a:xfrm>
            <a:off x="6377740" y="4934670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</a:t>
            </a:r>
          </a:p>
        </p:txBody>
      </p:sp>
      <p:pic>
        <p:nvPicPr>
          <p:cNvPr id="1026" name="Picture 2" descr="フランスパンを食べる男の子のイラスト">
            <a:extLst>
              <a:ext uri="{FF2B5EF4-FFF2-40B4-BE49-F238E27FC236}">
                <a16:creationId xmlns:a16="http://schemas.microsoft.com/office/drawing/2014/main" id="{03BFB184-ABFA-16E9-9522-2A8BF05482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273" y="288620"/>
            <a:ext cx="4050093" cy="4750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888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6392CB-03E9-F9F6-ECA8-E22CE3119912}"/>
              </a:ext>
            </a:extLst>
          </p:cNvPr>
          <p:cNvSpPr txBox="1"/>
          <p:nvPr/>
        </p:nvSpPr>
        <p:spPr>
          <a:xfrm>
            <a:off x="4090205" y="5536514"/>
            <a:ext cx="23331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にく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2D57FF3-7DF7-3F03-77BB-760077431B6E}"/>
              </a:ext>
            </a:extLst>
          </p:cNvPr>
          <p:cNvSpPr txBox="1"/>
          <p:nvPr/>
        </p:nvSpPr>
        <p:spPr>
          <a:xfrm>
            <a:off x="5866368" y="5512842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食べます。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6EACF90-2D5B-342B-4B51-BDF190A6F110}"/>
              </a:ext>
            </a:extLst>
          </p:cNvPr>
          <p:cNvSpPr txBox="1"/>
          <p:nvPr/>
        </p:nvSpPr>
        <p:spPr>
          <a:xfrm>
            <a:off x="6000470" y="5282142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</a:t>
            </a:r>
          </a:p>
        </p:txBody>
      </p:sp>
      <p:pic>
        <p:nvPicPr>
          <p:cNvPr id="2050" name="Picture 2" descr="ステーキを食べる人のイラスト（男性）">
            <a:extLst>
              <a:ext uri="{FF2B5EF4-FFF2-40B4-BE49-F238E27FC236}">
                <a16:creationId xmlns:a16="http://schemas.microsoft.com/office/drawing/2014/main" id="{5511B5A0-36AC-74E9-F374-3DC193F72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981" y="177098"/>
            <a:ext cx="4544037" cy="529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207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6392CB-03E9-F9F6-ECA8-E22CE3119912}"/>
              </a:ext>
            </a:extLst>
          </p:cNvPr>
          <p:cNvSpPr txBox="1"/>
          <p:nvPr/>
        </p:nvSpPr>
        <p:spPr>
          <a:xfrm>
            <a:off x="3689901" y="5399354"/>
            <a:ext cx="23331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さかな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92D57FF3-7DF7-3F03-77BB-760077431B6E}"/>
              </a:ext>
            </a:extLst>
          </p:cNvPr>
          <p:cNvSpPr txBox="1"/>
          <p:nvPr/>
        </p:nvSpPr>
        <p:spPr>
          <a:xfrm>
            <a:off x="6296136" y="5349292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食べます。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6EACF90-2D5B-342B-4B51-BDF190A6F110}"/>
              </a:ext>
            </a:extLst>
          </p:cNvPr>
          <p:cNvSpPr txBox="1"/>
          <p:nvPr/>
        </p:nvSpPr>
        <p:spPr>
          <a:xfrm>
            <a:off x="6430238" y="5118592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</a:t>
            </a:r>
          </a:p>
        </p:txBody>
      </p:sp>
      <p:pic>
        <p:nvPicPr>
          <p:cNvPr id="3074" name="Picture 2" descr="魚を食べる人のイラスト（男の子）">
            <a:extLst>
              <a:ext uri="{FF2B5EF4-FFF2-40B4-BE49-F238E27FC236}">
                <a16:creationId xmlns:a16="http://schemas.microsoft.com/office/drawing/2014/main" id="{B540F4B1-B8A2-FA88-0266-BA65E179D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395" y="189463"/>
            <a:ext cx="4465209" cy="500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87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: 対角を丸める 2">
            <a:extLst>
              <a:ext uri="{FF2B5EF4-FFF2-40B4-BE49-F238E27FC236}">
                <a16:creationId xmlns:a16="http://schemas.microsoft.com/office/drawing/2014/main" id="{BB590DAC-239E-9159-FD7D-511E0DD83076}"/>
              </a:ext>
            </a:extLst>
          </p:cNvPr>
          <p:cNvSpPr/>
          <p:nvPr/>
        </p:nvSpPr>
        <p:spPr>
          <a:xfrm>
            <a:off x="1325086" y="2373765"/>
            <a:ext cx="9541827" cy="211046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0BF044-3F32-4087-702C-D6F86C912B7C}"/>
              </a:ext>
            </a:extLst>
          </p:cNvPr>
          <p:cNvSpPr txBox="1"/>
          <p:nvPr/>
        </p:nvSpPr>
        <p:spPr>
          <a:xfrm>
            <a:off x="1455711" y="3013500"/>
            <a:ext cx="90362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　（わたしは）　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en-US" altLang="ja-JP" sz="4800" u="sng" dirty="0">
                <a:latin typeface="+mn-ea"/>
              </a:rPr>
              <a:t>N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dirty="0">
                <a:highlight>
                  <a:srgbClr val="FFFF00"/>
                </a:highlight>
                <a:latin typeface="+mn-ea"/>
              </a:rPr>
              <a:t>のみ</a:t>
            </a:r>
            <a:r>
              <a:rPr lang="ja-JP" altLang="en-US" sz="4800" dirty="0">
                <a:latin typeface="+mn-ea"/>
              </a:rPr>
              <a:t>ます。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15524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7B0E3F0-8916-C5E8-DD47-990FC6F71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308" y="644434"/>
            <a:ext cx="4944292" cy="4944292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6B8ED28-E9B1-D60B-091F-759A462542B6}"/>
              </a:ext>
            </a:extLst>
          </p:cNvPr>
          <p:cNvSpPr txBox="1"/>
          <p:nvPr/>
        </p:nvSpPr>
        <p:spPr>
          <a:xfrm>
            <a:off x="4119233" y="5614853"/>
            <a:ext cx="23331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みず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1B1A690-C687-2ACF-91E2-2CE6F7F9D514}"/>
              </a:ext>
            </a:extLst>
          </p:cNvPr>
          <p:cNvSpPr txBox="1"/>
          <p:nvPr/>
        </p:nvSpPr>
        <p:spPr>
          <a:xfrm>
            <a:off x="5885092" y="5588726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飲みます。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B2BB345-00AA-BE06-20D8-73442DB97ED8}"/>
              </a:ext>
            </a:extLst>
          </p:cNvPr>
          <p:cNvSpPr txBox="1"/>
          <p:nvPr/>
        </p:nvSpPr>
        <p:spPr>
          <a:xfrm>
            <a:off x="6033447" y="5403747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の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984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4DC4896-482A-7751-31C3-854EF8963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9434" y="346165"/>
            <a:ext cx="4432119" cy="5214258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BE1A4A5-C714-1385-1B9A-1129AE19756D}"/>
              </a:ext>
            </a:extLst>
          </p:cNvPr>
          <p:cNvSpPr txBox="1"/>
          <p:nvPr/>
        </p:nvSpPr>
        <p:spPr>
          <a:xfrm>
            <a:off x="3791762" y="5745402"/>
            <a:ext cx="23331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ビール</a:t>
            </a:r>
            <a:r>
              <a:rPr kumimoji="1" lang="ja-JP" altLang="en-US" sz="44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D5318B1-2AC6-32C2-EACD-8697FB15BD5B}"/>
              </a:ext>
            </a:extLst>
          </p:cNvPr>
          <p:cNvSpPr txBox="1"/>
          <p:nvPr/>
        </p:nvSpPr>
        <p:spPr>
          <a:xfrm>
            <a:off x="5976532" y="5745402"/>
            <a:ext cx="3029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飲みます。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6C55103-60A4-5C30-FD32-3BA10A3D8A85}"/>
              </a:ext>
            </a:extLst>
          </p:cNvPr>
          <p:cNvSpPr txBox="1"/>
          <p:nvPr/>
        </p:nvSpPr>
        <p:spPr>
          <a:xfrm>
            <a:off x="6124887" y="5560423"/>
            <a:ext cx="593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latin typeface="+mn-ea"/>
              </a:rPr>
              <a:t>の</a:t>
            </a:r>
            <a:endParaRPr kumimoji="1" lang="ja-JP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778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四角形: 対角を丸める 2">
            <a:extLst>
              <a:ext uri="{FF2B5EF4-FFF2-40B4-BE49-F238E27FC236}">
                <a16:creationId xmlns:a16="http://schemas.microsoft.com/office/drawing/2014/main" id="{BB590DAC-239E-9159-FD7D-511E0DD83076}"/>
              </a:ext>
            </a:extLst>
          </p:cNvPr>
          <p:cNvSpPr/>
          <p:nvPr/>
        </p:nvSpPr>
        <p:spPr>
          <a:xfrm>
            <a:off x="1325086" y="2373765"/>
            <a:ext cx="9541827" cy="2110469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0BF044-3F32-4087-702C-D6F86C912B7C}"/>
              </a:ext>
            </a:extLst>
          </p:cNvPr>
          <p:cNvSpPr txBox="1"/>
          <p:nvPr/>
        </p:nvSpPr>
        <p:spPr>
          <a:xfrm>
            <a:off x="1455710" y="3013500"/>
            <a:ext cx="89318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　（わたしは）　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en-US" altLang="ja-JP" sz="4800" u="sng" dirty="0">
                <a:latin typeface="+mn-ea"/>
              </a:rPr>
              <a:t>N</a:t>
            </a:r>
            <a:r>
              <a:rPr lang="ja-JP" altLang="en-US" sz="4800" u="sng" dirty="0">
                <a:latin typeface="+mn-ea"/>
              </a:rPr>
              <a:t>　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を</a:t>
            </a:r>
            <a:r>
              <a:rPr lang="ja-JP" altLang="en-US" sz="4800" dirty="0">
                <a:latin typeface="+mn-ea"/>
              </a:rPr>
              <a:t>　</a:t>
            </a:r>
            <a:r>
              <a:rPr lang="ja-JP" altLang="en-US" sz="4800" dirty="0">
                <a:highlight>
                  <a:srgbClr val="FFFF00"/>
                </a:highlight>
                <a:latin typeface="+mn-ea"/>
              </a:rPr>
              <a:t>よみ</a:t>
            </a:r>
            <a:r>
              <a:rPr lang="ja-JP" altLang="en-US" sz="4800" dirty="0">
                <a:latin typeface="+mn-ea"/>
              </a:rPr>
              <a:t>ます。</a:t>
            </a:r>
            <a:endParaRPr kumimoji="1" lang="en-US" altLang="ja-JP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1288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275</Words>
  <Application>Microsoft Office PowerPoint</Application>
  <PresentationFormat>ワイド画面</PresentationFormat>
  <Paragraphs>96</Paragraphs>
  <Slides>29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29</vt:i4>
      </vt:variant>
    </vt:vector>
  </HeadingPairs>
  <TitlesOfParts>
    <vt:vector size="34" baseType="lpstr">
      <vt:lpstr>BIZ UDPゴシック</vt:lpstr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11</cp:revision>
  <dcterms:created xsi:type="dcterms:W3CDTF">2024-05-05T08:55:25Z</dcterms:created>
  <dcterms:modified xsi:type="dcterms:W3CDTF">2026-01-18T12:00:50Z</dcterms:modified>
</cp:coreProperties>
</file>