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24BC3A0B-8995-04AA-34DD-6ACBA1BEE004}"/>
              </a:ext>
            </a:extLst>
          </p:cNvPr>
          <p:cNvSpPr/>
          <p:nvPr/>
        </p:nvSpPr>
        <p:spPr>
          <a:xfrm>
            <a:off x="1053548" y="526774"/>
            <a:ext cx="10396329" cy="592372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3A8BB24-C47B-DC9F-D5D0-4CCCAE7FB4C0}"/>
              </a:ext>
            </a:extLst>
          </p:cNvPr>
          <p:cNvSpPr txBox="1"/>
          <p:nvPr/>
        </p:nvSpPr>
        <p:spPr>
          <a:xfrm>
            <a:off x="3429287" y="1294292"/>
            <a:ext cx="693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これ　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7405F8B-B5F4-D8FF-926A-C0B152AFF090}"/>
              </a:ext>
            </a:extLst>
          </p:cNvPr>
          <p:cNvSpPr txBox="1"/>
          <p:nvPr/>
        </p:nvSpPr>
        <p:spPr>
          <a:xfrm>
            <a:off x="3429287" y="3129565"/>
            <a:ext cx="693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あれ　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A14236E-8387-B6CC-E1B2-124C89ADF0DF}"/>
              </a:ext>
            </a:extLst>
          </p:cNvPr>
          <p:cNvSpPr txBox="1"/>
          <p:nvPr/>
        </p:nvSpPr>
        <p:spPr>
          <a:xfrm>
            <a:off x="3429288" y="4924407"/>
            <a:ext cx="69301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それ　は　</a:t>
            </a:r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D48A357-3615-E465-05BF-A2EBC39AF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78" y="609336"/>
            <a:ext cx="1315226" cy="171644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5CDF322-F60B-F0FC-922C-1A22C7821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587" y="2535041"/>
            <a:ext cx="1655177" cy="142552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7AD0B4D-9221-BA91-A509-6B2C55891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997" y="4333845"/>
            <a:ext cx="1252807" cy="163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6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5BC338DF-B82A-CEDE-50C0-BA9DFA3702FC}"/>
              </a:ext>
            </a:extLst>
          </p:cNvPr>
          <p:cNvSpPr/>
          <p:nvPr/>
        </p:nvSpPr>
        <p:spPr>
          <a:xfrm>
            <a:off x="6096000" y="562433"/>
            <a:ext cx="5719039" cy="1056772"/>
          </a:xfrm>
          <a:prstGeom prst="wedgeRoundRectCallout">
            <a:avLst>
              <a:gd name="adj1" fmla="val -172"/>
              <a:gd name="adj2" fmla="val 92668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08C0660-A684-E9E3-BBF6-740027749BFC}"/>
              </a:ext>
            </a:extLst>
          </p:cNvPr>
          <p:cNvSpPr txBox="1"/>
          <p:nvPr/>
        </p:nvSpPr>
        <p:spPr>
          <a:xfrm>
            <a:off x="8671246" y="769000"/>
            <a:ext cx="3028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カメラ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49E9393-4DD5-A33B-4CC7-6778DC190131}"/>
              </a:ext>
            </a:extLst>
          </p:cNvPr>
          <p:cNvSpPr/>
          <p:nvPr/>
        </p:nvSpPr>
        <p:spPr>
          <a:xfrm>
            <a:off x="6409509" y="693254"/>
            <a:ext cx="2063931" cy="7951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03FB410-1BCA-1E19-4E62-FC81C5C9F852}"/>
              </a:ext>
            </a:extLst>
          </p:cNvPr>
          <p:cNvSpPr txBox="1"/>
          <p:nvPr/>
        </p:nvSpPr>
        <p:spPr>
          <a:xfrm>
            <a:off x="6244665" y="2333783"/>
            <a:ext cx="2081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これ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2C10C1F-BFBE-8D27-ABC1-D0BA1C96CEDE}"/>
              </a:ext>
            </a:extLst>
          </p:cNvPr>
          <p:cNvSpPr txBox="1"/>
          <p:nvPr/>
        </p:nvSpPr>
        <p:spPr>
          <a:xfrm>
            <a:off x="6188559" y="3374141"/>
            <a:ext cx="21707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あれ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580A5D7-C878-0077-CAB9-5F1B3B85D17F}"/>
              </a:ext>
            </a:extLst>
          </p:cNvPr>
          <p:cNvSpPr txBox="1"/>
          <p:nvPr/>
        </p:nvSpPr>
        <p:spPr>
          <a:xfrm>
            <a:off x="6244665" y="4414499"/>
            <a:ext cx="2114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それ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8853344-1D73-7610-66B2-09FD810E2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018" y="2153819"/>
            <a:ext cx="3316467" cy="4056841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666F1B-B31D-454F-3431-6FA1B99CC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3" y="126892"/>
            <a:ext cx="1699504" cy="434377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7C5879CA-CA53-070D-DB1E-7D0B1B2E7C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07" y="2462561"/>
            <a:ext cx="1844160" cy="1719679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5854AB1F-1F4F-3BDB-3117-9E8A694A2D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06" y="2332555"/>
            <a:ext cx="963146" cy="76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069 L 0.01146 -0.54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2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3F099DDC-E074-A831-F839-879348422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74" y="2564987"/>
            <a:ext cx="4697353" cy="404559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69C0C89-AE00-E146-57EB-441429A5BA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34" y="93357"/>
            <a:ext cx="3326283" cy="4340989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F9C45ED-8815-6245-C6FC-5077B4107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859" y="165775"/>
            <a:ext cx="3215302" cy="419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2EC9CFF-86B4-9EA7-4355-E0E51FEE6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921" y="3336744"/>
            <a:ext cx="2855489" cy="349295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433C48B-0223-A1E3-05EB-4FF009C17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923" y="120093"/>
            <a:ext cx="2855489" cy="349295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6319DB8-FA6C-73EF-7C96-C9910F41CB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2663" y="4556221"/>
            <a:ext cx="2491601" cy="2323418"/>
          </a:xfrm>
          <a:prstGeom prst="rect">
            <a:avLst/>
          </a:prstGeom>
        </p:spPr>
      </p:pic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25235D6E-6B57-E167-D131-E971543B9550}"/>
              </a:ext>
            </a:extLst>
          </p:cNvPr>
          <p:cNvSpPr/>
          <p:nvPr/>
        </p:nvSpPr>
        <p:spPr>
          <a:xfrm>
            <a:off x="2772664" y="3209787"/>
            <a:ext cx="3903258" cy="908277"/>
          </a:xfrm>
          <a:prstGeom prst="wedgeRoundRectCallout">
            <a:avLst>
              <a:gd name="adj1" fmla="val -51310"/>
              <a:gd name="adj2" fmla="val 10610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これ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は　本　です。</a:t>
            </a: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2B72536A-5742-0E33-C9C2-B3E5F52329CC}"/>
              </a:ext>
            </a:extLst>
          </p:cNvPr>
          <p:cNvSpPr/>
          <p:nvPr/>
        </p:nvSpPr>
        <p:spPr>
          <a:xfrm>
            <a:off x="6275650" y="373274"/>
            <a:ext cx="3443719" cy="890009"/>
          </a:xfrm>
          <a:prstGeom prst="wedgeRoundRectCallout">
            <a:avLst>
              <a:gd name="adj1" fmla="val 79361"/>
              <a:gd name="adj2" fmla="val 6752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あれ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は　本　です。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578CE63-A9EA-8BC7-69FA-FB889ED803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60"/>
          <a:stretch/>
        </p:blipFill>
        <p:spPr>
          <a:xfrm flipH="1">
            <a:off x="304466" y="3139925"/>
            <a:ext cx="3402612" cy="361117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0D527F8-FA45-55CC-AA88-A8C08E3B7B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637" y="4349170"/>
            <a:ext cx="1328450" cy="117567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A48E2B8-E9E8-2C47-B89C-56D81D3D4692}"/>
              </a:ext>
            </a:extLst>
          </p:cNvPr>
          <p:cNvSpPr txBox="1"/>
          <p:nvPr/>
        </p:nvSpPr>
        <p:spPr>
          <a:xfrm>
            <a:off x="4441028" y="3209787"/>
            <a:ext cx="693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ほん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E6425B8-3818-F2AC-734E-5171D3CA8052}"/>
              </a:ext>
            </a:extLst>
          </p:cNvPr>
          <p:cNvSpPr txBox="1"/>
          <p:nvPr/>
        </p:nvSpPr>
        <p:spPr>
          <a:xfrm>
            <a:off x="7762497" y="329731"/>
            <a:ext cx="693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ほん</a:t>
            </a:r>
          </a:p>
        </p:txBody>
      </p:sp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7E175460-140C-7D82-3541-63607700015E}"/>
              </a:ext>
            </a:extLst>
          </p:cNvPr>
          <p:cNvSpPr/>
          <p:nvPr/>
        </p:nvSpPr>
        <p:spPr>
          <a:xfrm>
            <a:off x="4019022" y="3342777"/>
            <a:ext cx="3743747" cy="968455"/>
          </a:xfrm>
          <a:prstGeom prst="wedgeRoundRectCallout">
            <a:avLst>
              <a:gd name="adj1" fmla="val 55114"/>
              <a:gd name="adj2" fmla="val 8592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それ</a:t>
            </a:r>
            <a:r>
              <a:rPr lang="ja-JP" altLang="en-US" sz="3600" dirty="0">
                <a:solidFill>
                  <a:schemeClr val="tx1"/>
                </a:solidFill>
                <a:latin typeface="+mn-ea"/>
              </a:rPr>
              <a:t>は　本　です。</a:t>
            </a:r>
            <a:endParaRPr kumimoji="1" lang="ja-JP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102580B-3C1C-CF1D-504B-46BB29DF841B}"/>
              </a:ext>
            </a:extLst>
          </p:cNvPr>
          <p:cNvSpPr txBox="1"/>
          <p:nvPr/>
        </p:nvSpPr>
        <p:spPr>
          <a:xfrm>
            <a:off x="5581856" y="3342777"/>
            <a:ext cx="693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ほん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9" grpId="0"/>
      <p:bldP spid="9" grpId="1"/>
      <p:bldP spid="10" grpId="0"/>
      <p:bldP spid="10" grpId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1C3688CC-EF5D-DF96-B01A-5B8FB450D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049" y="758937"/>
            <a:ext cx="2875991" cy="5582372"/>
          </a:xfrm>
          <a:prstGeom prst="rect">
            <a:avLst/>
          </a:prstGeom>
        </p:spPr>
      </p:pic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BBFEA864-B646-4ADE-1A7E-B9DE46915B95}"/>
              </a:ext>
            </a:extLst>
          </p:cNvPr>
          <p:cNvSpPr/>
          <p:nvPr/>
        </p:nvSpPr>
        <p:spPr>
          <a:xfrm>
            <a:off x="9587494" y="330566"/>
            <a:ext cx="1558026" cy="1261579"/>
          </a:xfrm>
          <a:prstGeom prst="wedgeEllipseCallout">
            <a:avLst>
              <a:gd name="adj1" fmla="val -56127"/>
              <a:gd name="adj2" fmla="val 46743"/>
            </a:avLst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latin typeface="+mn-ea"/>
              </a:rPr>
              <a:t>これ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BD68047-A4D1-3185-4ABE-EBD3979C538E}"/>
              </a:ext>
            </a:extLst>
          </p:cNvPr>
          <p:cNvSpPr txBox="1"/>
          <p:nvPr/>
        </p:nvSpPr>
        <p:spPr>
          <a:xfrm>
            <a:off x="8314316" y="259558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speaker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61ED43-7CAE-6B41-0A10-57B3B70335D6}"/>
              </a:ext>
            </a:extLst>
          </p:cNvPr>
          <p:cNvSpPr txBox="1"/>
          <p:nvPr/>
        </p:nvSpPr>
        <p:spPr>
          <a:xfrm>
            <a:off x="2396998" y="24915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listener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1A1DFC9-4087-CD8C-2F15-599D20F73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452" y="4960163"/>
            <a:ext cx="1511193" cy="1511193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AE04A50D-75DA-06B9-903B-8503E1A44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182" y="758937"/>
            <a:ext cx="2676884" cy="55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48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1C5D922E-55E4-253D-E79E-4B80F3B04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761" y="758937"/>
            <a:ext cx="3274206" cy="5582372"/>
          </a:xfrm>
          <a:prstGeom prst="rect">
            <a:avLst/>
          </a:prstGeom>
        </p:spPr>
      </p:pic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BBFEA864-B646-4ADE-1A7E-B9DE46915B95}"/>
              </a:ext>
            </a:extLst>
          </p:cNvPr>
          <p:cNvSpPr/>
          <p:nvPr/>
        </p:nvSpPr>
        <p:spPr>
          <a:xfrm>
            <a:off x="9587494" y="330566"/>
            <a:ext cx="1486906" cy="1261579"/>
          </a:xfrm>
          <a:prstGeom prst="wedgeEllipseCallout">
            <a:avLst>
              <a:gd name="adj1" fmla="val -56127"/>
              <a:gd name="adj2" fmla="val 46743"/>
            </a:avLst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dirty="0">
                <a:latin typeface="+mn-ea"/>
              </a:rPr>
              <a:t>それ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BD68047-A4D1-3185-4ABE-EBD3979C538E}"/>
              </a:ext>
            </a:extLst>
          </p:cNvPr>
          <p:cNvSpPr txBox="1"/>
          <p:nvPr/>
        </p:nvSpPr>
        <p:spPr>
          <a:xfrm>
            <a:off x="8202556" y="254956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speaker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61ED43-7CAE-6B41-0A10-57B3B70335D6}"/>
              </a:ext>
            </a:extLst>
          </p:cNvPr>
          <p:cNvSpPr txBox="1"/>
          <p:nvPr/>
        </p:nvSpPr>
        <p:spPr>
          <a:xfrm>
            <a:off x="2710506" y="25955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listener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2A9C4A2-E2E9-163E-1909-DD40868ADA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047" y="4830116"/>
            <a:ext cx="1511193" cy="151119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6DDCB96-6070-1E8D-C2BF-FEA652ECF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182" y="758937"/>
            <a:ext cx="2676884" cy="55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16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E0D32870-42E2-7681-C837-EC03F313A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852" y="2359046"/>
            <a:ext cx="2213124" cy="3960602"/>
          </a:xfrm>
          <a:prstGeom prst="rect">
            <a:avLst/>
          </a:prstGeom>
        </p:spPr>
      </p:pic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BBFEA864-B646-4ADE-1A7E-B9DE46915B95}"/>
              </a:ext>
            </a:extLst>
          </p:cNvPr>
          <p:cNvSpPr/>
          <p:nvPr/>
        </p:nvSpPr>
        <p:spPr>
          <a:xfrm>
            <a:off x="3220575" y="1122310"/>
            <a:ext cx="1604827" cy="1261579"/>
          </a:xfrm>
          <a:prstGeom prst="wedgeEllipseCallout">
            <a:avLst>
              <a:gd name="adj1" fmla="val 44534"/>
              <a:gd name="adj2" fmla="val 61239"/>
            </a:avLst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dirty="0">
                <a:latin typeface="+mn-ea"/>
              </a:rPr>
              <a:t>あれ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BD68047-A4D1-3185-4ABE-EBD3979C538E}"/>
              </a:ext>
            </a:extLst>
          </p:cNvPr>
          <p:cNvSpPr txBox="1"/>
          <p:nvPr/>
        </p:nvSpPr>
        <p:spPr>
          <a:xfrm>
            <a:off x="4733031" y="2033259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speaker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61ED43-7CAE-6B41-0A10-57B3B70335D6}"/>
              </a:ext>
            </a:extLst>
          </p:cNvPr>
          <p:cNvSpPr txBox="1"/>
          <p:nvPr/>
        </p:nvSpPr>
        <p:spPr>
          <a:xfrm>
            <a:off x="2404280" y="204849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  <a:cs typeface="Arial" panose="020B0604020202020204" pitchFamily="34" charset="0"/>
              </a:rPr>
              <a:t>listener</a:t>
            </a:r>
            <a:endParaRPr kumimoji="1" lang="ja-JP" altLang="en-US" dirty="0"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1A1DFC9-4087-CD8C-2F15-599D20F73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87" y="250544"/>
            <a:ext cx="1610821" cy="161082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2D114A8-4110-712F-A12C-A51D9AA3C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1018" y="2359046"/>
            <a:ext cx="1899205" cy="396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58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F68054A-6DF3-4E23-52E6-9C0ED8F2E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7" y="780498"/>
            <a:ext cx="5794513" cy="5794513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D72D45CE-CD01-068E-1922-22AFFF0D8DCC}"/>
              </a:ext>
            </a:extLst>
          </p:cNvPr>
          <p:cNvSpPr/>
          <p:nvPr/>
        </p:nvSpPr>
        <p:spPr>
          <a:xfrm>
            <a:off x="5495110" y="531743"/>
            <a:ext cx="6394788" cy="1118152"/>
          </a:xfrm>
          <a:prstGeom prst="wedgeRoundRectCallout">
            <a:avLst>
              <a:gd name="adj1" fmla="val -52052"/>
              <a:gd name="adj2" fmla="val 12127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F90C6C6-6E28-121A-E620-D05CFE14108C}"/>
              </a:ext>
            </a:extLst>
          </p:cNvPr>
          <p:cNvSpPr txBox="1"/>
          <p:nvPr/>
        </p:nvSpPr>
        <p:spPr>
          <a:xfrm>
            <a:off x="7771828" y="780498"/>
            <a:ext cx="4261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チョコレート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27F1EF8-945E-5BA3-01F2-250FB5E47B34}"/>
              </a:ext>
            </a:extLst>
          </p:cNvPr>
          <p:cNvSpPr/>
          <p:nvPr/>
        </p:nvSpPr>
        <p:spPr>
          <a:xfrm>
            <a:off x="5730240" y="693254"/>
            <a:ext cx="1898555" cy="7951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260DAAB-17EA-A342-BAA0-E9649D1B6827}"/>
              </a:ext>
            </a:extLst>
          </p:cNvPr>
          <p:cNvSpPr txBox="1"/>
          <p:nvPr/>
        </p:nvSpPr>
        <p:spPr>
          <a:xfrm>
            <a:off x="7999008" y="2390819"/>
            <a:ext cx="2081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これ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6281DB5-22EC-0ABE-E21B-D135E11E810C}"/>
              </a:ext>
            </a:extLst>
          </p:cNvPr>
          <p:cNvSpPr txBox="1"/>
          <p:nvPr/>
        </p:nvSpPr>
        <p:spPr>
          <a:xfrm>
            <a:off x="7970956" y="3587588"/>
            <a:ext cx="21707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あれ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344BE0C-B761-8A33-0EC8-26B01982FF3C}"/>
              </a:ext>
            </a:extLst>
          </p:cNvPr>
          <p:cNvSpPr txBox="1"/>
          <p:nvPr/>
        </p:nvSpPr>
        <p:spPr>
          <a:xfrm>
            <a:off x="7999008" y="4784357"/>
            <a:ext cx="2114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それ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</p:spTree>
    <p:extLst>
      <p:ext uri="{BB962C8B-B14F-4D97-AF65-F5344CB8AC3E}">
        <p14:creationId xmlns:p14="http://schemas.microsoft.com/office/powerpoint/2010/main" val="13292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1 0.00185 L -0.10404 0.00185 C -0.14388 0.00185 -0.19284 -0.06713 -0.19284 -0.12315 L -0.19284 -0.24815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1B77B30F-4F3F-0989-78B6-13511AF7DA3E}"/>
              </a:ext>
            </a:extLst>
          </p:cNvPr>
          <p:cNvSpPr/>
          <p:nvPr/>
        </p:nvSpPr>
        <p:spPr>
          <a:xfrm>
            <a:off x="6096000" y="531743"/>
            <a:ext cx="5793897" cy="1118152"/>
          </a:xfrm>
          <a:prstGeom prst="wedgeRoundRectCallout">
            <a:avLst>
              <a:gd name="adj1" fmla="val -1387"/>
              <a:gd name="adj2" fmla="val 104337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3A907A6-254F-552A-4135-52307DDD5347}"/>
              </a:ext>
            </a:extLst>
          </p:cNvPr>
          <p:cNvSpPr txBox="1"/>
          <p:nvPr/>
        </p:nvSpPr>
        <p:spPr>
          <a:xfrm>
            <a:off x="8802192" y="780498"/>
            <a:ext cx="30877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とけい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592F1E4-0CAA-72DA-21B9-2FBF27585512}"/>
              </a:ext>
            </a:extLst>
          </p:cNvPr>
          <p:cNvSpPr/>
          <p:nvPr/>
        </p:nvSpPr>
        <p:spPr>
          <a:xfrm>
            <a:off x="6409509" y="693254"/>
            <a:ext cx="2046753" cy="7951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10EB845-0398-882E-B3CE-55F3AAA4D5C4}"/>
              </a:ext>
            </a:extLst>
          </p:cNvPr>
          <p:cNvSpPr txBox="1"/>
          <p:nvPr/>
        </p:nvSpPr>
        <p:spPr>
          <a:xfrm>
            <a:off x="5279141" y="2352279"/>
            <a:ext cx="2081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これ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934F3A-3781-B6FE-101E-1FAA00FCA441}"/>
              </a:ext>
            </a:extLst>
          </p:cNvPr>
          <p:cNvSpPr txBox="1"/>
          <p:nvPr/>
        </p:nvSpPr>
        <p:spPr>
          <a:xfrm>
            <a:off x="5206205" y="3582391"/>
            <a:ext cx="21707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あれ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5441DD4-A0B4-2D5D-1018-AECB6EFA3367}"/>
              </a:ext>
            </a:extLst>
          </p:cNvPr>
          <p:cNvSpPr txBox="1"/>
          <p:nvPr/>
        </p:nvSpPr>
        <p:spPr>
          <a:xfrm>
            <a:off x="5262311" y="4812502"/>
            <a:ext cx="2114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それ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B70B0510-CDEC-6FA5-CA85-0CCD90D4B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52" y="420198"/>
            <a:ext cx="2139795" cy="213637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0AF0F97-F2AB-1F8A-7959-DC48B0BB4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084" y="1898650"/>
            <a:ext cx="3688813" cy="451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14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09466 -0.4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-2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BC7BA7FD-2816-3A40-82C3-FEA8F75D5DEC}"/>
              </a:ext>
            </a:extLst>
          </p:cNvPr>
          <p:cNvSpPr/>
          <p:nvPr/>
        </p:nvSpPr>
        <p:spPr>
          <a:xfrm>
            <a:off x="5939246" y="992778"/>
            <a:ext cx="5572522" cy="1087032"/>
          </a:xfrm>
          <a:prstGeom prst="wedgeRoundRectCallout">
            <a:avLst>
              <a:gd name="adj1" fmla="val -37152"/>
              <a:gd name="adj2" fmla="val 132127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C3425B-AE16-718C-4C38-B0C969E19F1D}"/>
              </a:ext>
            </a:extLst>
          </p:cNvPr>
          <p:cNvSpPr txBox="1"/>
          <p:nvPr/>
        </p:nvSpPr>
        <p:spPr>
          <a:xfrm>
            <a:off x="8263936" y="1224753"/>
            <a:ext cx="30941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テレビ　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62683A4-2E10-ACFD-238F-F5E3E812B732}"/>
              </a:ext>
            </a:extLst>
          </p:cNvPr>
          <p:cNvSpPr/>
          <p:nvPr/>
        </p:nvSpPr>
        <p:spPr>
          <a:xfrm>
            <a:off x="6235338" y="1186198"/>
            <a:ext cx="1972782" cy="7951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3158027-8F66-5D37-08E3-259D8670A40E}"/>
              </a:ext>
            </a:extLst>
          </p:cNvPr>
          <p:cNvSpPr txBox="1"/>
          <p:nvPr/>
        </p:nvSpPr>
        <p:spPr>
          <a:xfrm>
            <a:off x="1583367" y="728058"/>
            <a:ext cx="2081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これ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CF23D87-C5F4-AA74-3DF2-3E1F49E5ECBF}"/>
              </a:ext>
            </a:extLst>
          </p:cNvPr>
          <p:cNvSpPr txBox="1"/>
          <p:nvPr/>
        </p:nvSpPr>
        <p:spPr>
          <a:xfrm>
            <a:off x="1484043" y="1922414"/>
            <a:ext cx="21707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あれ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A64CA6-2A91-8854-186B-63383B1113D0}"/>
              </a:ext>
            </a:extLst>
          </p:cNvPr>
          <p:cNvSpPr txBox="1"/>
          <p:nvPr/>
        </p:nvSpPr>
        <p:spPr>
          <a:xfrm>
            <a:off x="1512095" y="3116770"/>
            <a:ext cx="2114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chemeClr val="accent6"/>
                </a:solidFill>
                <a:latin typeface="+mn-ea"/>
              </a:rPr>
              <a:t>それ</a:t>
            </a:r>
            <a:r>
              <a:rPr kumimoji="1" lang="ja-JP" altLang="en-US" sz="5400" dirty="0">
                <a:latin typeface="+mn-ea"/>
              </a:rPr>
              <a:t>は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E5760FC-14C6-D3E3-B2D9-CB5271BCF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6716" y="2941162"/>
            <a:ext cx="2855489" cy="3492953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BBDEA94F-14B7-954C-C022-D2776521A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358" y="3439990"/>
            <a:ext cx="4058002" cy="299277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9CB47D0-EE8A-740A-7397-7D695CF66F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3"/>
          <a:stretch/>
        </p:blipFill>
        <p:spPr>
          <a:xfrm flipH="1">
            <a:off x="3123024" y="3116770"/>
            <a:ext cx="3228246" cy="349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7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-0.00046 L -0.02031 0.03102 C -0.02031 0.04537 0.0892 0.06319 0.17813 0.06319 L 0.37709 0.0631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0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75</Words>
  <Application>Microsoft Office PowerPoint</Application>
  <PresentationFormat>ワイド画面</PresentationFormat>
  <Paragraphs>34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3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2024-12-27T06:54:45Z</dcterms:modified>
</cp:coreProperties>
</file>