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836" r:id="rId8"/>
    <p:sldId id="712" r:id="rId9"/>
    <p:sldId id="835" r:id="rId10"/>
    <p:sldId id="717" r:id="rId11"/>
    <p:sldId id="718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14E928-DA1E-4467-A728-8365AA708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ABDDC1-AD63-4217-81D8-9FED5029A2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B9A47E3-53B8-4406-81E0-91FD61D63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3EC6-BB0A-45D8-AFA8-B8C5EFDA74D7}" type="datetimeFigureOut">
              <a:rPr kumimoji="1" lang="ja-JP" altLang="en-US" smtClean="0"/>
              <a:t>2025/7/16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34EF62-526B-4A3D-B943-48F571A43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25796F9-D9EA-4CC4-BD19-853A1871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F41B8-E282-4CA4-902E-32F9E0F94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1559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ECDE3C8F-BFF4-03F9-FC36-6CBB8EEF5C30}"/>
              </a:ext>
            </a:extLst>
          </p:cNvPr>
          <p:cNvSpPr/>
          <p:nvPr/>
        </p:nvSpPr>
        <p:spPr>
          <a:xfrm>
            <a:off x="1321903" y="1139436"/>
            <a:ext cx="9541827" cy="427494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9B3111C-98BC-1F47-0ABB-71251B4C95F9}"/>
              </a:ext>
            </a:extLst>
          </p:cNvPr>
          <p:cNvSpPr txBox="1"/>
          <p:nvPr/>
        </p:nvSpPr>
        <p:spPr>
          <a:xfrm>
            <a:off x="2601123" y="1635320"/>
            <a:ext cx="6930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ここ</a:t>
            </a:r>
            <a:r>
              <a:rPr lang="ja-JP" altLang="en-US" sz="4800" dirty="0">
                <a:latin typeface="+mn-ea"/>
              </a:rPr>
              <a:t>は　</a:t>
            </a:r>
            <a:r>
              <a:rPr lang="ja-JP" altLang="en-US" sz="4800" u="sng" dirty="0">
                <a:latin typeface="+mn-ea"/>
              </a:rPr>
              <a:t>　　　　　　　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5619A5A-9EE5-839C-C325-33F65DE48603}"/>
              </a:ext>
            </a:extLst>
          </p:cNvPr>
          <p:cNvSpPr txBox="1"/>
          <p:nvPr/>
        </p:nvSpPr>
        <p:spPr>
          <a:xfrm>
            <a:off x="2596359" y="2758233"/>
            <a:ext cx="6930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そこ</a:t>
            </a:r>
            <a:r>
              <a:rPr lang="ja-JP" altLang="en-US" sz="4800" dirty="0">
                <a:latin typeface="+mn-ea"/>
              </a:rPr>
              <a:t>は　</a:t>
            </a:r>
            <a:r>
              <a:rPr lang="ja-JP" altLang="en-US" sz="4800" u="sng" dirty="0">
                <a:latin typeface="+mn-ea"/>
              </a:rPr>
              <a:t>　　　　　　　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85FCE03-636B-57A6-CD71-49671523BC1E}"/>
              </a:ext>
            </a:extLst>
          </p:cNvPr>
          <p:cNvSpPr txBox="1"/>
          <p:nvPr/>
        </p:nvSpPr>
        <p:spPr>
          <a:xfrm>
            <a:off x="2146080" y="3976185"/>
            <a:ext cx="73803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あそこ</a:t>
            </a:r>
            <a:r>
              <a:rPr lang="ja-JP" altLang="en-US" sz="4800" dirty="0">
                <a:latin typeface="+mn-ea"/>
              </a:rPr>
              <a:t>は　</a:t>
            </a:r>
            <a:r>
              <a:rPr lang="ja-JP" altLang="en-US" sz="4800" u="sng" dirty="0">
                <a:latin typeface="+mn-ea"/>
              </a:rPr>
              <a:t>　　　　　　　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ビデオ通話のイラスト（お年寄り女性・女の子）">
            <a:extLst>
              <a:ext uri="{FF2B5EF4-FFF2-40B4-BE49-F238E27FC236}">
                <a16:creationId xmlns:a16="http://schemas.microsoft.com/office/drawing/2014/main" id="{50C37147-0B71-572C-4F68-08A0086D6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613294"/>
            <a:ext cx="5631412" cy="563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B9B355CA-5325-D819-3357-0BFBF7C16B67}"/>
              </a:ext>
            </a:extLst>
          </p:cNvPr>
          <p:cNvSpPr/>
          <p:nvPr/>
        </p:nvSpPr>
        <p:spPr>
          <a:xfrm>
            <a:off x="415382" y="613294"/>
            <a:ext cx="3831498" cy="1052946"/>
          </a:xfrm>
          <a:prstGeom prst="wedgeRoundRectCallout">
            <a:avLst>
              <a:gd name="adj1" fmla="val 74582"/>
              <a:gd name="adj2" fmla="val 6346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360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05B66CB-E547-2572-66B7-3D1ABF1AC3BC}"/>
              </a:ext>
            </a:extLst>
          </p:cNvPr>
          <p:cNvSpPr txBox="1"/>
          <p:nvPr/>
        </p:nvSpPr>
        <p:spPr>
          <a:xfrm>
            <a:off x="415382" y="835061"/>
            <a:ext cx="39837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そこ</a:t>
            </a:r>
            <a:r>
              <a:rPr kumimoji="1" lang="ja-JP" altLang="en-US" sz="3600" dirty="0">
                <a:latin typeface="+mn-ea"/>
              </a:rPr>
              <a:t>は　うちですか。</a:t>
            </a:r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AA1FD9B9-E336-5847-4FF0-F842D402B05E}"/>
              </a:ext>
            </a:extLst>
          </p:cNvPr>
          <p:cNvSpPr/>
          <p:nvPr/>
        </p:nvSpPr>
        <p:spPr>
          <a:xfrm>
            <a:off x="7863839" y="379208"/>
            <a:ext cx="4153701" cy="850152"/>
          </a:xfrm>
          <a:prstGeom prst="wedgeRoundRectCallout">
            <a:avLst>
              <a:gd name="adj1" fmla="val -46071"/>
              <a:gd name="adj2" fmla="val 110338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360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75A5C59-C712-7B75-126D-11EAB845EFCE}"/>
              </a:ext>
            </a:extLst>
          </p:cNvPr>
          <p:cNvSpPr txBox="1"/>
          <p:nvPr/>
        </p:nvSpPr>
        <p:spPr>
          <a:xfrm>
            <a:off x="7863840" y="511896"/>
            <a:ext cx="4301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ここ</a:t>
            </a:r>
            <a:r>
              <a:rPr kumimoji="1" lang="ja-JP" altLang="en-US" sz="3600" dirty="0">
                <a:latin typeface="+mn-ea"/>
              </a:rPr>
              <a:t>は　がっこうです。</a:t>
            </a:r>
          </a:p>
        </p:txBody>
      </p:sp>
    </p:spTree>
    <p:extLst>
      <p:ext uri="{BB962C8B-B14F-4D97-AF65-F5344CB8AC3E}">
        <p14:creationId xmlns:p14="http://schemas.microsoft.com/office/powerpoint/2010/main" val="356160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国際電話のイラスト">
            <a:extLst>
              <a:ext uri="{FF2B5EF4-FFF2-40B4-BE49-F238E27FC236}">
                <a16:creationId xmlns:a16="http://schemas.microsoft.com/office/drawing/2014/main" id="{901837E2-82A2-D6E5-D573-243DAD0AB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440" y="1152120"/>
            <a:ext cx="5040399" cy="504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吹き出し: 角を丸めた四角形 1">
            <a:extLst>
              <a:ext uri="{FF2B5EF4-FFF2-40B4-BE49-F238E27FC236}">
                <a16:creationId xmlns:a16="http://schemas.microsoft.com/office/drawing/2014/main" id="{21943816-75C4-C5F0-0B8E-AFE240D167F6}"/>
              </a:ext>
            </a:extLst>
          </p:cNvPr>
          <p:cNvSpPr/>
          <p:nvPr/>
        </p:nvSpPr>
        <p:spPr>
          <a:xfrm>
            <a:off x="130901" y="3688080"/>
            <a:ext cx="4191699" cy="833120"/>
          </a:xfrm>
          <a:prstGeom prst="wedgeRoundRectCallout">
            <a:avLst>
              <a:gd name="adj1" fmla="val 52838"/>
              <a:gd name="adj2" fmla="val -9188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360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1D57E3D-DF52-E5D2-6441-9A8187B45A5B}"/>
              </a:ext>
            </a:extLst>
          </p:cNvPr>
          <p:cNvSpPr txBox="1"/>
          <p:nvPr/>
        </p:nvSpPr>
        <p:spPr>
          <a:xfrm>
            <a:off x="182195" y="3863160"/>
            <a:ext cx="42995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ここ</a:t>
            </a:r>
            <a:r>
              <a:rPr kumimoji="1" lang="ja-JP" altLang="en-US" sz="3600" dirty="0">
                <a:latin typeface="+mn-ea"/>
              </a:rPr>
              <a:t>は　アメリカです。</a:t>
            </a: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8ACF0425-2ABB-6D07-BEDC-98DB2666C623}"/>
              </a:ext>
            </a:extLst>
          </p:cNvPr>
          <p:cNvSpPr/>
          <p:nvPr/>
        </p:nvSpPr>
        <p:spPr>
          <a:xfrm>
            <a:off x="7869400" y="3769766"/>
            <a:ext cx="4110420" cy="833120"/>
          </a:xfrm>
          <a:prstGeom prst="wedgeRoundRectCallout">
            <a:avLst>
              <a:gd name="adj1" fmla="val -49246"/>
              <a:gd name="adj2" fmla="val -10774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36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3525D51-CA80-7098-1C61-3E86A79287C8}"/>
              </a:ext>
            </a:extLst>
          </p:cNvPr>
          <p:cNvSpPr txBox="1"/>
          <p:nvPr/>
        </p:nvSpPr>
        <p:spPr>
          <a:xfrm>
            <a:off x="7950680" y="3936425"/>
            <a:ext cx="4059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ここ</a:t>
            </a:r>
            <a:r>
              <a:rPr kumimoji="1" lang="ja-JP" altLang="en-US" sz="3600" dirty="0">
                <a:latin typeface="+mn-ea"/>
              </a:rPr>
              <a:t>は　にほんです。</a:t>
            </a:r>
          </a:p>
        </p:txBody>
      </p:sp>
    </p:spTree>
    <p:extLst>
      <p:ext uri="{BB962C8B-B14F-4D97-AF65-F5344CB8AC3E}">
        <p14:creationId xmlns:p14="http://schemas.microsoft.com/office/powerpoint/2010/main" val="341146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9FFB7D28-5CF0-5D36-323A-AEA614421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09" y="220433"/>
            <a:ext cx="5318867" cy="2996295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43E20551-4A83-876C-6386-970BEC6EBE89}"/>
              </a:ext>
            </a:extLst>
          </p:cNvPr>
          <p:cNvSpPr/>
          <p:nvPr/>
        </p:nvSpPr>
        <p:spPr>
          <a:xfrm>
            <a:off x="1943100" y="574767"/>
            <a:ext cx="2824844" cy="697680"/>
          </a:xfrm>
          <a:prstGeom prst="wedgeRoundRectCallout">
            <a:avLst>
              <a:gd name="adj1" fmla="val -55834"/>
              <a:gd name="adj2" fmla="val 108670"/>
              <a:gd name="adj3" fmla="val 1666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ここ</a:t>
            </a:r>
            <a:r>
              <a:rPr kumimoji="1" lang="ja-JP" altLang="en-US" sz="2800" dirty="0">
                <a:solidFill>
                  <a:schemeClr val="bg1"/>
                </a:solidFill>
                <a:latin typeface="+mn-ea"/>
              </a:rPr>
              <a:t>は　教室です。</a:t>
            </a:r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8B20365F-D4B6-EDE3-6348-489E3EAF7164}"/>
              </a:ext>
            </a:extLst>
          </p:cNvPr>
          <p:cNvSpPr/>
          <p:nvPr/>
        </p:nvSpPr>
        <p:spPr>
          <a:xfrm>
            <a:off x="3387447" y="5740544"/>
            <a:ext cx="2657539" cy="44903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09A31784-AB6E-340E-F570-A279CD8C3E58}"/>
              </a:ext>
            </a:extLst>
          </p:cNvPr>
          <p:cNvCxnSpPr>
            <a:cxnSpLocks/>
          </p:cNvCxnSpPr>
          <p:nvPr/>
        </p:nvCxnSpPr>
        <p:spPr>
          <a:xfrm flipV="1">
            <a:off x="1902122" y="6090557"/>
            <a:ext cx="1600357" cy="37555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図 5">
            <a:extLst>
              <a:ext uri="{FF2B5EF4-FFF2-40B4-BE49-F238E27FC236}">
                <a16:creationId xmlns:a16="http://schemas.microsoft.com/office/drawing/2014/main" id="{76C0653E-8B75-7275-0ABF-6EC038CADB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1049" y="4165841"/>
            <a:ext cx="2049975" cy="2507615"/>
          </a:xfrm>
          <a:prstGeom prst="rect">
            <a:avLst/>
          </a:prstGeom>
        </p:spPr>
      </p:pic>
      <p:sp>
        <p:nvSpPr>
          <p:cNvPr id="7" name="楕円 6">
            <a:extLst>
              <a:ext uri="{FF2B5EF4-FFF2-40B4-BE49-F238E27FC236}">
                <a16:creationId xmlns:a16="http://schemas.microsoft.com/office/drawing/2014/main" id="{A2BC7095-D8AB-B3D8-FC9C-DB5D3C996C30}"/>
              </a:ext>
            </a:extLst>
          </p:cNvPr>
          <p:cNvSpPr/>
          <p:nvPr/>
        </p:nvSpPr>
        <p:spPr>
          <a:xfrm>
            <a:off x="9636275" y="1272446"/>
            <a:ext cx="2224315" cy="40123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4B558B2-E02E-076A-4F2B-46663F8F14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67909" y="4336960"/>
            <a:ext cx="1996816" cy="2442588"/>
          </a:xfrm>
          <a:prstGeom prst="rect">
            <a:avLst/>
          </a:prstGeom>
        </p:spPr>
      </p:pic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2BEAF204-97C8-4527-644D-013272F7278D}"/>
              </a:ext>
            </a:extLst>
          </p:cNvPr>
          <p:cNvCxnSpPr>
            <a:cxnSpLocks/>
          </p:cNvCxnSpPr>
          <p:nvPr/>
        </p:nvCxnSpPr>
        <p:spPr>
          <a:xfrm flipV="1">
            <a:off x="8174981" y="1685770"/>
            <a:ext cx="2636152" cy="373387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吹き出し: 角を丸めた四角形 9">
            <a:extLst>
              <a:ext uri="{FF2B5EF4-FFF2-40B4-BE49-F238E27FC236}">
                <a16:creationId xmlns:a16="http://schemas.microsoft.com/office/drawing/2014/main" id="{8D8A7955-C9DF-270D-4228-7903DB43B686}"/>
              </a:ext>
            </a:extLst>
          </p:cNvPr>
          <p:cNvSpPr/>
          <p:nvPr/>
        </p:nvSpPr>
        <p:spPr>
          <a:xfrm>
            <a:off x="7796926" y="4165842"/>
            <a:ext cx="3402297" cy="691908"/>
          </a:xfrm>
          <a:prstGeom prst="wedgeRoundRectCallout">
            <a:avLst>
              <a:gd name="adj1" fmla="val -47837"/>
              <a:gd name="adj2" fmla="val 11996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あそこ</a:t>
            </a:r>
            <a:r>
              <a:rPr kumimoji="1" lang="ja-JP" altLang="en-US" sz="2800" dirty="0">
                <a:solidFill>
                  <a:schemeClr val="tx1"/>
                </a:solidFill>
                <a:latin typeface="+mn-ea"/>
              </a:rPr>
              <a:t>は</a:t>
            </a:r>
            <a:r>
              <a:rPr lang="ja-JP" altLang="en-US" sz="2800" dirty="0">
                <a:solidFill>
                  <a:schemeClr val="tx1"/>
                </a:solidFill>
                <a:latin typeface="+mn-ea"/>
              </a:rPr>
              <a:t>　学校です。</a:t>
            </a:r>
            <a:endParaRPr kumimoji="1" lang="en-US" altLang="ja-JP" sz="28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618D946F-D2D4-CAE7-B5E9-59B8A4370A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46" r="39148"/>
          <a:stretch/>
        </p:blipFill>
        <p:spPr>
          <a:xfrm>
            <a:off x="908823" y="980258"/>
            <a:ext cx="1310201" cy="2280878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9932135E-40FA-A64A-83F7-E44E0EB44F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288" y="3429000"/>
            <a:ext cx="2657539" cy="2718710"/>
          </a:xfrm>
          <a:prstGeom prst="rect">
            <a:avLst/>
          </a:prstGeom>
        </p:spPr>
      </p:pic>
      <p:sp>
        <p:nvSpPr>
          <p:cNvPr id="13" name="吹き出し: 角を丸めた四角形 12">
            <a:extLst>
              <a:ext uri="{FF2B5EF4-FFF2-40B4-BE49-F238E27FC236}">
                <a16:creationId xmlns:a16="http://schemas.microsoft.com/office/drawing/2014/main" id="{B431416A-8189-BCE5-B0D0-0383349E7AB4}"/>
              </a:ext>
            </a:extLst>
          </p:cNvPr>
          <p:cNvSpPr/>
          <p:nvPr/>
        </p:nvSpPr>
        <p:spPr>
          <a:xfrm>
            <a:off x="1748393" y="4020961"/>
            <a:ext cx="3075754" cy="594684"/>
          </a:xfrm>
          <a:prstGeom prst="wedgeRoundRectCallout">
            <a:avLst>
              <a:gd name="adj1" fmla="val -54585"/>
              <a:gd name="adj2" fmla="val 12492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そこ</a:t>
            </a:r>
            <a:r>
              <a:rPr kumimoji="1" lang="ja-JP" altLang="en-US" sz="2800" dirty="0">
                <a:solidFill>
                  <a:schemeClr val="tx1"/>
                </a:solidFill>
                <a:latin typeface="+mn-ea"/>
              </a:rPr>
              <a:t>は</a:t>
            </a:r>
            <a:r>
              <a:rPr lang="ja-JP" altLang="en-US" sz="2800" dirty="0">
                <a:solidFill>
                  <a:schemeClr val="tx1"/>
                </a:solidFill>
                <a:latin typeface="+mn-ea"/>
              </a:rPr>
              <a:t>　トイレです。</a:t>
            </a:r>
            <a:endParaRPr kumimoji="1" lang="en-US" altLang="ja-JP" sz="28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70D5801A-12A8-559F-0E30-EA7E1D4BC6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815" y="354593"/>
            <a:ext cx="1812471" cy="1382009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353CCA8-6C1D-0D2A-B736-C23F58769C60}"/>
              </a:ext>
            </a:extLst>
          </p:cNvPr>
          <p:cNvSpPr txBox="1"/>
          <p:nvPr/>
        </p:nvSpPr>
        <p:spPr>
          <a:xfrm>
            <a:off x="3046107" y="557349"/>
            <a:ext cx="8082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chemeClr val="bg1"/>
                </a:solidFill>
                <a:latin typeface="+mn-ea"/>
              </a:rPr>
              <a:t>きょうしつ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5437007-2A2F-BFBE-4F9E-88D50C4528F0}"/>
              </a:ext>
            </a:extLst>
          </p:cNvPr>
          <p:cNvSpPr txBox="1"/>
          <p:nvPr/>
        </p:nvSpPr>
        <p:spPr>
          <a:xfrm>
            <a:off x="9392347" y="4127624"/>
            <a:ext cx="983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がっこう</a:t>
            </a:r>
          </a:p>
        </p:txBody>
      </p:sp>
    </p:spTree>
    <p:extLst>
      <p:ext uri="{BB962C8B-B14F-4D97-AF65-F5344CB8AC3E}">
        <p14:creationId xmlns:p14="http://schemas.microsoft.com/office/powerpoint/2010/main" val="3745479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楕円 1">
            <a:extLst>
              <a:ext uri="{FF2B5EF4-FFF2-40B4-BE49-F238E27FC236}">
                <a16:creationId xmlns:a16="http://schemas.microsoft.com/office/drawing/2014/main" id="{1F6892CE-65C3-B440-7D46-640D3436BEA4}"/>
              </a:ext>
            </a:extLst>
          </p:cNvPr>
          <p:cNvSpPr/>
          <p:nvPr/>
        </p:nvSpPr>
        <p:spPr>
          <a:xfrm>
            <a:off x="812696" y="4672967"/>
            <a:ext cx="11264318" cy="1893090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AEF149DE-55A0-6B79-DBE6-0D91AE04F592}"/>
              </a:ext>
            </a:extLst>
          </p:cNvPr>
          <p:cNvSpPr/>
          <p:nvPr/>
        </p:nvSpPr>
        <p:spPr>
          <a:xfrm>
            <a:off x="812696" y="4928110"/>
            <a:ext cx="4483916" cy="131313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D6870F26-84B0-1C42-96FE-0B77DDFBACE0}"/>
              </a:ext>
            </a:extLst>
          </p:cNvPr>
          <p:cNvSpPr/>
          <p:nvPr/>
        </p:nvSpPr>
        <p:spPr>
          <a:xfrm>
            <a:off x="812696" y="5325898"/>
            <a:ext cx="1526797" cy="587229"/>
          </a:xfrm>
          <a:prstGeom prst="ellipse">
            <a:avLst/>
          </a:prstGeom>
          <a:solidFill>
            <a:srgbClr val="C00000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C6CF3048-0D61-9BC2-0986-D1DF5BD511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76"/>
          <a:stretch/>
        </p:blipFill>
        <p:spPr>
          <a:xfrm>
            <a:off x="645511" y="199063"/>
            <a:ext cx="2281272" cy="576562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5DDA027-DC11-B6F2-067F-86B9ACEB1D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45511" y="199063"/>
            <a:ext cx="2029602" cy="5798862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EE80840-6FF1-4BBE-3127-F358734FED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609" y="117291"/>
            <a:ext cx="3042168" cy="596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30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A060AAF2-5EF4-E989-1426-39ADF8B042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107" t="15640"/>
          <a:stretch/>
        </p:blipFill>
        <p:spPr>
          <a:xfrm>
            <a:off x="7498080" y="1101898"/>
            <a:ext cx="2105804" cy="5529752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5379F338-D982-0C2D-372B-41E5427234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8309"/>
          <a:stretch/>
        </p:blipFill>
        <p:spPr>
          <a:xfrm>
            <a:off x="2588116" y="76719"/>
            <a:ext cx="2371811" cy="6554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704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61F91B41-5502-52B9-937A-9D953412A6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428"/>
          <a:stretch/>
        </p:blipFill>
        <p:spPr>
          <a:xfrm>
            <a:off x="7173884" y="238617"/>
            <a:ext cx="1886988" cy="6186797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7FB746DE-64E4-23C6-217E-B9AE925B0E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5555"/>
          <a:stretch/>
        </p:blipFill>
        <p:spPr>
          <a:xfrm>
            <a:off x="2521700" y="238618"/>
            <a:ext cx="2357871" cy="6186797"/>
          </a:xfrm>
          <a:prstGeom prst="rect">
            <a:avLst/>
          </a:prstGeom>
        </p:spPr>
      </p:pic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864A5BE2-9E00-85FB-980E-CE2E01834E1D}"/>
              </a:ext>
            </a:extLst>
          </p:cNvPr>
          <p:cNvCxnSpPr>
            <a:cxnSpLocks/>
          </p:cNvCxnSpPr>
          <p:nvPr/>
        </p:nvCxnSpPr>
        <p:spPr>
          <a:xfrm>
            <a:off x="4911434" y="4912822"/>
            <a:ext cx="2080952" cy="822960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5227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AECE6695-B422-14EC-8DDB-4013D3B47A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2332"/>
          <a:stretch/>
        </p:blipFill>
        <p:spPr>
          <a:xfrm>
            <a:off x="464646" y="213013"/>
            <a:ext cx="2453121" cy="3699199"/>
          </a:xfrm>
          <a:prstGeom prst="rect">
            <a:avLst/>
          </a:prstGeom>
        </p:spPr>
      </p:pic>
      <p:sp>
        <p:nvSpPr>
          <p:cNvPr id="3" name="楕円 2">
            <a:extLst>
              <a:ext uri="{FF2B5EF4-FFF2-40B4-BE49-F238E27FC236}">
                <a16:creationId xmlns:a16="http://schemas.microsoft.com/office/drawing/2014/main" id="{8EE0BB5E-716E-0519-319C-6A23882F02D2}"/>
              </a:ext>
            </a:extLst>
          </p:cNvPr>
          <p:cNvSpPr/>
          <p:nvPr/>
        </p:nvSpPr>
        <p:spPr>
          <a:xfrm>
            <a:off x="8661862" y="5902036"/>
            <a:ext cx="3316778" cy="6535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83B1FE6-A9E9-73BF-B02E-AEFCF9D018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1066" y="4357255"/>
            <a:ext cx="2198370" cy="2198370"/>
          </a:xfrm>
          <a:prstGeom prst="rect">
            <a:avLst/>
          </a:prstGeom>
        </p:spPr>
      </p:pic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FF91301B-EE8F-6501-178D-04D04A73006A}"/>
              </a:ext>
            </a:extLst>
          </p:cNvPr>
          <p:cNvCxnSpPr>
            <a:cxnSpLocks/>
          </p:cNvCxnSpPr>
          <p:nvPr/>
        </p:nvCxnSpPr>
        <p:spPr>
          <a:xfrm>
            <a:off x="2567245" y="2693324"/>
            <a:ext cx="6094617" cy="3025832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72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74C58610-543C-4B52-BB29-EB7F61809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376" y="777384"/>
            <a:ext cx="9776867" cy="5507635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2803FD61-10EF-4291-B0FE-ED9868308F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46" r="39148"/>
          <a:stretch/>
        </p:blipFill>
        <p:spPr>
          <a:xfrm>
            <a:off x="2463302" y="1982931"/>
            <a:ext cx="2408344" cy="4192592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F349CE0-39A2-04A7-3975-EADB00A4B5EA}"/>
              </a:ext>
            </a:extLst>
          </p:cNvPr>
          <p:cNvSpPr txBox="1"/>
          <p:nvPr/>
        </p:nvSpPr>
        <p:spPr>
          <a:xfrm>
            <a:off x="3284974" y="113040"/>
            <a:ext cx="56220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ここ</a:t>
            </a:r>
            <a:r>
              <a:rPr kumimoji="1" lang="ja-JP" altLang="en-US" sz="4400" dirty="0">
                <a:latin typeface="+mn-ea"/>
              </a:rPr>
              <a:t>は　きょうしつです。</a:t>
            </a:r>
          </a:p>
        </p:txBody>
      </p:sp>
    </p:spTree>
    <p:extLst>
      <p:ext uri="{BB962C8B-B14F-4D97-AF65-F5344CB8AC3E}">
        <p14:creationId xmlns:p14="http://schemas.microsoft.com/office/powerpoint/2010/main" val="420672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C8B70FA2-AEB0-75B9-5284-C04D5E50A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849" y="1266588"/>
            <a:ext cx="4237057" cy="3792166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FC64E22-5F4A-D8DD-0BB3-C612CFA0CE76}"/>
              </a:ext>
            </a:extLst>
          </p:cNvPr>
          <p:cNvSpPr txBox="1"/>
          <p:nvPr/>
        </p:nvSpPr>
        <p:spPr>
          <a:xfrm>
            <a:off x="908857" y="1266588"/>
            <a:ext cx="53880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そこ</a:t>
            </a:r>
            <a:r>
              <a:rPr kumimoji="1" lang="ja-JP" altLang="en-US" sz="4400" dirty="0">
                <a:latin typeface="+mn-ea"/>
              </a:rPr>
              <a:t>は　だいがくです。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190E697C-F8AB-6A5C-EEC7-1E68A869FD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79784" y="3429000"/>
            <a:ext cx="2448855" cy="299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83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図 37">
            <a:extLst>
              <a:ext uri="{FF2B5EF4-FFF2-40B4-BE49-F238E27FC236}">
                <a16:creationId xmlns:a16="http://schemas.microsoft.com/office/drawing/2014/main" id="{30E23035-727A-4368-8998-9D0C990F0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3334" y="3865823"/>
            <a:ext cx="2446105" cy="2992177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61094731-0FFC-40D8-9BAB-771265704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6424" y="254841"/>
            <a:ext cx="3317932" cy="252992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D1C2ED6-A573-85A7-D9FA-B32803A12A1C}"/>
              </a:ext>
            </a:extLst>
          </p:cNvPr>
          <p:cNvSpPr txBox="1"/>
          <p:nvPr/>
        </p:nvSpPr>
        <p:spPr>
          <a:xfrm>
            <a:off x="908919" y="2784764"/>
            <a:ext cx="57823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あそこ</a:t>
            </a:r>
            <a:r>
              <a:rPr kumimoji="1" lang="ja-JP" altLang="en-US" sz="4400" dirty="0">
                <a:latin typeface="+mn-ea"/>
              </a:rPr>
              <a:t>は　がっこうです。</a:t>
            </a:r>
          </a:p>
        </p:txBody>
      </p:sp>
    </p:spTree>
    <p:extLst>
      <p:ext uri="{BB962C8B-B14F-4D97-AF65-F5344CB8AC3E}">
        <p14:creationId xmlns:p14="http://schemas.microsoft.com/office/powerpoint/2010/main" val="166406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70</Words>
  <Application>Microsoft Office PowerPoint</Application>
  <PresentationFormat>ワイド画面</PresentationFormat>
  <Paragraphs>15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4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6</cp:revision>
  <dcterms:created xsi:type="dcterms:W3CDTF">2024-05-05T08:55:25Z</dcterms:created>
  <dcterms:modified xsi:type="dcterms:W3CDTF">2025-07-16T12:35:08Z</dcterms:modified>
</cp:coreProperties>
</file>