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434" r:id="rId3"/>
    <p:sldId id="435" r:id="rId4"/>
    <p:sldId id="436" r:id="rId5"/>
    <p:sldId id="445" r:id="rId6"/>
    <p:sldId id="443" r:id="rId7"/>
    <p:sldId id="446" r:id="rId8"/>
    <p:sldId id="447" r:id="rId9"/>
    <p:sldId id="448" r:id="rId10"/>
    <p:sldId id="449" r:id="rId11"/>
    <p:sldId id="450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1AB692-15BF-3294-D6DE-053D00722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2026/1/26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B8E20E2-2941-B04C-3011-29B960CA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57B2739-A1DC-A629-76F4-6D0007550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93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CF489D-491E-B3BA-315B-C60228C4C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480F8E-2F23-9484-7F5F-F5385D403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6BFC31-80A4-3269-060A-AA9BC4BD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8B61A7-1F57-9191-EF5B-C0C4BB84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6FA97-634F-BE5B-3E3A-54A629D8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184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C3FD1-9FAF-7E64-1057-AABAEC5E7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6F5F6A7-3BEB-7209-F3EC-4DB99913120D}"/>
              </a:ext>
            </a:extLst>
          </p:cNvPr>
          <p:cNvSpPr txBox="1"/>
          <p:nvPr/>
        </p:nvSpPr>
        <p:spPr>
          <a:xfrm>
            <a:off x="2838334" y="3562081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A: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の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6EE7D3A-B336-E861-CFF6-8D025B2F4B9D}"/>
              </a:ext>
            </a:extLst>
          </p:cNvPr>
          <p:cNvSpPr txBox="1"/>
          <p:nvPr/>
        </p:nvSpPr>
        <p:spPr>
          <a:xfrm>
            <a:off x="4535858" y="1474637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8459FC7-7853-7C8F-19CE-811B0164E7F3}"/>
              </a:ext>
            </a:extLst>
          </p:cNvPr>
          <p:cNvSpPr txBox="1"/>
          <p:nvPr/>
        </p:nvSpPr>
        <p:spPr>
          <a:xfrm>
            <a:off x="5998201" y="1420209"/>
            <a:ext cx="67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だれ</a:t>
            </a:r>
          </a:p>
        </p:txBody>
      </p:sp>
      <p:sp>
        <p:nvSpPr>
          <p:cNvPr id="6" name="四角形: 対角を丸める 5">
            <a:extLst>
              <a:ext uri="{FF2B5EF4-FFF2-40B4-BE49-F238E27FC236}">
                <a16:creationId xmlns:a16="http://schemas.microsoft.com/office/drawing/2014/main" id="{08EA4C31-E4A1-952C-A363-405D404D5AD3}"/>
              </a:ext>
            </a:extLst>
          </p:cNvPr>
          <p:cNvSpPr/>
          <p:nvPr/>
        </p:nvSpPr>
        <p:spPr>
          <a:xfrm>
            <a:off x="821296" y="1025716"/>
            <a:ext cx="10661904" cy="507273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944DF05-4030-D74F-E9CD-8606971E16F8}"/>
              </a:ext>
            </a:extLst>
          </p:cNvPr>
          <p:cNvSpPr txBox="1"/>
          <p:nvPr/>
        </p:nvSpPr>
        <p:spPr>
          <a:xfrm>
            <a:off x="1981826" y="1721038"/>
            <a:ext cx="8995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（</a:t>
            </a:r>
            <a:r>
              <a:rPr kumimoji="1" lang="ja-JP" altLang="en-US" sz="4400" u="sng" dirty="0">
                <a:latin typeface="+mn-ea"/>
              </a:rPr>
              <a:t>       </a:t>
            </a:r>
            <a:r>
              <a:rPr kumimoji="1" lang="ja-JP" altLang="en-US" sz="4400" dirty="0">
                <a:latin typeface="+mn-ea"/>
              </a:rPr>
              <a:t>は）</a:t>
            </a:r>
            <a:r>
              <a:rPr kumimoji="1" lang="ja-JP" altLang="en-US" sz="4800" dirty="0">
                <a:latin typeface="+mn-ea"/>
              </a:rPr>
              <a:t>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なにを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   </a:t>
            </a:r>
            <a:r>
              <a:rPr lang="en-US" altLang="ja-JP" sz="4800" u="sng" dirty="0">
                <a:latin typeface="+mn-ea"/>
              </a:rPr>
              <a:t>V</a:t>
            </a:r>
            <a:r>
              <a:rPr lang="ja-JP" altLang="en-US" sz="4800" u="sng" dirty="0">
                <a:latin typeface="+mn-ea"/>
              </a:rPr>
              <a:t>   </a:t>
            </a:r>
            <a:r>
              <a:rPr lang="ja-JP" altLang="en-US" sz="4800" dirty="0">
                <a:latin typeface="+mn-ea"/>
              </a:rPr>
              <a:t> </a:t>
            </a:r>
            <a:r>
              <a:rPr kumimoji="1" lang="ja-JP" altLang="en-US" sz="4800" dirty="0">
                <a:latin typeface="+mn-ea"/>
              </a:rPr>
              <a:t>ますか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F1AD01-7AED-23C8-2DD6-BDB973DF4B1C}"/>
              </a:ext>
            </a:extLst>
          </p:cNvPr>
          <p:cNvSpPr txBox="1"/>
          <p:nvPr/>
        </p:nvSpPr>
        <p:spPr>
          <a:xfrm>
            <a:off x="1326292" y="1685346"/>
            <a:ext cx="60946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52FCEB0-706A-264B-E87E-4770D720D7A7}"/>
              </a:ext>
            </a:extLst>
          </p:cNvPr>
          <p:cNvSpPr txBox="1"/>
          <p:nvPr/>
        </p:nvSpPr>
        <p:spPr>
          <a:xfrm>
            <a:off x="1361557" y="3685192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ea typeface="BIZ UDPゴシック" panose="020B0400000000000000" pitchFamily="50" charset="-128"/>
              </a:rPr>
              <a:t>A</a:t>
            </a:r>
            <a:endParaRPr kumimoji="1" lang="ja-JP" altLang="en-US" sz="4000" dirty="0"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74AB6D2-8A72-61A8-EEC8-CA88CF3A5FA8}"/>
              </a:ext>
            </a:extLst>
          </p:cNvPr>
          <p:cNvSpPr txBox="1"/>
          <p:nvPr/>
        </p:nvSpPr>
        <p:spPr>
          <a:xfrm>
            <a:off x="2074442" y="3646362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    </a:t>
            </a:r>
            <a:r>
              <a:rPr lang="en-US" altLang="ja-JP" sz="4800" u="sng" dirty="0">
                <a:latin typeface="+mn-ea"/>
              </a:rPr>
              <a:t>N   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    </a:t>
            </a:r>
            <a:r>
              <a:rPr lang="en-US" altLang="ja-JP" sz="4800" u="sng" dirty="0">
                <a:latin typeface="+mn-ea"/>
              </a:rPr>
              <a:t>V    </a:t>
            </a:r>
            <a:r>
              <a:rPr lang="en-US" altLang="ja-JP" sz="4800" dirty="0">
                <a:latin typeface="+mn-ea"/>
              </a:rPr>
              <a:t> </a:t>
            </a:r>
            <a:r>
              <a:rPr lang="ja-JP" altLang="en-US" sz="4800" dirty="0">
                <a:latin typeface="+mn-ea"/>
              </a:rPr>
              <a:t>ます。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17DE3E5-369C-FA29-3644-8C59D76968AF}"/>
              </a:ext>
            </a:extLst>
          </p:cNvPr>
          <p:cNvSpPr txBox="1"/>
          <p:nvPr/>
        </p:nvSpPr>
        <p:spPr>
          <a:xfrm>
            <a:off x="2484805" y="1958680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person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AB8EE30-1609-6415-8969-88DA59034B7F}"/>
              </a:ext>
            </a:extLst>
          </p:cNvPr>
          <p:cNvSpPr txBox="1"/>
          <p:nvPr/>
        </p:nvSpPr>
        <p:spPr>
          <a:xfrm>
            <a:off x="8448857" y="2365221"/>
            <a:ext cx="2845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ましたか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02AFDF8-E07A-E3CC-C74E-77A4882D32A9}"/>
              </a:ext>
            </a:extLst>
          </p:cNvPr>
          <p:cNvSpPr txBox="1"/>
          <p:nvPr/>
        </p:nvSpPr>
        <p:spPr>
          <a:xfrm>
            <a:off x="7489990" y="4355354"/>
            <a:ext cx="2696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ました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69380D6-17C7-C579-4949-131109554AA5}"/>
              </a:ext>
            </a:extLst>
          </p:cNvPr>
          <p:cNvSpPr txBox="1"/>
          <p:nvPr/>
        </p:nvSpPr>
        <p:spPr>
          <a:xfrm>
            <a:off x="2118498" y="5103254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 </a:t>
            </a:r>
            <a:r>
              <a:rPr lang="en-US" altLang="ja-JP" sz="4800" dirty="0">
                <a:latin typeface="+mn-ea"/>
              </a:rPr>
              <a:t>※ </a:t>
            </a:r>
            <a:r>
              <a:rPr lang="ja-JP" altLang="en-US" sz="4800" dirty="0">
                <a:latin typeface="+mn-ea"/>
              </a:rPr>
              <a:t>なに</a:t>
            </a:r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も</a:t>
            </a:r>
            <a:r>
              <a:rPr lang="ja-JP" altLang="en-US" sz="4800" dirty="0">
                <a:latin typeface="+mn-ea"/>
              </a:rPr>
              <a:t>　＿＿</a:t>
            </a:r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ません</a:t>
            </a:r>
            <a:r>
              <a:rPr lang="ja-JP" altLang="en-US" sz="4800" dirty="0">
                <a:latin typeface="+mn-ea"/>
              </a:rPr>
              <a:t>。</a:t>
            </a:r>
            <a:endParaRPr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592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4FBD8-E89A-6B05-9387-4D4E674BE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900E24AB-D465-40AA-9925-86549F443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562" y="1402079"/>
            <a:ext cx="2916303" cy="536768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C84B538-C44D-70D9-3C04-48F0DF589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514" y="665286"/>
            <a:ext cx="3502807" cy="4781988"/>
          </a:xfrm>
          <a:prstGeom prst="rect">
            <a:avLst/>
          </a:prstGeom>
        </p:spPr>
      </p:pic>
      <p:sp>
        <p:nvSpPr>
          <p:cNvPr id="30" name="吹き出し: 角を丸めた四角形 29">
            <a:extLst>
              <a:ext uri="{FF2B5EF4-FFF2-40B4-BE49-F238E27FC236}">
                <a16:creationId xmlns:a16="http://schemas.microsoft.com/office/drawing/2014/main" id="{41DCEFAD-030A-3783-5D06-EAB7E8DBF450}"/>
              </a:ext>
            </a:extLst>
          </p:cNvPr>
          <p:cNvSpPr/>
          <p:nvPr/>
        </p:nvSpPr>
        <p:spPr>
          <a:xfrm>
            <a:off x="3738880" y="3586575"/>
            <a:ext cx="4460240" cy="1087025"/>
          </a:xfrm>
          <a:prstGeom prst="wedgeRoundRectCallout">
            <a:avLst>
              <a:gd name="adj1" fmla="val 58161"/>
              <a:gd name="adj2" fmla="val -4572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4000" dirty="0">
                <a:latin typeface="+mn-ea"/>
              </a:rPr>
              <a:t>図書館へ　行きます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B80840A1-6594-7FB2-0A4C-85D277E6C409}"/>
              </a:ext>
            </a:extLst>
          </p:cNvPr>
          <p:cNvSpPr/>
          <p:nvPr/>
        </p:nvSpPr>
        <p:spPr>
          <a:xfrm>
            <a:off x="3493436" y="360784"/>
            <a:ext cx="5463325" cy="841269"/>
          </a:xfrm>
          <a:prstGeom prst="wedgeRoundRectCallout">
            <a:avLst>
              <a:gd name="adj1" fmla="val -49452"/>
              <a:gd name="adj2" fmla="val 123592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4000" dirty="0">
                <a:latin typeface="+mn-ea"/>
              </a:rPr>
              <a:t>きょう、なにを　しますか。</a:t>
            </a:r>
          </a:p>
        </p:txBody>
      </p:sp>
      <p:sp>
        <p:nvSpPr>
          <p:cNvPr id="10" name="思考の吹き出し: 雲形 9">
            <a:extLst>
              <a:ext uri="{FF2B5EF4-FFF2-40B4-BE49-F238E27FC236}">
                <a16:creationId xmlns:a16="http://schemas.microsoft.com/office/drawing/2014/main" id="{F1E0C6BA-D73D-D238-E13E-9548376753D7}"/>
              </a:ext>
            </a:extLst>
          </p:cNvPr>
          <p:cNvSpPr/>
          <p:nvPr/>
        </p:nvSpPr>
        <p:spPr>
          <a:xfrm>
            <a:off x="92354" y="148536"/>
            <a:ext cx="1798320" cy="1817272"/>
          </a:xfrm>
          <a:prstGeom prst="cloudCallout">
            <a:avLst>
              <a:gd name="adj1" fmla="val 71823"/>
              <a:gd name="adj2" fmla="val 256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FC33930-789D-A17B-2C3C-7B8012EBB363}"/>
              </a:ext>
            </a:extLst>
          </p:cNvPr>
          <p:cNvSpPr txBox="1"/>
          <p:nvPr/>
        </p:nvSpPr>
        <p:spPr>
          <a:xfrm>
            <a:off x="305268" y="433487"/>
            <a:ext cx="13724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/>
              <a:t>きょう</a:t>
            </a:r>
            <a:endParaRPr kumimoji="1" lang="en-US" altLang="ja-JP" sz="4000" dirty="0"/>
          </a:p>
          <a:p>
            <a:pPr algn="ctr"/>
            <a:r>
              <a:rPr lang="ja-JP" altLang="en-US" sz="4000" dirty="0"/>
              <a:t>？</a:t>
            </a:r>
            <a:endParaRPr kumimoji="1" lang="ja-JP" altLang="en-US" sz="4000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4CCA12-066B-427C-8054-111047137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2749" y="160758"/>
            <a:ext cx="2536897" cy="199996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3BCB47B-2875-A3D7-E494-75568FEDDE98}"/>
              </a:ext>
            </a:extLst>
          </p:cNvPr>
          <p:cNvSpPr txBox="1"/>
          <p:nvPr/>
        </p:nvSpPr>
        <p:spPr>
          <a:xfrm>
            <a:off x="4125128" y="3627215"/>
            <a:ext cx="1157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としょかん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64D4DE9-85FA-1F03-2A4C-6E440D75EB7F}"/>
              </a:ext>
            </a:extLst>
          </p:cNvPr>
          <p:cNvSpPr txBox="1"/>
          <p:nvPr/>
        </p:nvSpPr>
        <p:spPr>
          <a:xfrm>
            <a:off x="6225099" y="3678015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378443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 animBg="1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B8103-5C75-1E77-2730-BC3BE47D9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56185DB4-11C6-5677-D23B-59FEAACD4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514" y="665286"/>
            <a:ext cx="3502807" cy="4781988"/>
          </a:xfrm>
          <a:prstGeom prst="rect">
            <a:avLst/>
          </a:prstGeom>
        </p:spPr>
      </p:pic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84223D53-7527-DF54-8A81-DA58AB498097}"/>
              </a:ext>
            </a:extLst>
          </p:cNvPr>
          <p:cNvSpPr/>
          <p:nvPr/>
        </p:nvSpPr>
        <p:spPr>
          <a:xfrm>
            <a:off x="3535494" y="358526"/>
            <a:ext cx="6017045" cy="981329"/>
          </a:xfrm>
          <a:prstGeom prst="wedgeRoundRectCallout">
            <a:avLst>
              <a:gd name="adj1" fmla="val -54349"/>
              <a:gd name="adj2" fmla="val 11945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4000" dirty="0">
                <a:latin typeface="+mn-ea"/>
              </a:rPr>
              <a:t>日曜日、なにを　しますか。</a:t>
            </a:r>
          </a:p>
        </p:txBody>
      </p:sp>
      <p:sp>
        <p:nvSpPr>
          <p:cNvPr id="10" name="思考の吹き出し: 雲形 9">
            <a:extLst>
              <a:ext uri="{FF2B5EF4-FFF2-40B4-BE49-F238E27FC236}">
                <a16:creationId xmlns:a16="http://schemas.microsoft.com/office/drawing/2014/main" id="{A2C404B1-2E33-D6F0-ABF4-3D7935604E3B}"/>
              </a:ext>
            </a:extLst>
          </p:cNvPr>
          <p:cNvSpPr/>
          <p:nvPr/>
        </p:nvSpPr>
        <p:spPr>
          <a:xfrm>
            <a:off x="92354" y="148536"/>
            <a:ext cx="1798320" cy="1817272"/>
          </a:xfrm>
          <a:prstGeom prst="cloudCallout">
            <a:avLst>
              <a:gd name="adj1" fmla="val 71823"/>
              <a:gd name="adj2" fmla="val 256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E433B77-E681-4B1F-D283-0F3DAF4CECD9}"/>
              </a:ext>
            </a:extLst>
          </p:cNvPr>
          <p:cNvSpPr txBox="1"/>
          <p:nvPr/>
        </p:nvSpPr>
        <p:spPr>
          <a:xfrm>
            <a:off x="129739" y="548664"/>
            <a:ext cx="17235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/>
              <a:t>日曜日</a:t>
            </a:r>
            <a:endParaRPr kumimoji="1" lang="en-US" altLang="ja-JP" sz="4000" dirty="0"/>
          </a:p>
          <a:p>
            <a:pPr algn="ctr"/>
            <a:r>
              <a:rPr lang="ja-JP" altLang="en-US" sz="4000" dirty="0"/>
              <a:t>？</a:t>
            </a:r>
            <a:endParaRPr kumimoji="1" lang="ja-JP" altLang="en-US" sz="40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C7777C8-8913-86A2-3A19-FEB875FDC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553" y="1453250"/>
            <a:ext cx="3331973" cy="5188194"/>
          </a:xfrm>
          <a:prstGeom prst="rect">
            <a:avLst/>
          </a:prstGeom>
        </p:spPr>
      </p:pic>
      <p:sp>
        <p:nvSpPr>
          <p:cNvPr id="5" name="思考の吹き出し: 雲形 4">
            <a:extLst>
              <a:ext uri="{FF2B5EF4-FFF2-40B4-BE49-F238E27FC236}">
                <a16:creationId xmlns:a16="http://schemas.microsoft.com/office/drawing/2014/main" id="{1C85CAD0-DFF6-B0BD-F0AE-6424CC23FECE}"/>
              </a:ext>
            </a:extLst>
          </p:cNvPr>
          <p:cNvSpPr/>
          <p:nvPr/>
        </p:nvSpPr>
        <p:spPr>
          <a:xfrm>
            <a:off x="10200640" y="371773"/>
            <a:ext cx="1798320" cy="1817272"/>
          </a:xfrm>
          <a:prstGeom prst="cloudCallout">
            <a:avLst>
              <a:gd name="adj1" fmla="val -75070"/>
              <a:gd name="adj2" fmla="val 395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D745D4F-F5E2-039E-3D59-FDBCB708C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080" y="548664"/>
            <a:ext cx="1754652" cy="1298442"/>
          </a:xfrm>
          <a:prstGeom prst="rect">
            <a:avLst/>
          </a:prstGeom>
        </p:spPr>
      </p:pic>
      <p:sp>
        <p:nvSpPr>
          <p:cNvPr id="30" name="吹き出し: 角を丸めた四角形 29">
            <a:extLst>
              <a:ext uri="{FF2B5EF4-FFF2-40B4-BE49-F238E27FC236}">
                <a16:creationId xmlns:a16="http://schemas.microsoft.com/office/drawing/2014/main" id="{66E10024-14E8-B3E7-83D9-1C7091313263}"/>
              </a:ext>
            </a:extLst>
          </p:cNvPr>
          <p:cNvSpPr/>
          <p:nvPr/>
        </p:nvSpPr>
        <p:spPr>
          <a:xfrm>
            <a:off x="3960317" y="3291840"/>
            <a:ext cx="4460240" cy="851465"/>
          </a:xfrm>
          <a:prstGeom prst="wedgeRoundRectCallout">
            <a:avLst>
              <a:gd name="adj1" fmla="val 58161"/>
              <a:gd name="adj2" fmla="val -4572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4000" dirty="0">
                <a:latin typeface="+mn-ea"/>
              </a:rPr>
              <a:t>なに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4000" dirty="0">
                <a:latin typeface="+mn-ea"/>
              </a:rPr>
              <a:t>　し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ません</a:t>
            </a:r>
            <a:r>
              <a:rPr lang="ja-JP" altLang="en-US" sz="4000" dirty="0">
                <a:latin typeface="+mn-ea"/>
              </a:rPr>
              <a:t>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F73C1EE-0945-C875-DD28-95BC41FD5CC1}"/>
              </a:ext>
            </a:extLst>
          </p:cNvPr>
          <p:cNvSpPr txBox="1"/>
          <p:nvPr/>
        </p:nvSpPr>
        <p:spPr>
          <a:xfrm>
            <a:off x="3820099" y="371773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にちようび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2DFC017-545E-B8D0-F279-639FB9E30D31}"/>
              </a:ext>
            </a:extLst>
          </p:cNvPr>
          <p:cNvSpPr txBox="1"/>
          <p:nvPr/>
        </p:nvSpPr>
        <p:spPr>
          <a:xfrm>
            <a:off x="385620" y="35097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にちようび</a:t>
            </a:r>
          </a:p>
        </p:txBody>
      </p:sp>
    </p:spTree>
    <p:extLst>
      <p:ext uri="{BB962C8B-B14F-4D97-AF65-F5344CB8AC3E}">
        <p14:creationId xmlns:p14="http://schemas.microsoft.com/office/powerpoint/2010/main" val="21853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 animBg="1"/>
      <p:bldP spid="30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C742947-709A-B810-999C-1B863236507E}"/>
              </a:ext>
            </a:extLst>
          </p:cNvPr>
          <p:cNvSpPr txBox="1"/>
          <p:nvPr/>
        </p:nvSpPr>
        <p:spPr>
          <a:xfrm>
            <a:off x="2648136" y="438421"/>
            <a:ext cx="67201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まいあさ　なにを　のみますか。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3BDCC9A-B9A4-1E65-97EE-2D45F3E10070}"/>
              </a:ext>
            </a:extLst>
          </p:cNvPr>
          <p:cNvSpPr txBox="1"/>
          <p:nvPr/>
        </p:nvSpPr>
        <p:spPr>
          <a:xfrm>
            <a:off x="6096000" y="5677393"/>
            <a:ext cx="4943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コーヒーを　のみます。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7BFCA98-E831-C223-6DC3-FC8A808C19C3}"/>
              </a:ext>
            </a:extLst>
          </p:cNvPr>
          <p:cNvSpPr txBox="1"/>
          <p:nvPr/>
        </p:nvSpPr>
        <p:spPr>
          <a:xfrm>
            <a:off x="1968881" y="438421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7A26977-4043-69A0-0CEE-84B460F565DA}"/>
              </a:ext>
            </a:extLst>
          </p:cNvPr>
          <p:cNvSpPr txBox="1"/>
          <p:nvPr/>
        </p:nvSpPr>
        <p:spPr>
          <a:xfrm>
            <a:off x="5335970" y="5728899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0EA3222-9D88-BF7C-AE31-89E345E82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804" y="1146307"/>
            <a:ext cx="3970391" cy="425779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A2F7B31-EF4C-7F11-1B4D-C43BE0EE134A}"/>
              </a:ext>
            </a:extLst>
          </p:cNvPr>
          <p:cNvSpPr txBox="1"/>
          <p:nvPr/>
        </p:nvSpPr>
        <p:spPr>
          <a:xfrm>
            <a:off x="4959505" y="2705725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</a:rPr>
              <a:t>？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CA5DE1D-016E-5881-A74C-778B19175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738" y="1184657"/>
            <a:ext cx="3618297" cy="426937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885DC15-9884-E4B4-505A-9D3F1EF9732F}"/>
              </a:ext>
            </a:extLst>
          </p:cNvPr>
          <p:cNvSpPr txBox="1"/>
          <p:nvPr/>
        </p:nvSpPr>
        <p:spPr>
          <a:xfrm>
            <a:off x="5863702" y="383839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coffee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89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C742947-709A-B810-999C-1B863236507E}"/>
              </a:ext>
            </a:extLst>
          </p:cNvPr>
          <p:cNvSpPr txBox="1"/>
          <p:nvPr/>
        </p:nvSpPr>
        <p:spPr>
          <a:xfrm>
            <a:off x="2560416" y="331076"/>
            <a:ext cx="80698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きのうのばん　なにを　たべましたか。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3BDCC9A-B9A4-1E65-97EE-2D45F3E10070}"/>
              </a:ext>
            </a:extLst>
          </p:cNvPr>
          <p:cNvSpPr txBox="1"/>
          <p:nvPr/>
        </p:nvSpPr>
        <p:spPr>
          <a:xfrm>
            <a:off x="4976729" y="5767710"/>
            <a:ext cx="6582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さかな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</a:t>
            </a:r>
            <a:r>
              <a:rPr kumimoji="1" lang="ja-JP" altLang="en-US" sz="4000" dirty="0">
                <a:latin typeface="+mn-ea"/>
              </a:rPr>
              <a:t>　パンを　たべました。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7BFCA98-E831-C223-6DC3-FC8A808C19C3}"/>
              </a:ext>
            </a:extLst>
          </p:cNvPr>
          <p:cNvSpPr txBox="1"/>
          <p:nvPr/>
        </p:nvSpPr>
        <p:spPr>
          <a:xfrm>
            <a:off x="2021685" y="392631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7A26977-4043-69A0-0CEE-84B460F565DA}"/>
              </a:ext>
            </a:extLst>
          </p:cNvPr>
          <p:cNvSpPr txBox="1"/>
          <p:nvPr/>
        </p:nvSpPr>
        <p:spPr>
          <a:xfrm>
            <a:off x="4391090" y="5779699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2B7B2F7-75B9-0148-4468-1075872889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4512"/>
          <a:stretch>
            <a:fillRect/>
          </a:stretch>
        </p:blipFill>
        <p:spPr>
          <a:xfrm>
            <a:off x="4176712" y="1038962"/>
            <a:ext cx="4438968" cy="313420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2F3660D-5CD8-07D1-6E05-64E860B82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0101" y="3429000"/>
            <a:ext cx="5098349" cy="258741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499A76D-094F-FB71-34D4-42CBCD1E53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720" y="3980124"/>
            <a:ext cx="1371115" cy="1179159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EBFAC68-5553-40BD-C5B7-39306B5EC079}"/>
              </a:ext>
            </a:extLst>
          </p:cNvPr>
          <p:cNvSpPr txBox="1"/>
          <p:nvPr/>
        </p:nvSpPr>
        <p:spPr>
          <a:xfrm>
            <a:off x="5794934" y="3888184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  <a:latin typeface="+mn-ea"/>
              </a:rPr>
              <a:t>？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A460207-8F44-21E5-340E-2C5EFD91F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450" y="3869984"/>
            <a:ext cx="1345096" cy="1257665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B24FD3DC-9F06-CB0E-E276-4C1059230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006" y="3980123"/>
            <a:ext cx="1371115" cy="1179159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DA8A7EB6-9496-03FB-9C2D-CA1D67E36B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618" y="4031369"/>
            <a:ext cx="981469" cy="98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3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98CCCE70-5D85-E6DC-6DDB-3C0B6852E44C}"/>
              </a:ext>
            </a:extLst>
          </p:cNvPr>
          <p:cNvSpPr/>
          <p:nvPr/>
        </p:nvSpPr>
        <p:spPr>
          <a:xfrm>
            <a:off x="738816" y="3377148"/>
            <a:ext cx="10972800" cy="27531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16D7BEE2-703D-FD8F-3C9D-5B70559923C6}"/>
              </a:ext>
            </a:extLst>
          </p:cNvPr>
          <p:cNvSpPr/>
          <p:nvPr/>
        </p:nvSpPr>
        <p:spPr>
          <a:xfrm>
            <a:off x="675861" y="357809"/>
            <a:ext cx="10972800" cy="27531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C37AD45-FA92-6838-A352-B1D078F34F57}"/>
              </a:ext>
            </a:extLst>
          </p:cNvPr>
          <p:cNvSpPr txBox="1"/>
          <p:nvPr/>
        </p:nvSpPr>
        <p:spPr>
          <a:xfrm>
            <a:off x="3781835" y="880179"/>
            <a:ext cx="739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と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6E8B68-26AB-CE79-8690-33E18B414CBC}"/>
              </a:ext>
            </a:extLst>
          </p:cNvPr>
          <p:cNvSpPr txBox="1"/>
          <p:nvPr/>
        </p:nvSpPr>
        <p:spPr>
          <a:xfrm>
            <a:off x="1474717" y="2191434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ともだち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69AC1E2-24FF-50C9-0160-06C8EA6E2D31}"/>
              </a:ext>
            </a:extLst>
          </p:cNvPr>
          <p:cNvSpPr txBox="1"/>
          <p:nvPr/>
        </p:nvSpPr>
        <p:spPr>
          <a:xfrm>
            <a:off x="1629479" y="1614210"/>
            <a:ext cx="1386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かぞく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CBF5DE3B-E0FE-C944-F833-3E3EA85DF61D}"/>
              </a:ext>
            </a:extLst>
          </p:cNvPr>
          <p:cNvCxnSpPr/>
          <p:nvPr/>
        </p:nvCxnSpPr>
        <p:spPr>
          <a:xfrm>
            <a:off x="1026160" y="1573570"/>
            <a:ext cx="27025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1858B17-2CE6-01BF-325C-3EF4D8081056}"/>
              </a:ext>
            </a:extLst>
          </p:cNvPr>
          <p:cNvSpPr txBox="1"/>
          <p:nvPr/>
        </p:nvSpPr>
        <p:spPr>
          <a:xfrm>
            <a:off x="1635017" y="880179"/>
            <a:ext cx="17940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>
                <a:solidFill>
                  <a:schemeClr val="accent1"/>
                </a:solidFill>
                <a:latin typeface="+mn-ea"/>
              </a:rPr>
              <a:t>person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6BDC564C-1510-B724-9897-A491F6A38D4A}"/>
              </a:ext>
            </a:extLst>
          </p:cNvPr>
          <p:cNvSpPr/>
          <p:nvPr/>
        </p:nvSpPr>
        <p:spPr>
          <a:xfrm>
            <a:off x="4856480" y="1064844"/>
            <a:ext cx="869881" cy="46166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420A1DD-0DE3-D9B6-6319-7226710212DD}"/>
              </a:ext>
            </a:extLst>
          </p:cNvPr>
          <p:cNvSpPr txBox="1"/>
          <p:nvPr/>
        </p:nvSpPr>
        <p:spPr>
          <a:xfrm>
            <a:off x="5905115" y="986917"/>
            <a:ext cx="5357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いっしょに（</a:t>
            </a:r>
            <a:r>
              <a:rPr kumimoji="1" lang="en-US" altLang="ja-JP" sz="3200" dirty="0">
                <a:latin typeface="+mn-ea"/>
              </a:rPr>
              <a:t>together/with</a:t>
            </a:r>
            <a:r>
              <a:rPr kumimoji="1" lang="ja-JP" altLang="en-US" sz="3200" dirty="0">
                <a:latin typeface="+mn-ea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B3A56B7-EA0D-EBF4-FE6B-619F86D4A522}"/>
              </a:ext>
            </a:extLst>
          </p:cNvPr>
          <p:cNvSpPr txBox="1"/>
          <p:nvPr/>
        </p:nvSpPr>
        <p:spPr>
          <a:xfrm>
            <a:off x="4233227" y="4443793"/>
            <a:ext cx="739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と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93062F0-B86E-E76C-AA33-CF1629363DF9}"/>
              </a:ext>
            </a:extLst>
          </p:cNvPr>
          <p:cNvCxnSpPr/>
          <p:nvPr/>
        </p:nvCxnSpPr>
        <p:spPr>
          <a:xfrm>
            <a:off x="1530667" y="5187815"/>
            <a:ext cx="27025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55671C4-2B77-5BBE-312D-F7260D151F87}"/>
              </a:ext>
            </a:extLst>
          </p:cNvPr>
          <p:cNvSpPr txBox="1"/>
          <p:nvPr/>
        </p:nvSpPr>
        <p:spPr>
          <a:xfrm>
            <a:off x="2783098" y="4494424"/>
            <a:ext cx="519694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>
                <a:solidFill>
                  <a:schemeClr val="bg1"/>
                </a:solidFill>
                <a:latin typeface="+mn-ea"/>
              </a:rPr>
              <a:t>A</a:t>
            </a:r>
            <a:endParaRPr kumimoji="1" lang="ja-JP" altLang="en-US" sz="3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F7C3CF1D-4594-703F-B55A-B22CC1114201}"/>
              </a:ext>
            </a:extLst>
          </p:cNvPr>
          <p:cNvCxnSpPr/>
          <p:nvPr/>
        </p:nvCxnSpPr>
        <p:spPr>
          <a:xfrm>
            <a:off x="5165408" y="5187815"/>
            <a:ext cx="27025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24173A5-5C22-F472-D89C-570756F6E6C3}"/>
              </a:ext>
            </a:extLst>
          </p:cNvPr>
          <p:cNvSpPr txBox="1"/>
          <p:nvPr/>
        </p:nvSpPr>
        <p:spPr>
          <a:xfrm>
            <a:off x="6162261" y="4482904"/>
            <a:ext cx="527709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>
                <a:solidFill>
                  <a:schemeClr val="bg1"/>
                </a:solidFill>
                <a:latin typeface="+mn-ea"/>
              </a:rPr>
              <a:t>B</a:t>
            </a:r>
            <a:endParaRPr kumimoji="1" lang="ja-JP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D3AE8B67-68B8-4152-2C15-DDC18E5D98C6}"/>
              </a:ext>
            </a:extLst>
          </p:cNvPr>
          <p:cNvSpPr/>
          <p:nvPr/>
        </p:nvSpPr>
        <p:spPr>
          <a:xfrm>
            <a:off x="8280400" y="4674625"/>
            <a:ext cx="869881" cy="46166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CBDEE94-FF2B-5312-5F6A-D6C732104468}"/>
              </a:ext>
            </a:extLst>
          </p:cNvPr>
          <p:cNvSpPr txBox="1"/>
          <p:nvPr/>
        </p:nvSpPr>
        <p:spPr>
          <a:xfrm>
            <a:off x="9428480" y="4513683"/>
            <a:ext cx="9781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and</a:t>
            </a:r>
            <a:endParaRPr kumimoji="1" lang="ja-JP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6813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D171D-492A-6919-594F-F32F43ABF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A9F5DE-AF98-3686-79D2-F0390A8D787E}"/>
              </a:ext>
            </a:extLst>
          </p:cNvPr>
          <p:cNvSpPr txBox="1"/>
          <p:nvPr/>
        </p:nvSpPr>
        <p:spPr>
          <a:xfrm>
            <a:off x="2641696" y="392631"/>
            <a:ext cx="80698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きのうのばん　なにを　たべましたか。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B3710B4-69D1-D384-B35D-6FF8D4E46260}"/>
              </a:ext>
            </a:extLst>
          </p:cNvPr>
          <p:cNvSpPr txBox="1"/>
          <p:nvPr/>
        </p:nvSpPr>
        <p:spPr>
          <a:xfrm>
            <a:off x="4976729" y="5767710"/>
            <a:ext cx="5929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なに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kumimoji="1" lang="ja-JP" altLang="en-US" sz="4000" dirty="0">
                <a:latin typeface="+mn-ea"/>
              </a:rPr>
              <a:t>　たべ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ませんでした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13E472A-9D30-3D32-EA59-BC53A5A2C644}"/>
              </a:ext>
            </a:extLst>
          </p:cNvPr>
          <p:cNvSpPr txBox="1"/>
          <p:nvPr/>
        </p:nvSpPr>
        <p:spPr>
          <a:xfrm>
            <a:off x="2021685" y="392631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BB9733A-244B-C14D-A061-297A18022B80}"/>
              </a:ext>
            </a:extLst>
          </p:cNvPr>
          <p:cNvSpPr txBox="1"/>
          <p:nvPr/>
        </p:nvSpPr>
        <p:spPr>
          <a:xfrm>
            <a:off x="4391090" y="5779699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02BE08C-E6D7-E71B-9A4D-0C04CFAA5F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4512"/>
          <a:stretch>
            <a:fillRect/>
          </a:stretch>
        </p:blipFill>
        <p:spPr>
          <a:xfrm>
            <a:off x="4176712" y="1038962"/>
            <a:ext cx="4438968" cy="313420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1E3B9EA-7A4C-3431-BD61-00A027CE4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0101" y="3429000"/>
            <a:ext cx="5098349" cy="258741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CAB0C6E-0589-9961-9012-77793206AB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720" y="3980124"/>
            <a:ext cx="1371115" cy="1179159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B818228-55F7-2CFE-13B4-63DCFAAA04DF}"/>
              </a:ext>
            </a:extLst>
          </p:cNvPr>
          <p:cNvSpPr txBox="1"/>
          <p:nvPr/>
        </p:nvSpPr>
        <p:spPr>
          <a:xfrm>
            <a:off x="5794934" y="3888184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  <a:latin typeface="+mn-ea"/>
              </a:rPr>
              <a:t>？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7946B08-2D78-5118-06DF-86043C167B40}"/>
              </a:ext>
            </a:extLst>
          </p:cNvPr>
          <p:cNvSpPr txBox="1"/>
          <p:nvPr/>
        </p:nvSpPr>
        <p:spPr>
          <a:xfrm>
            <a:off x="5737226" y="3846428"/>
            <a:ext cx="11063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  <a:latin typeface="+mn-ea"/>
              </a:rPr>
              <a:t>✖</a:t>
            </a:r>
          </a:p>
        </p:txBody>
      </p:sp>
    </p:spTree>
    <p:extLst>
      <p:ext uri="{BB962C8B-B14F-4D97-AF65-F5344CB8AC3E}">
        <p14:creationId xmlns:p14="http://schemas.microsoft.com/office/powerpoint/2010/main" val="6533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BA2AB78-6429-78F3-4869-052736936E95}"/>
              </a:ext>
            </a:extLst>
          </p:cNvPr>
          <p:cNvSpPr txBox="1"/>
          <p:nvPr/>
        </p:nvSpPr>
        <p:spPr>
          <a:xfrm>
            <a:off x="1948561" y="407941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9D7E1A2-A9E8-B687-5326-B7B1046C3B79}"/>
              </a:ext>
            </a:extLst>
          </p:cNvPr>
          <p:cNvSpPr txBox="1"/>
          <p:nvPr/>
        </p:nvSpPr>
        <p:spPr>
          <a:xfrm>
            <a:off x="4145280" y="5728193"/>
            <a:ext cx="48878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ともだち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あいます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3FC2A54-42D5-4AA0-82D9-46501669A266}"/>
              </a:ext>
            </a:extLst>
          </p:cNvPr>
          <p:cNvSpPr txBox="1"/>
          <p:nvPr/>
        </p:nvSpPr>
        <p:spPr>
          <a:xfrm>
            <a:off x="3385250" y="5779699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EE3FE01-F79A-183E-37C7-F363F1268585}"/>
              </a:ext>
            </a:extLst>
          </p:cNvPr>
          <p:cNvSpPr txBox="1"/>
          <p:nvPr/>
        </p:nvSpPr>
        <p:spPr>
          <a:xfrm>
            <a:off x="2621362" y="395343"/>
            <a:ext cx="6263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あした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だれ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あいます</a:t>
            </a:r>
            <a:r>
              <a:rPr kumimoji="1" lang="ja-JP" altLang="en-US" sz="4000" dirty="0">
                <a:latin typeface="+mn-ea"/>
              </a:rPr>
              <a:t>か。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37A6581-1FFD-23A9-3FEB-DFE3A05B9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91649" y="1210328"/>
            <a:ext cx="2973903" cy="405993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7F31CA5-55D0-1669-25E0-25709E9C338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93942" y="1332576"/>
            <a:ext cx="2261894" cy="385550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8F85E8-5576-0588-D9FB-6B84F38DAE25}"/>
              </a:ext>
            </a:extLst>
          </p:cNvPr>
          <p:cNvSpPr txBox="1"/>
          <p:nvPr/>
        </p:nvSpPr>
        <p:spPr>
          <a:xfrm>
            <a:off x="6600547" y="2692436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</a:rPr>
              <a:t>？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583C52F-1237-7EF3-6FA8-43FA55EB97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2988" y="992716"/>
            <a:ext cx="27527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44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8D876-A07A-9A0C-4CD4-71395C59F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638F112-D8AE-B198-E283-2110D1A7ECD8}"/>
              </a:ext>
            </a:extLst>
          </p:cNvPr>
          <p:cNvSpPr txBox="1"/>
          <p:nvPr/>
        </p:nvSpPr>
        <p:spPr>
          <a:xfrm>
            <a:off x="1948561" y="407941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ADC9FA0-2F6E-A1A4-A348-EB7AD6764C56}"/>
              </a:ext>
            </a:extLst>
          </p:cNvPr>
          <p:cNvSpPr txBox="1"/>
          <p:nvPr/>
        </p:nvSpPr>
        <p:spPr>
          <a:xfrm>
            <a:off x="4135120" y="5779699"/>
            <a:ext cx="45656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だれ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も</a:t>
            </a:r>
            <a:r>
              <a:rPr kumimoji="1" lang="ja-JP" altLang="en-US" sz="4000" dirty="0">
                <a:latin typeface="+mn-ea"/>
              </a:rPr>
              <a:t>　あい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ません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447942-698E-DDD8-3B78-A1DE34A6A887}"/>
              </a:ext>
            </a:extLst>
          </p:cNvPr>
          <p:cNvSpPr txBox="1"/>
          <p:nvPr/>
        </p:nvSpPr>
        <p:spPr>
          <a:xfrm>
            <a:off x="3385250" y="5779699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5362C0-B0E4-5603-6A17-AAACE06D0025}"/>
              </a:ext>
            </a:extLst>
          </p:cNvPr>
          <p:cNvSpPr txBox="1"/>
          <p:nvPr/>
        </p:nvSpPr>
        <p:spPr>
          <a:xfrm>
            <a:off x="2621362" y="395343"/>
            <a:ext cx="6263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あした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だれ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000" dirty="0">
                <a:latin typeface="+mn-ea"/>
              </a:rPr>
              <a:t>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あいます</a:t>
            </a:r>
            <a:r>
              <a:rPr kumimoji="1" lang="ja-JP" altLang="en-US" sz="4000" dirty="0">
                <a:latin typeface="+mn-ea"/>
              </a:rPr>
              <a:t>か。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D269B5B-4721-9DFB-ED03-F796DCCE1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91649" y="1210328"/>
            <a:ext cx="2973903" cy="405993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713F7D2-0AA1-1779-C3C8-B9182DA145D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93942" y="1332576"/>
            <a:ext cx="2261894" cy="385550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C528712-32DB-B940-A7E4-AB078E53FA4B}"/>
              </a:ext>
            </a:extLst>
          </p:cNvPr>
          <p:cNvSpPr txBox="1"/>
          <p:nvPr/>
        </p:nvSpPr>
        <p:spPr>
          <a:xfrm>
            <a:off x="6600547" y="2692436"/>
            <a:ext cx="10486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3CEEBB5-0370-5D61-3933-87CD487BC681}"/>
              </a:ext>
            </a:extLst>
          </p:cNvPr>
          <p:cNvSpPr txBox="1"/>
          <p:nvPr/>
        </p:nvSpPr>
        <p:spPr>
          <a:xfrm>
            <a:off x="6571692" y="2692436"/>
            <a:ext cx="11063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800" dirty="0">
                <a:solidFill>
                  <a:srgbClr val="FF0000"/>
                </a:solidFill>
              </a:rPr>
              <a:t>✖</a:t>
            </a:r>
          </a:p>
        </p:txBody>
      </p:sp>
    </p:spTree>
    <p:extLst>
      <p:ext uri="{BB962C8B-B14F-4D97-AF65-F5344CB8AC3E}">
        <p14:creationId xmlns:p14="http://schemas.microsoft.com/office/powerpoint/2010/main" val="88468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B6AFD-9475-E5D9-D14A-9951FBC51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725B618-03A7-2B22-3F66-DA7638393869}"/>
              </a:ext>
            </a:extLst>
          </p:cNvPr>
          <p:cNvSpPr txBox="1"/>
          <p:nvPr/>
        </p:nvSpPr>
        <p:spPr>
          <a:xfrm>
            <a:off x="2838334" y="3562081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A: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の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E55C7D9-4584-7243-42F6-2B8495940DD0}"/>
              </a:ext>
            </a:extLst>
          </p:cNvPr>
          <p:cNvSpPr txBox="1"/>
          <p:nvPr/>
        </p:nvSpPr>
        <p:spPr>
          <a:xfrm>
            <a:off x="4535858" y="1474637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8E87900-89CA-027A-1E99-A49229C35AB4}"/>
              </a:ext>
            </a:extLst>
          </p:cNvPr>
          <p:cNvSpPr txBox="1"/>
          <p:nvPr/>
        </p:nvSpPr>
        <p:spPr>
          <a:xfrm>
            <a:off x="5998201" y="1420209"/>
            <a:ext cx="67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だれ</a:t>
            </a:r>
          </a:p>
        </p:txBody>
      </p:sp>
      <p:sp>
        <p:nvSpPr>
          <p:cNvPr id="6" name="四角形: 対角を丸める 5">
            <a:extLst>
              <a:ext uri="{FF2B5EF4-FFF2-40B4-BE49-F238E27FC236}">
                <a16:creationId xmlns:a16="http://schemas.microsoft.com/office/drawing/2014/main" id="{938F1656-B0BC-AC33-D83D-FAA7B42BF12A}"/>
              </a:ext>
            </a:extLst>
          </p:cNvPr>
          <p:cNvSpPr/>
          <p:nvPr/>
        </p:nvSpPr>
        <p:spPr>
          <a:xfrm>
            <a:off x="821296" y="1025716"/>
            <a:ext cx="10661904" cy="507273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9A20B60-2576-AE99-6DC8-87170DBA2FCA}"/>
              </a:ext>
            </a:extLst>
          </p:cNvPr>
          <p:cNvSpPr txBox="1"/>
          <p:nvPr/>
        </p:nvSpPr>
        <p:spPr>
          <a:xfrm>
            <a:off x="1981826" y="1721038"/>
            <a:ext cx="8995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（</a:t>
            </a:r>
            <a:r>
              <a:rPr kumimoji="1" lang="ja-JP" altLang="en-US" sz="4400" u="sng" dirty="0">
                <a:latin typeface="+mn-ea"/>
              </a:rPr>
              <a:t>       </a:t>
            </a:r>
            <a:r>
              <a:rPr kumimoji="1" lang="ja-JP" altLang="en-US" sz="4400" dirty="0">
                <a:latin typeface="+mn-ea"/>
              </a:rPr>
              <a:t>は）</a:t>
            </a:r>
            <a:r>
              <a:rPr kumimoji="1" lang="ja-JP" altLang="en-US" sz="4800" dirty="0">
                <a:latin typeface="+mn-ea"/>
              </a:rPr>
              <a:t>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なにを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し</a:t>
            </a:r>
            <a:r>
              <a:rPr kumimoji="1" lang="ja-JP" altLang="en-US" sz="4800" dirty="0">
                <a:latin typeface="+mn-ea"/>
              </a:rPr>
              <a:t>ますか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AF002C8-28BA-EBB4-C961-3E6B59F41647}"/>
              </a:ext>
            </a:extLst>
          </p:cNvPr>
          <p:cNvSpPr txBox="1"/>
          <p:nvPr/>
        </p:nvSpPr>
        <p:spPr>
          <a:xfrm>
            <a:off x="1326292" y="1685346"/>
            <a:ext cx="60946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9E3170B-874B-6D16-F7A5-47EEAF72AD64}"/>
              </a:ext>
            </a:extLst>
          </p:cNvPr>
          <p:cNvSpPr txBox="1"/>
          <p:nvPr/>
        </p:nvSpPr>
        <p:spPr>
          <a:xfrm>
            <a:off x="1361557" y="3685192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ea typeface="BIZ UDPゴシック" panose="020B0400000000000000" pitchFamily="50" charset="-128"/>
              </a:rPr>
              <a:t>A</a:t>
            </a:r>
            <a:endParaRPr kumimoji="1" lang="ja-JP" altLang="en-US" sz="4000" dirty="0"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BE03C2E-0592-BB5C-508F-93C02E6B8B27}"/>
              </a:ext>
            </a:extLst>
          </p:cNvPr>
          <p:cNvSpPr txBox="1"/>
          <p:nvPr/>
        </p:nvSpPr>
        <p:spPr>
          <a:xfrm>
            <a:off x="2074442" y="3646362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    </a:t>
            </a:r>
            <a:r>
              <a:rPr lang="en-US" altLang="ja-JP" sz="4800" u="sng" dirty="0">
                <a:latin typeface="+mn-ea"/>
              </a:rPr>
              <a:t>N   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    </a:t>
            </a:r>
            <a:r>
              <a:rPr lang="en-US" altLang="ja-JP" sz="4800" u="sng" dirty="0">
                <a:latin typeface="+mn-ea"/>
              </a:rPr>
              <a:t>V    </a:t>
            </a:r>
            <a:r>
              <a:rPr lang="en-US" altLang="ja-JP" sz="4800" dirty="0">
                <a:latin typeface="+mn-ea"/>
              </a:rPr>
              <a:t> </a:t>
            </a:r>
            <a:r>
              <a:rPr lang="ja-JP" altLang="en-US" sz="4800" dirty="0">
                <a:latin typeface="+mn-ea"/>
              </a:rPr>
              <a:t>ます。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837E187-655D-B190-0DB8-48187BEFB7B7}"/>
              </a:ext>
            </a:extLst>
          </p:cNvPr>
          <p:cNvSpPr txBox="1"/>
          <p:nvPr/>
        </p:nvSpPr>
        <p:spPr>
          <a:xfrm>
            <a:off x="2484805" y="1958680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person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1795A3F-EA8D-0B8C-D125-E9A0CF85B1C5}"/>
              </a:ext>
            </a:extLst>
          </p:cNvPr>
          <p:cNvSpPr txBox="1"/>
          <p:nvPr/>
        </p:nvSpPr>
        <p:spPr>
          <a:xfrm>
            <a:off x="7168697" y="2382937"/>
            <a:ext cx="2845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ましたか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D5D9D06-6768-B560-5717-C0CDD74A98CB}"/>
              </a:ext>
            </a:extLst>
          </p:cNvPr>
          <p:cNvSpPr txBox="1"/>
          <p:nvPr/>
        </p:nvSpPr>
        <p:spPr>
          <a:xfrm>
            <a:off x="7489990" y="4355354"/>
            <a:ext cx="2696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ました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7EAD3C2-D39E-2D3C-7554-A8DB4942371D}"/>
              </a:ext>
            </a:extLst>
          </p:cNvPr>
          <p:cNvSpPr txBox="1"/>
          <p:nvPr/>
        </p:nvSpPr>
        <p:spPr>
          <a:xfrm>
            <a:off x="2118498" y="5103254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 </a:t>
            </a:r>
            <a:r>
              <a:rPr lang="en-US" altLang="ja-JP" sz="4800" dirty="0">
                <a:latin typeface="+mn-ea"/>
              </a:rPr>
              <a:t>※ </a:t>
            </a:r>
            <a:r>
              <a:rPr lang="ja-JP" altLang="en-US" sz="4800" dirty="0">
                <a:latin typeface="+mn-ea"/>
              </a:rPr>
              <a:t>なに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も</a:t>
            </a:r>
            <a:r>
              <a:rPr lang="ja-JP" altLang="en-US" sz="4800" dirty="0">
                <a:latin typeface="+mn-ea"/>
              </a:rPr>
              <a:t>　しません。</a:t>
            </a:r>
            <a:endParaRPr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3809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2C260-A8B0-92F7-6F5E-5978F31B3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AFCB433A-37B1-C31B-4A58-9BF9DDCB9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514" y="665286"/>
            <a:ext cx="3502807" cy="478198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6FEAD24-68E9-F908-3A45-C8C4E2C442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888" y="1095206"/>
            <a:ext cx="3000769" cy="5626443"/>
          </a:xfrm>
          <a:prstGeom prst="rect">
            <a:avLst/>
          </a:prstGeom>
        </p:spPr>
      </p:pic>
      <p:sp>
        <p:nvSpPr>
          <p:cNvPr id="30" name="吹き出し: 角を丸めた四角形 29">
            <a:extLst>
              <a:ext uri="{FF2B5EF4-FFF2-40B4-BE49-F238E27FC236}">
                <a16:creationId xmlns:a16="http://schemas.microsoft.com/office/drawing/2014/main" id="{D7C72EFD-CB6B-2044-BF43-83B0FFF78295}"/>
              </a:ext>
            </a:extLst>
          </p:cNvPr>
          <p:cNvSpPr/>
          <p:nvPr/>
        </p:nvSpPr>
        <p:spPr>
          <a:xfrm>
            <a:off x="4185920" y="2683560"/>
            <a:ext cx="3967141" cy="882600"/>
          </a:xfrm>
          <a:prstGeom prst="wedgeRoundRectCallout">
            <a:avLst>
              <a:gd name="adj1" fmla="val 71724"/>
              <a:gd name="adj2" fmla="val -42788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4000" dirty="0">
                <a:latin typeface="+mn-ea"/>
              </a:rPr>
              <a:t>ゲームを</a:t>
            </a:r>
            <a:r>
              <a:rPr kumimoji="1" lang="ja-JP" altLang="en-US" sz="4000" dirty="0">
                <a:latin typeface="+mn-ea"/>
              </a:rPr>
              <a:t>　します。</a:t>
            </a:r>
          </a:p>
        </p:txBody>
      </p: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4F85051B-47D2-5E8B-1027-AA1ACCBB2D01}"/>
              </a:ext>
            </a:extLst>
          </p:cNvPr>
          <p:cNvSpPr/>
          <p:nvPr/>
        </p:nvSpPr>
        <p:spPr>
          <a:xfrm>
            <a:off x="3458019" y="223986"/>
            <a:ext cx="5463325" cy="882600"/>
          </a:xfrm>
          <a:prstGeom prst="wedgeRoundRectCallout">
            <a:avLst>
              <a:gd name="adj1" fmla="val -49452"/>
              <a:gd name="adj2" fmla="val 123592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latin typeface="+mn-ea"/>
              </a:rPr>
              <a:t>あした、なにを　しますか。</a:t>
            </a:r>
          </a:p>
        </p:txBody>
      </p:sp>
      <p:sp>
        <p:nvSpPr>
          <p:cNvPr id="4" name="思考の吹き出し: 雲形 3">
            <a:extLst>
              <a:ext uri="{FF2B5EF4-FFF2-40B4-BE49-F238E27FC236}">
                <a16:creationId xmlns:a16="http://schemas.microsoft.com/office/drawing/2014/main" id="{53DD84D0-F833-B6D0-036F-0B4E94065992}"/>
              </a:ext>
            </a:extLst>
          </p:cNvPr>
          <p:cNvSpPr/>
          <p:nvPr/>
        </p:nvSpPr>
        <p:spPr>
          <a:xfrm>
            <a:off x="10210800" y="286504"/>
            <a:ext cx="1798320" cy="1817272"/>
          </a:xfrm>
          <a:prstGeom prst="cloudCallout">
            <a:avLst>
              <a:gd name="adj1" fmla="val -75070"/>
              <a:gd name="adj2" fmla="val 395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D3E1271D-3606-48FE-6743-550E71B29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381319"/>
            <a:ext cx="1669376" cy="1627642"/>
          </a:xfrm>
          <a:prstGeom prst="rect">
            <a:avLst/>
          </a:prstGeom>
        </p:spPr>
      </p:pic>
      <p:sp>
        <p:nvSpPr>
          <p:cNvPr id="10" name="思考の吹き出し: 雲形 9">
            <a:extLst>
              <a:ext uri="{FF2B5EF4-FFF2-40B4-BE49-F238E27FC236}">
                <a16:creationId xmlns:a16="http://schemas.microsoft.com/office/drawing/2014/main" id="{10DA3832-1E06-C247-86DC-DE905A06ED4C}"/>
              </a:ext>
            </a:extLst>
          </p:cNvPr>
          <p:cNvSpPr/>
          <p:nvPr/>
        </p:nvSpPr>
        <p:spPr>
          <a:xfrm>
            <a:off x="92354" y="148536"/>
            <a:ext cx="1798320" cy="1817272"/>
          </a:xfrm>
          <a:prstGeom prst="cloudCallout">
            <a:avLst>
              <a:gd name="adj1" fmla="val 71823"/>
              <a:gd name="adj2" fmla="val 256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881B039-B526-FD9C-16A7-B7504A623F08}"/>
              </a:ext>
            </a:extLst>
          </p:cNvPr>
          <p:cNvSpPr txBox="1"/>
          <p:nvPr/>
        </p:nvSpPr>
        <p:spPr>
          <a:xfrm>
            <a:off x="217905" y="433487"/>
            <a:ext cx="15472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/>
              <a:t>あした</a:t>
            </a:r>
            <a:endParaRPr kumimoji="1" lang="en-US" altLang="ja-JP" sz="4000" dirty="0"/>
          </a:p>
          <a:p>
            <a:pPr algn="ctr"/>
            <a:r>
              <a:rPr lang="ja-JP" altLang="en-US" sz="4000" dirty="0"/>
              <a:t>？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0847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 animBg="1"/>
      <p:bldP spid="4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205</Words>
  <Application>Microsoft Office PowerPoint</Application>
  <PresentationFormat>ワイド画面</PresentationFormat>
  <Paragraphs>75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5" baseType="lpstr">
      <vt:lpstr>BIZ UDPゴシック</vt:lpstr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12</cp:revision>
  <dcterms:created xsi:type="dcterms:W3CDTF">2024-05-05T08:55:25Z</dcterms:created>
  <dcterms:modified xsi:type="dcterms:W3CDTF">2026-01-26T05:58:14Z</dcterms:modified>
</cp:coreProperties>
</file>