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532" r:id="rId2"/>
    <p:sldId id="533" r:id="rId3"/>
    <p:sldId id="757" r:id="rId4"/>
    <p:sldId id="755" r:id="rId5"/>
    <p:sldId id="760" r:id="rId6"/>
    <p:sldId id="76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2025/12/29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～さんの　おくに・かいしゃ・がっこう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07BF80-6911-4F9D-BA2C-DAFCD20D441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0148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Where are you from?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07BF80-6911-4F9D-BA2C-DAFCD20D441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5296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F9B77D-A71C-336F-B94F-6E82DB92D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A124EB0-E13F-031D-0A6A-15EB60E6BF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75C5F24-EA32-10C7-B25D-62BC7755D5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Where are you from?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36BD41A-9C71-8189-D816-24C21B15F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07BF80-6911-4F9D-BA2C-DAFCD20D441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1552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A2D85-3A51-FF68-FB45-E427E14EC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07D23E0-1983-7F0C-F4FE-2FC663698B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CE13F8BF-E0D4-963C-97D9-3E122DF2D2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Where are you from?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9E60819-B611-3D48-CAAC-12DF6BA9B1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07BF80-6911-4F9D-BA2C-DAFCD20D441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9776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14E928-DA1E-4467-A728-8365AA708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ABDDC1-AD63-4217-81D8-9FED5029A2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B9A47E3-53B8-4406-81E0-91FD61D63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3EC6-BB0A-45D8-AFA8-B8C5EFDA74D7}" type="datetimeFigureOut">
              <a:rPr kumimoji="1" lang="ja-JP" altLang="en-US" smtClean="0"/>
              <a:t>2025/12/29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34EF62-526B-4A3D-B943-48F571A43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25796F9-D9EA-4CC4-BD19-853A1871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F41B8-E282-4CA4-902E-32F9E0F94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0042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吹き出し: 角を丸めた四角形 12">
            <a:extLst>
              <a:ext uri="{FF2B5EF4-FFF2-40B4-BE49-F238E27FC236}">
                <a16:creationId xmlns:a16="http://schemas.microsoft.com/office/drawing/2014/main" id="{FE1EA409-DA28-07E1-A1AE-81CE25BA2D14}"/>
              </a:ext>
            </a:extLst>
          </p:cNvPr>
          <p:cNvSpPr/>
          <p:nvPr/>
        </p:nvSpPr>
        <p:spPr>
          <a:xfrm>
            <a:off x="2892454" y="664422"/>
            <a:ext cx="5133388" cy="1131301"/>
          </a:xfrm>
          <a:prstGeom prst="wedgeRoundRectCallout">
            <a:avLst>
              <a:gd name="adj1" fmla="val -45420"/>
              <a:gd name="adj2" fmla="val 11584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6DB5C7A-07DE-689F-5E8B-BB7CEEE7FF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30"/>
          <a:stretch/>
        </p:blipFill>
        <p:spPr>
          <a:xfrm>
            <a:off x="867612" y="2450592"/>
            <a:ext cx="3189288" cy="412992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1A05198D-8566-BC31-6E06-232886273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437" y="4364100"/>
            <a:ext cx="1632857" cy="1111079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D28801A-E674-D194-9AA7-5709FCADF5DB}"/>
              </a:ext>
            </a:extLst>
          </p:cNvPr>
          <p:cNvSpPr txBox="1"/>
          <p:nvPr/>
        </p:nvSpPr>
        <p:spPr>
          <a:xfrm>
            <a:off x="3382504" y="999722"/>
            <a:ext cx="44598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/>
              <a:t>国は　韓国です。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8FCA28B-290A-21AE-A8FB-97006BEE242B}"/>
              </a:ext>
            </a:extLst>
          </p:cNvPr>
          <p:cNvSpPr txBox="1"/>
          <p:nvPr/>
        </p:nvSpPr>
        <p:spPr>
          <a:xfrm>
            <a:off x="4806224" y="5610618"/>
            <a:ext cx="25795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/>
              <a:t>Samsung</a:t>
            </a:r>
            <a:endParaRPr kumimoji="1" lang="ja-JP" altLang="en-US" sz="40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9092B7F-2F53-1C7B-C7A2-6EAF8B79E587}"/>
              </a:ext>
            </a:extLst>
          </p:cNvPr>
          <p:cNvSpPr txBox="1"/>
          <p:nvPr/>
        </p:nvSpPr>
        <p:spPr>
          <a:xfrm>
            <a:off x="4011180" y="4658620"/>
            <a:ext cx="904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/>
              <a:t>国：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C6A5F33-3AB5-FC64-B685-747070AF5194}"/>
              </a:ext>
            </a:extLst>
          </p:cNvPr>
          <p:cNvSpPr txBox="1"/>
          <p:nvPr/>
        </p:nvSpPr>
        <p:spPr>
          <a:xfrm>
            <a:off x="3549515" y="5645614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/>
              <a:t>会社</a:t>
            </a:r>
            <a:r>
              <a:rPr kumimoji="1" lang="ja-JP" altLang="en-US" sz="3600" dirty="0"/>
              <a:t>：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9E3FA2C-1AA1-190F-E6ED-A5178918A36D}"/>
              </a:ext>
            </a:extLst>
          </p:cNvPr>
          <p:cNvSpPr txBox="1"/>
          <p:nvPr/>
        </p:nvSpPr>
        <p:spPr>
          <a:xfrm flipH="1">
            <a:off x="4056900" y="4425056"/>
            <a:ext cx="74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くに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F573BE7-44C0-EAF5-ED68-298AEAA84DEA}"/>
              </a:ext>
            </a:extLst>
          </p:cNvPr>
          <p:cNvSpPr txBox="1"/>
          <p:nvPr/>
        </p:nvSpPr>
        <p:spPr>
          <a:xfrm flipH="1">
            <a:off x="3549515" y="5403988"/>
            <a:ext cx="1188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かいしゃ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64D021F-CEA8-D1A3-6F33-B4769BCDACCC}"/>
              </a:ext>
            </a:extLst>
          </p:cNvPr>
          <p:cNvSpPr txBox="1"/>
          <p:nvPr/>
        </p:nvSpPr>
        <p:spPr>
          <a:xfrm flipH="1">
            <a:off x="3470841" y="725686"/>
            <a:ext cx="74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くに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9BFEADA-3F8A-5F68-090A-B0766832DE14}"/>
              </a:ext>
            </a:extLst>
          </p:cNvPr>
          <p:cNvSpPr txBox="1"/>
          <p:nvPr/>
        </p:nvSpPr>
        <p:spPr>
          <a:xfrm flipH="1">
            <a:off x="5058796" y="700358"/>
            <a:ext cx="1107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かんこく</a:t>
            </a:r>
          </a:p>
        </p:txBody>
      </p:sp>
      <p:sp>
        <p:nvSpPr>
          <p:cNvPr id="16" name="吹き出し: 角を丸めた四角形 15">
            <a:extLst>
              <a:ext uri="{FF2B5EF4-FFF2-40B4-BE49-F238E27FC236}">
                <a16:creationId xmlns:a16="http://schemas.microsoft.com/office/drawing/2014/main" id="{4AF59B99-D9BA-2989-DF84-1747C2D8A3F9}"/>
              </a:ext>
            </a:extLst>
          </p:cNvPr>
          <p:cNvSpPr/>
          <p:nvPr/>
        </p:nvSpPr>
        <p:spPr>
          <a:xfrm>
            <a:off x="4665788" y="2199380"/>
            <a:ext cx="6720108" cy="1131301"/>
          </a:xfrm>
          <a:prstGeom prst="wedgeRoundRectCallout">
            <a:avLst>
              <a:gd name="adj1" fmla="val -75880"/>
              <a:gd name="adj2" fmla="val 7300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95EA507-07BD-382C-FFB1-9C51602438D5}"/>
              </a:ext>
            </a:extLst>
          </p:cNvPr>
          <p:cNvSpPr txBox="1"/>
          <p:nvPr/>
        </p:nvSpPr>
        <p:spPr>
          <a:xfrm>
            <a:off x="4740946" y="2499684"/>
            <a:ext cx="6720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/>
              <a:t>会社は　</a:t>
            </a:r>
            <a:r>
              <a:rPr kumimoji="1" lang="en-US" altLang="ja-JP" sz="4800" dirty="0"/>
              <a:t>Samsung</a:t>
            </a:r>
            <a:r>
              <a:rPr kumimoji="1" lang="ja-JP" altLang="en-US" sz="4800" dirty="0"/>
              <a:t>です。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DB7E060-0D3A-03A8-9D3C-01D9932E365A}"/>
              </a:ext>
            </a:extLst>
          </p:cNvPr>
          <p:cNvSpPr txBox="1"/>
          <p:nvPr/>
        </p:nvSpPr>
        <p:spPr>
          <a:xfrm flipH="1">
            <a:off x="4979569" y="2270288"/>
            <a:ext cx="1107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かいしゃ</a:t>
            </a:r>
          </a:p>
        </p:txBody>
      </p:sp>
    </p:spTree>
    <p:extLst>
      <p:ext uri="{BB962C8B-B14F-4D97-AF65-F5344CB8AC3E}">
        <p14:creationId xmlns:p14="http://schemas.microsoft.com/office/powerpoint/2010/main" val="381141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4" grpId="0"/>
      <p:bldP spid="15" grpId="0"/>
      <p:bldP spid="16" grpId="0" animBg="1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5DCC6-38CB-A0DF-F128-E1FCE9BDF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吹き出し: 角を丸めた四角形 12">
            <a:extLst>
              <a:ext uri="{FF2B5EF4-FFF2-40B4-BE49-F238E27FC236}">
                <a16:creationId xmlns:a16="http://schemas.microsoft.com/office/drawing/2014/main" id="{6555150D-FDBD-4D80-4045-0DBD6AC0A294}"/>
              </a:ext>
            </a:extLst>
          </p:cNvPr>
          <p:cNvSpPr/>
          <p:nvPr/>
        </p:nvSpPr>
        <p:spPr>
          <a:xfrm>
            <a:off x="2892454" y="664422"/>
            <a:ext cx="5913330" cy="1131301"/>
          </a:xfrm>
          <a:prstGeom prst="wedgeRoundRectCallout">
            <a:avLst>
              <a:gd name="adj1" fmla="val -45420"/>
              <a:gd name="adj2" fmla="val 11584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2F8D659-E676-20A3-2C2D-258D98A24850}"/>
              </a:ext>
            </a:extLst>
          </p:cNvPr>
          <p:cNvSpPr txBox="1"/>
          <p:nvPr/>
        </p:nvSpPr>
        <p:spPr>
          <a:xfrm>
            <a:off x="3382504" y="999722"/>
            <a:ext cx="54232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/>
              <a:t>国は　イギリスです。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00561E1-B2F6-C798-A682-5618B49D8B53}"/>
              </a:ext>
            </a:extLst>
          </p:cNvPr>
          <p:cNvSpPr txBox="1"/>
          <p:nvPr/>
        </p:nvSpPr>
        <p:spPr>
          <a:xfrm>
            <a:off x="4806224" y="5610618"/>
            <a:ext cx="2137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/>
              <a:t>ふじ大学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A058B76-E0B8-F114-C036-3FEDB8E844E0}"/>
              </a:ext>
            </a:extLst>
          </p:cNvPr>
          <p:cNvSpPr txBox="1"/>
          <p:nvPr/>
        </p:nvSpPr>
        <p:spPr>
          <a:xfrm>
            <a:off x="4011180" y="4658620"/>
            <a:ext cx="904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/>
              <a:t>国：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2E300B7-540C-39CC-6E1A-8613F81F9EA9}"/>
              </a:ext>
            </a:extLst>
          </p:cNvPr>
          <p:cNvSpPr txBox="1"/>
          <p:nvPr/>
        </p:nvSpPr>
        <p:spPr>
          <a:xfrm>
            <a:off x="3549515" y="5645614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/>
              <a:t>学校</a:t>
            </a:r>
            <a:r>
              <a:rPr kumimoji="1" lang="ja-JP" altLang="en-US" sz="3600" dirty="0"/>
              <a:t>：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E9395CC-E391-186D-A048-9E881E9062B9}"/>
              </a:ext>
            </a:extLst>
          </p:cNvPr>
          <p:cNvSpPr txBox="1"/>
          <p:nvPr/>
        </p:nvSpPr>
        <p:spPr>
          <a:xfrm flipH="1">
            <a:off x="4056900" y="4425056"/>
            <a:ext cx="74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くに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AE85367-B202-2536-2F21-201DB83F9C88}"/>
              </a:ext>
            </a:extLst>
          </p:cNvPr>
          <p:cNvSpPr txBox="1"/>
          <p:nvPr/>
        </p:nvSpPr>
        <p:spPr>
          <a:xfrm flipH="1">
            <a:off x="3656668" y="5372231"/>
            <a:ext cx="1188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がっこう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2699A3A-3125-5F86-2A41-ABA7D147CB11}"/>
              </a:ext>
            </a:extLst>
          </p:cNvPr>
          <p:cNvSpPr txBox="1"/>
          <p:nvPr/>
        </p:nvSpPr>
        <p:spPr>
          <a:xfrm flipH="1">
            <a:off x="3470841" y="762262"/>
            <a:ext cx="749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くに</a:t>
            </a:r>
          </a:p>
        </p:txBody>
      </p:sp>
      <p:sp>
        <p:nvSpPr>
          <p:cNvPr id="16" name="吹き出し: 角を丸めた四角形 15">
            <a:extLst>
              <a:ext uri="{FF2B5EF4-FFF2-40B4-BE49-F238E27FC236}">
                <a16:creationId xmlns:a16="http://schemas.microsoft.com/office/drawing/2014/main" id="{CED09B08-AB0C-24AB-A627-80577C1675DF}"/>
              </a:ext>
            </a:extLst>
          </p:cNvPr>
          <p:cNvSpPr/>
          <p:nvPr/>
        </p:nvSpPr>
        <p:spPr>
          <a:xfrm>
            <a:off x="4665788" y="2199380"/>
            <a:ext cx="6381693" cy="1131301"/>
          </a:xfrm>
          <a:prstGeom prst="wedgeRoundRectCallout">
            <a:avLst>
              <a:gd name="adj1" fmla="val -75880"/>
              <a:gd name="adj2" fmla="val 7300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883A7F9-B513-A12E-6959-49C4E27FE4DE}"/>
              </a:ext>
            </a:extLst>
          </p:cNvPr>
          <p:cNvSpPr txBox="1"/>
          <p:nvPr/>
        </p:nvSpPr>
        <p:spPr>
          <a:xfrm>
            <a:off x="4740946" y="2499684"/>
            <a:ext cx="63065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/>
              <a:t>学校は　</a:t>
            </a:r>
            <a:r>
              <a:rPr lang="ja-JP" altLang="en-US" sz="4800" dirty="0"/>
              <a:t>ふじ大学</a:t>
            </a:r>
            <a:r>
              <a:rPr kumimoji="1" lang="ja-JP" altLang="en-US" sz="4800" dirty="0"/>
              <a:t>です。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C198EA3-C1D9-A0F8-D6AA-93A902D25C24}"/>
              </a:ext>
            </a:extLst>
          </p:cNvPr>
          <p:cNvSpPr txBox="1"/>
          <p:nvPr/>
        </p:nvSpPr>
        <p:spPr>
          <a:xfrm flipH="1">
            <a:off x="4897272" y="2215424"/>
            <a:ext cx="1483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がっこう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880DA3C4-1A3C-3550-FB3C-8588CEC27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67" y="2042327"/>
            <a:ext cx="2510653" cy="4617292"/>
          </a:xfrm>
          <a:prstGeom prst="rect">
            <a:avLst/>
          </a:prstGeom>
        </p:spPr>
      </p:pic>
      <p:pic>
        <p:nvPicPr>
          <p:cNvPr id="6" name="図 5" descr="ロゴ&#10;&#10;AI 生成コンテンツは誤りを含む可能性があります。">
            <a:extLst>
              <a:ext uri="{FF2B5EF4-FFF2-40B4-BE49-F238E27FC236}">
                <a16:creationId xmlns:a16="http://schemas.microsoft.com/office/drawing/2014/main" id="{AEEE09BE-CB45-F896-DCA2-B57C6E3A9A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595" y="4286957"/>
            <a:ext cx="1594933" cy="1085274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F65BC49-DC2A-2AD7-A553-D0F1D4EEBCEB}"/>
              </a:ext>
            </a:extLst>
          </p:cNvPr>
          <p:cNvSpPr txBox="1"/>
          <p:nvPr/>
        </p:nvSpPr>
        <p:spPr>
          <a:xfrm flipH="1">
            <a:off x="5815869" y="5415296"/>
            <a:ext cx="1188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だいがく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C2578F8-13D6-CF61-CD70-500716A1CED4}"/>
              </a:ext>
            </a:extLst>
          </p:cNvPr>
          <p:cNvSpPr txBox="1"/>
          <p:nvPr/>
        </p:nvSpPr>
        <p:spPr>
          <a:xfrm flipH="1">
            <a:off x="8064133" y="2199380"/>
            <a:ext cx="1483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だいがく</a:t>
            </a:r>
          </a:p>
        </p:txBody>
      </p:sp>
    </p:spTree>
    <p:extLst>
      <p:ext uri="{BB962C8B-B14F-4D97-AF65-F5344CB8AC3E}">
        <p14:creationId xmlns:p14="http://schemas.microsoft.com/office/powerpoint/2010/main" val="159973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4" grpId="0"/>
      <p:bldP spid="16" grpId="0" animBg="1"/>
      <p:bldP spid="17" grpId="0"/>
      <p:bldP spid="18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四角形: 対角を丸める 7">
            <a:extLst>
              <a:ext uri="{FF2B5EF4-FFF2-40B4-BE49-F238E27FC236}">
                <a16:creationId xmlns:a16="http://schemas.microsoft.com/office/drawing/2014/main" id="{39467367-2CB5-4B59-B109-7AB792B68E33}"/>
              </a:ext>
            </a:extLst>
          </p:cNvPr>
          <p:cNvSpPr/>
          <p:nvPr/>
        </p:nvSpPr>
        <p:spPr>
          <a:xfrm>
            <a:off x="995680" y="1232807"/>
            <a:ext cx="10429662" cy="4392385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66C7E6F-6DB1-4F96-9F4A-4EF450254AB3}"/>
              </a:ext>
            </a:extLst>
          </p:cNvPr>
          <p:cNvSpPr txBox="1"/>
          <p:nvPr/>
        </p:nvSpPr>
        <p:spPr>
          <a:xfrm>
            <a:off x="2382585" y="2017733"/>
            <a:ext cx="88137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u="sng" dirty="0">
                <a:latin typeface="+mn-ea"/>
              </a:rPr>
              <a:t>　　　　　　　　</a:t>
            </a:r>
            <a:r>
              <a:rPr lang="ja-JP" altLang="en-US" sz="4800" dirty="0">
                <a:latin typeface="+mn-ea"/>
              </a:rPr>
              <a:t>　は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どちら　</a:t>
            </a:r>
            <a:r>
              <a:rPr lang="ja-JP" altLang="en-US" sz="4800" dirty="0">
                <a:latin typeface="+mn-ea"/>
              </a:rPr>
              <a:t>ですか。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1ED9F1C-BB76-4EB8-BAE3-B21BBD07E308}"/>
              </a:ext>
            </a:extLst>
          </p:cNvPr>
          <p:cNvSpPr txBox="1"/>
          <p:nvPr/>
        </p:nvSpPr>
        <p:spPr>
          <a:xfrm>
            <a:off x="2721044" y="3776908"/>
            <a:ext cx="79284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u="sng" dirty="0">
                <a:latin typeface="+mn-ea"/>
              </a:rPr>
              <a:t>　　　　　　　　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8BF6A20-CF19-41DB-F666-FC2A5B7348D1}"/>
              </a:ext>
            </a:extLst>
          </p:cNvPr>
          <p:cNvSpPr txBox="1"/>
          <p:nvPr/>
        </p:nvSpPr>
        <p:spPr>
          <a:xfrm>
            <a:off x="3587205" y="4110301"/>
            <a:ext cx="8899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solidFill>
                  <a:schemeClr val="accent1"/>
                </a:solidFill>
                <a:latin typeface="+mn-ea"/>
              </a:rPr>
              <a:t>name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95C7A89-060C-1833-60CD-B5E3ADC0E0D1}"/>
              </a:ext>
            </a:extLst>
          </p:cNvPr>
          <p:cNvSpPr txBox="1"/>
          <p:nvPr/>
        </p:nvSpPr>
        <p:spPr>
          <a:xfrm>
            <a:off x="2588300" y="2144067"/>
            <a:ext cx="30732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dirty="0">
                <a:solidFill>
                  <a:schemeClr val="accent1"/>
                </a:solidFill>
                <a:latin typeface="+mn-ea"/>
              </a:rPr>
              <a:t>がっこう</a:t>
            </a:r>
            <a:r>
              <a:rPr lang="en-US" altLang="ja-JP" sz="2000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ja-JP" altLang="en-US" sz="2000" dirty="0">
                <a:solidFill>
                  <a:schemeClr val="accent1"/>
                </a:solidFill>
                <a:latin typeface="+mn-ea"/>
              </a:rPr>
              <a:t>かいしゃ</a:t>
            </a:r>
            <a:r>
              <a:rPr lang="en-US" altLang="ja-JP" sz="2000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ja-JP" altLang="en-US" sz="2000" dirty="0">
                <a:solidFill>
                  <a:schemeClr val="accent1"/>
                </a:solidFill>
                <a:latin typeface="+mn-ea"/>
              </a:rPr>
              <a:t>くに・・・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B3A7BEC-FB4D-95FE-B427-0F9D28B870C5}"/>
              </a:ext>
            </a:extLst>
          </p:cNvPr>
          <p:cNvSpPr txBox="1"/>
          <p:nvPr/>
        </p:nvSpPr>
        <p:spPr>
          <a:xfrm>
            <a:off x="1650503" y="1928624"/>
            <a:ext cx="828537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5631497-FBFC-4A1C-5C03-626ED4C9621B}"/>
              </a:ext>
            </a:extLst>
          </p:cNvPr>
          <p:cNvSpPr txBox="1"/>
          <p:nvPr/>
        </p:nvSpPr>
        <p:spPr>
          <a:xfrm>
            <a:off x="1699621" y="3887203"/>
            <a:ext cx="779419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C63224C-C18D-DCB0-78F8-14E3A6F59C67}"/>
              </a:ext>
            </a:extLst>
          </p:cNvPr>
          <p:cNvSpPr txBox="1"/>
          <p:nvPr/>
        </p:nvSpPr>
        <p:spPr>
          <a:xfrm>
            <a:off x="2721044" y="3810004"/>
            <a:ext cx="30732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dirty="0">
                <a:solidFill>
                  <a:schemeClr val="accent1"/>
                </a:solidFill>
                <a:latin typeface="+mn-ea"/>
              </a:rPr>
              <a:t>がっこう</a:t>
            </a:r>
            <a:r>
              <a:rPr lang="en-US" altLang="ja-JP" sz="2000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ja-JP" altLang="en-US" sz="2000" dirty="0">
                <a:solidFill>
                  <a:schemeClr val="accent1"/>
                </a:solidFill>
                <a:latin typeface="+mn-ea"/>
              </a:rPr>
              <a:t>かいしゃ</a:t>
            </a:r>
            <a:r>
              <a:rPr lang="en-US" altLang="ja-JP" sz="2000" dirty="0">
                <a:solidFill>
                  <a:schemeClr val="accent1"/>
                </a:solidFill>
                <a:latin typeface="+mn-ea"/>
              </a:rPr>
              <a:t>/</a:t>
            </a:r>
            <a:r>
              <a:rPr lang="ja-JP" altLang="en-US" sz="2000" dirty="0">
                <a:solidFill>
                  <a:schemeClr val="accent1"/>
                </a:solidFill>
                <a:latin typeface="+mn-ea"/>
              </a:rPr>
              <a:t>くに・・・</a:t>
            </a:r>
          </a:p>
        </p:txBody>
      </p:sp>
    </p:spTree>
    <p:extLst>
      <p:ext uri="{BB962C8B-B14F-4D97-AF65-F5344CB8AC3E}">
        <p14:creationId xmlns:p14="http://schemas.microsoft.com/office/powerpoint/2010/main" val="3899048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図 33">
            <a:extLst>
              <a:ext uri="{FF2B5EF4-FFF2-40B4-BE49-F238E27FC236}">
                <a16:creationId xmlns:a16="http://schemas.microsoft.com/office/drawing/2014/main" id="{47E47981-D5E8-4D5C-AB4C-D19ADEBDB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165" y="440621"/>
            <a:ext cx="3528627" cy="3963903"/>
          </a:xfrm>
          <a:prstGeom prst="rect">
            <a:avLst/>
          </a:prstGeom>
        </p:spPr>
      </p:pic>
      <p:sp>
        <p:nvSpPr>
          <p:cNvPr id="39" name="思考の吹き出し: 雲形 38">
            <a:extLst>
              <a:ext uri="{FF2B5EF4-FFF2-40B4-BE49-F238E27FC236}">
                <a16:creationId xmlns:a16="http://schemas.microsoft.com/office/drawing/2014/main" id="{E735435B-3245-4ECA-BCE7-4736A1E11E16}"/>
              </a:ext>
            </a:extLst>
          </p:cNvPr>
          <p:cNvSpPr/>
          <p:nvPr/>
        </p:nvSpPr>
        <p:spPr>
          <a:xfrm flipH="1">
            <a:off x="179614" y="76470"/>
            <a:ext cx="2149192" cy="1951544"/>
          </a:xfrm>
          <a:prstGeom prst="cloudCallout">
            <a:avLst>
              <a:gd name="adj1" fmla="val -71634"/>
              <a:gd name="adj2" fmla="val 35162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AE2C402E-6AB9-483A-B242-DC76284FA8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30"/>
          <a:stretch/>
        </p:blipFill>
        <p:spPr>
          <a:xfrm>
            <a:off x="8379705" y="3021553"/>
            <a:ext cx="2826889" cy="3660644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76488586-F847-491A-A7F5-BBCF195E3C9E}"/>
              </a:ext>
            </a:extLst>
          </p:cNvPr>
          <p:cNvSpPr txBox="1"/>
          <p:nvPr/>
        </p:nvSpPr>
        <p:spPr>
          <a:xfrm>
            <a:off x="10559143" y="5912756"/>
            <a:ext cx="16328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スホ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52" name="吹き出し: 角を丸めた四角形 51">
            <a:extLst>
              <a:ext uri="{FF2B5EF4-FFF2-40B4-BE49-F238E27FC236}">
                <a16:creationId xmlns:a16="http://schemas.microsoft.com/office/drawing/2014/main" id="{CBC19787-1A1C-48B7-AB4F-E6B89F054850}"/>
              </a:ext>
            </a:extLst>
          </p:cNvPr>
          <p:cNvSpPr/>
          <p:nvPr/>
        </p:nvSpPr>
        <p:spPr>
          <a:xfrm>
            <a:off x="5633587" y="3741630"/>
            <a:ext cx="2768880" cy="979137"/>
          </a:xfrm>
          <a:prstGeom prst="wedgeRoundRectCallout">
            <a:avLst>
              <a:gd name="adj1" fmla="val 70242"/>
              <a:gd name="adj2" fmla="val 1957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韓国です。</a:t>
            </a:r>
          </a:p>
        </p:txBody>
      </p:sp>
      <p:sp>
        <p:nvSpPr>
          <p:cNvPr id="53" name="吹き出し: 角を丸めた四角形 52">
            <a:extLst>
              <a:ext uri="{FF2B5EF4-FFF2-40B4-BE49-F238E27FC236}">
                <a16:creationId xmlns:a16="http://schemas.microsoft.com/office/drawing/2014/main" id="{AEDA26C4-A0BD-46A0-ABBD-6E80AB1D7C64}"/>
              </a:ext>
            </a:extLst>
          </p:cNvPr>
          <p:cNvSpPr/>
          <p:nvPr/>
        </p:nvSpPr>
        <p:spPr>
          <a:xfrm>
            <a:off x="4804330" y="547185"/>
            <a:ext cx="6963384" cy="995280"/>
          </a:xfrm>
          <a:prstGeom prst="wedgeRoundRectCallout">
            <a:avLst>
              <a:gd name="adj1" fmla="val -62184"/>
              <a:gd name="adj2" fmla="val 5702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スホさんの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お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国は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どちら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か。</a:t>
            </a:r>
          </a:p>
        </p:txBody>
      </p:sp>
      <p:pic>
        <p:nvPicPr>
          <p:cNvPr id="58" name="図 57">
            <a:extLst>
              <a:ext uri="{FF2B5EF4-FFF2-40B4-BE49-F238E27FC236}">
                <a16:creationId xmlns:a16="http://schemas.microsoft.com/office/drawing/2014/main" id="{93000C2A-6A81-4AC7-B63E-CC6E5D4ED8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86" y="585069"/>
            <a:ext cx="732064" cy="498134"/>
          </a:xfrm>
          <a:prstGeom prst="rect">
            <a:avLst/>
          </a:prstGeom>
        </p:spPr>
      </p:pic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98D42DE2-37A8-41AE-94A6-3EBAC10BB3A1}"/>
              </a:ext>
            </a:extLst>
          </p:cNvPr>
          <p:cNvSpPr txBox="1"/>
          <p:nvPr/>
        </p:nvSpPr>
        <p:spPr>
          <a:xfrm>
            <a:off x="776921" y="282018"/>
            <a:ext cx="667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？</a:t>
            </a:r>
          </a:p>
        </p:txBody>
      </p:sp>
      <p:pic>
        <p:nvPicPr>
          <p:cNvPr id="60" name="図 59">
            <a:extLst>
              <a:ext uri="{FF2B5EF4-FFF2-40B4-BE49-F238E27FC236}">
                <a16:creationId xmlns:a16="http://schemas.microsoft.com/office/drawing/2014/main" id="{1BA05F2C-7BE4-4B1D-B581-7BFDC1DF1D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831" y="568876"/>
            <a:ext cx="785397" cy="534424"/>
          </a:xfrm>
          <a:prstGeom prst="rect">
            <a:avLst/>
          </a:prstGeom>
        </p:spPr>
      </p:pic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493AEF9A-C76D-4C96-A834-D76E93F415F5}"/>
              </a:ext>
            </a:extLst>
          </p:cNvPr>
          <p:cNvSpPr txBox="1"/>
          <p:nvPr/>
        </p:nvSpPr>
        <p:spPr>
          <a:xfrm>
            <a:off x="1610816" y="278958"/>
            <a:ext cx="667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？</a:t>
            </a:r>
          </a:p>
        </p:txBody>
      </p:sp>
      <p:pic>
        <p:nvPicPr>
          <p:cNvPr id="64" name="図 63">
            <a:extLst>
              <a:ext uri="{FF2B5EF4-FFF2-40B4-BE49-F238E27FC236}">
                <a16:creationId xmlns:a16="http://schemas.microsoft.com/office/drawing/2014/main" id="{B9B83D71-8DED-4E3E-B5DC-45E0839B42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51" y="1163175"/>
            <a:ext cx="732064" cy="498134"/>
          </a:xfrm>
          <a:prstGeom prst="rect">
            <a:avLst/>
          </a:prstGeom>
        </p:spPr>
      </p:pic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3A29BCF6-23DC-499C-AD24-1CFA4833C99A}"/>
              </a:ext>
            </a:extLst>
          </p:cNvPr>
          <p:cNvSpPr txBox="1"/>
          <p:nvPr/>
        </p:nvSpPr>
        <p:spPr>
          <a:xfrm>
            <a:off x="1346281" y="995798"/>
            <a:ext cx="667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？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636BC8A-AC5D-9184-3E12-B75F7481FD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371" y="5109123"/>
            <a:ext cx="1632857" cy="1111079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4B885AA-AA4A-E0D5-9C15-4109179E4AA5}"/>
              </a:ext>
            </a:extLst>
          </p:cNvPr>
          <p:cNvSpPr txBox="1"/>
          <p:nvPr/>
        </p:nvSpPr>
        <p:spPr>
          <a:xfrm>
            <a:off x="5808771" y="1806451"/>
            <a:ext cx="32239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国＝</a:t>
            </a:r>
            <a:r>
              <a:rPr kumimoji="1" lang="en-US" altLang="ja-JP" sz="4000" dirty="0">
                <a:latin typeface="+mn-ea"/>
              </a:rPr>
              <a:t>Country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7A6F37E-9F71-A154-4E36-F99CD92738C1}"/>
              </a:ext>
            </a:extLst>
          </p:cNvPr>
          <p:cNvSpPr txBox="1"/>
          <p:nvPr/>
        </p:nvSpPr>
        <p:spPr>
          <a:xfrm>
            <a:off x="5298192" y="1786104"/>
            <a:ext cx="6880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お</a:t>
            </a: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B771EE5D-9398-ADD5-13C5-14131D4919C7}"/>
              </a:ext>
            </a:extLst>
          </p:cNvPr>
          <p:cNvCxnSpPr/>
          <p:nvPr/>
        </p:nvCxnSpPr>
        <p:spPr>
          <a:xfrm>
            <a:off x="5208890" y="2422870"/>
            <a:ext cx="77731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779FBAA-F12F-63E9-9662-EA5A11636F34}"/>
              </a:ext>
            </a:extLst>
          </p:cNvPr>
          <p:cNvSpPr txBox="1"/>
          <p:nvPr/>
        </p:nvSpPr>
        <p:spPr>
          <a:xfrm>
            <a:off x="5188570" y="2467555"/>
            <a:ext cx="862737" cy="369332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polite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0EDDAA4-F4D4-393F-60EA-623548BE20C7}"/>
              </a:ext>
            </a:extLst>
          </p:cNvPr>
          <p:cNvSpPr txBox="1"/>
          <p:nvPr/>
        </p:nvSpPr>
        <p:spPr>
          <a:xfrm flipH="1">
            <a:off x="7629896" y="585069"/>
            <a:ext cx="749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くに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E43B7B4-670D-1BC4-64AA-CF4AC681D32F}"/>
              </a:ext>
            </a:extLst>
          </p:cNvPr>
          <p:cNvSpPr txBox="1"/>
          <p:nvPr/>
        </p:nvSpPr>
        <p:spPr>
          <a:xfrm flipH="1">
            <a:off x="5836956" y="1573704"/>
            <a:ext cx="749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くに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147D401-6D66-0DCE-E6D1-0470A5428A56}"/>
              </a:ext>
            </a:extLst>
          </p:cNvPr>
          <p:cNvSpPr txBox="1"/>
          <p:nvPr/>
        </p:nvSpPr>
        <p:spPr>
          <a:xfrm flipH="1">
            <a:off x="5878356" y="3754567"/>
            <a:ext cx="106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かんこく</a:t>
            </a:r>
          </a:p>
        </p:txBody>
      </p:sp>
    </p:spTree>
    <p:extLst>
      <p:ext uri="{BB962C8B-B14F-4D97-AF65-F5344CB8AC3E}">
        <p14:creationId xmlns:p14="http://schemas.microsoft.com/office/powerpoint/2010/main" val="214148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" grpId="0"/>
      <p:bldP spid="6" grpId="0"/>
      <p:bldP spid="10" grpId="0" animBg="1"/>
      <p:bldP spid="7" grpId="0"/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D25ED-E8A6-F3D6-E15A-852FAC69D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写真と文字の加工写真&#10;&#10;AI 生成コンテンツは誤りを含む可能性があります。">
            <a:extLst>
              <a:ext uri="{FF2B5EF4-FFF2-40B4-BE49-F238E27FC236}">
                <a16:creationId xmlns:a16="http://schemas.microsoft.com/office/drawing/2014/main" id="{93A37308-A3C1-32B4-8B1E-6E64B52D6A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316" y="5033062"/>
            <a:ext cx="1239844" cy="1369994"/>
          </a:xfrm>
          <a:prstGeom prst="rect">
            <a:avLst/>
          </a:prstGeom>
        </p:spPr>
      </p:pic>
      <p:sp>
        <p:nvSpPr>
          <p:cNvPr id="39" name="思考の吹き出し: 雲形 38">
            <a:extLst>
              <a:ext uri="{FF2B5EF4-FFF2-40B4-BE49-F238E27FC236}">
                <a16:creationId xmlns:a16="http://schemas.microsoft.com/office/drawing/2014/main" id="{9CC3B13C-02C7-E5C5-DF66-92A1F09E9E80}"/>
              </a:ext>
            </a:extLst>
          </p:cNvPr>
          <p:cNvSpPr/>
          <p:nvPr/>
        </p:nvSpPr>
        <p:spPr>
          <a:xfrm flipH="1">
            <a:off x="179614" y="76470"/>
            <a:ext cx="2149192" cy="1951544"/>
          </a:xfrm>
          <a:prstGeom prst="cloudCallout">
            <a:avLst>
              <a:gd name="adj1" fmla="val -71634"/>
              <a:gd name="adj2" fmla="val 35162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4" name="図 3" descr="写真と文字の加工写真&#10;&#10;AI 生成コンテンツは誤りを含む可能性があります。">
            <a:extLst>
              <a:ext uri="{FF2B5EF4-FFF2-40B4-BE49-F238E27FC236}">
                <a16:creationId xmlns:a16="http://schemas.microsoft.com/office/drawing/2014/main" id="{18F48D6C-3AEC-A9CE-84FE-8A6A15066B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11" y="173402"/>
            <a:ext cx="1590700" cy="17576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4399303F-A9A9-A052-36BF-2CEEA8229C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6297" y="421250"/>
            <a:ext cx="3528627" cy="3963903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CD550D7E-76DD-36CD-5B60-BD71C4B978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30"/>
          <a:stretch/>
        </p:blipFill>
        <p:spPr>
          <a:xfrm>
            <a:off x="8379705" y="3021553"/>
            <a:ext cx="2826889" cy="3660644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1FF265B-13B4-E1FD-DC28-17FF0318BC9E}"/>
              </a:ext>
            </a:extLst>
          </p:cNvPr>
          <p:cNvSpPr txBox="1"/>
          <p:nvPr/>
        </p:nvSpPr>
        <p:spPr>
          <a:xfrm>
            <a:off x="10559143" y="5926094"/>
            <a:ext cx="16328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スホ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52" name="吹き出し: 角を丸めた四角形 51">
            <a:extLst>
              <a:ext uri="{FF2B5EF4-FFF2-40B4-BE49-F238E27FC236}">
                <a16:creationId xmlns:a16="http://schemas.microsoft.com/office/drawing/2014/main" id="{B2AEE0E6-9340-628B-CB43-505C349A6EC8}"/>
              </a:ext>
            </a:extLst>
          </p:cNvPr>
          <p:cNvSpPr/>
          <p:nvPr/>
        </p:nvSpPr>
        <p:spPr>
          <a:xfrm>
            <a:off x="4804330" y="3741630"/>
            <a:ext cx="3598137" cy="979137"/>
          </a:xfrm>
          <a:prstGeom prst="wedgeRoundRectCallout">
            <a:avLst>
              <a:gd name="adj1" fmla="val 70242"/>
              <a:gd name="adj2" fmla="val 1957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altLang="ja-JP" sz="3600" dirty="0"/>
              <a:t>Samsung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です。</a:t>
            </a:r>
          </a:p>
        </p:txBody>
      </p:sp>
      <p:sp>
        <p:nvSpPr>
          <p:cNvPr id="53" name="吹き出し: 角を丸めた四角形 52">
            <a:extLst>
              <a:ext uri="{FF2B5EF4-FFF2-40B4-BE49-F238E27FC236}">
                <a16:creationId xmlns:a16="http://schemas.microsoft.com/office/drawing/2014/main" id="{15C5B56A-5606-53B0-80E7-F26E3E104AA3}"/>
              </a:ext>
            </a:extLst>
          </p:cNvPr>
          <p:cNvSpPr/>
          <p:nvPr/>
        </p:nvSpPr>
        <p:spPr>
          <a:xfrm>
            <a:off x="4804330" y="547185"/>
            <a:ext cx="6963384" cy="995280"/>
          </a:xfrm>
          <a:prstGeom prst="wedgeRoundRectCallout">
            <a:avLst>
              <a:gd name="adj1" fmla="val -62184"/>
              <a:gd name="adj2" fmla="val 5702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スホさんの　会社は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どちら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か。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B5F664B3-F1B4-CFAD-4EA2-AFC94ABB118C}"/>
              </a:ext>
            </a:extLst>
          </p:cNvPr>
          <p:cNvSpPr txBox="1"/>
          <p:nvPr/>
        </p:nvSpPr>
        <p:spPr>
          <a:xfrm>
            <a:off x="1610816" y="278958"/>
            <a:ext cx="6677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？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47D7578-774D-66D2-8582-D1480811989B}"/>
              </a:ext>
            </a:extLst>
          </p:cNvPr>
          <p:cNvSpPr txBox="1"/>
          <p:nvPr/>
        </p:nvSpPr>
        <p:spPr>
          <a:xfrm flipH="1">
            <a:off x="7211135" y="579158"/>
            <a:ext cx="11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かいしゃ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C4ECF5B-C9E9-D25A-A15D-6CF8F8DE0934}"/>
              </a:ext>
            </a:extLst>
          </p:cNvPr>
          <p:cNvSpPr txBox="1"/>
          <p:nvPr/>
        </p:nvSpPr>
        <p:spPr>
          <a:xfrm>
            <a:off x="6167664" y="5491969"/>
            <a:ext cx="25795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/>
              <a:t>Samsung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66628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50B2D-63B7-AA83-56CA-8514B5D60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0FA6F30C-C9D4-E0EC-1DD4-FF404ED371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2665" y="5328154"/>
            <a:ext cx="1489579" cy="1333173"/>
          </a:xfrm>
          <a:prstGeom prst="rect">
            <a:avLst/>
          </a:prstGeom>
        </p:spPr>
      </p:pic>
      <p:sp>
        <p:nvSpPr>
          <p:cNvPr id="39" name="思考の吹き出し: 雲形 38">
            <a:extLst>
              <a:ext uri="{FF2B5EF4-FFF2-40B4-BE49-F238E27FC236}">
                <a16:creationId xmlns:a16="http://schemas.microsoft.com/office/drawing/2014/main" id="{42D92D62-73FC-9791-FB21-379BAEC3E088}"/>
              </a:ext>
            </a:extLst>
          </p:cNvPr>
          <p:cNvSpPr/>
          <p:nvPr/>
        </p:nvSpPr>
        <p:spPr>
          <a:xfrm flipH="1">
            <a:off x="179614" y="76470"/>
            <a:ext cx="2149192" cy="1951544"/>
          </a:xfrm>
          <a:prstGeom prst="cloudCallout">
            <a:avLst>
              <a:gd name="adj1" fmla="val -71634"/>
              <a:gd name="adj2" fmla="val 35162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FFEF8809-C397-A435-40A9-A44B9F7DBB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6297" y="421250"/>
            <a:ext cx="3528627" cy="3963903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7FE8D5A9-B6BF-18B7-3FC6-22386157CFAE}"/>
              </a:ext>
            </a:extLst>
          </p:cNvPr>
          <p:cNvSpPr txBox="1"/>
          <p:nvPr/>
        </p:nvSpPr>
        <p:spPr>
          <a:xfrm>
            <a:off x="10559143" y="5845912"/>
            <a:ext cx="16328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トム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52" name="吹き出し: 角を丸めた四角形 51">
            <a:extLst>
              <a:ext uri="{FF2B5EF4-FFF2-40B4-BE49-F238E27FC236}">
                <a16:creationId xmlns:a16="http://schemas.microsoft.com/office/drawing/2014/main" id="{A965DB7A-A1F1-3CC4-7708-5F99809039A8}"/>
              </a:ext>
            </a:extLst>
          </p:cNvPr>
          <p:cNvSpPr/>
          <p:nvPr/>
        </p:nvSpPr>
        <p:spPr>
          <a:xfrm>
            <a:off x="4804330" y="3741630"/>
            <a:ext cx="3598137" cy="979137"/>
          </a:xfrm>
          <a:prstGeom prst="wedgeRoundRectCallout">
            <a:avLst>
              <a:gd name="adj1" fmla="val 70242"/>
              <a:gd name="adj2" fmla="val 1957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3600" dirty="0"/>
              <a:t>ふじ大学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です。</a:t>
            </a:r>
          </a:p>
        </p:txBody>
      </p:sp>
      <p:sp>
        <p:nvSpPr>
          <p:cNvPr id="53" name="吹き出し: 角を丸めた四角形 52">
            <a:extLst>
              <a:ext uri="{FF2B5EF4-FFF2-40B4-BE49-F238E27FC236}">
                <a16:creationId xmlns:a16="http://schemas.microsoft.com/office/drawing/2014/main" id="{E8A5701B-3B6C-7240-8B3A-4D2702232C4D}"/>
              </a:ext>
            </a:extLst>
          </p:cNvPr>
          <p:cNvSpPr/>
          <p:nvPr/>
        </p:nvSpPr>
        <p:spPr>
          <a:xfrm>
            <a:off x="4804330" y="547185"/>
            <a:ext cx="6963384" cy="995280"/>
          </a:xfrm>
          <a:prstGeom prst="wedgeRoundRectCallout">
            <a:avLst>
              <a:gd name="adj1" fmla="val -62184"/>
              <a:gd name="adj2" fmla="val 5702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lang="ja-JP" altLang="en-US" sz="3600" dirty="0">
                <a:solidFill>
                  <a:schemeClr val="tx1"/>
                </a:solidFill>
                <a:latin typeface="+mn-ea"/>
              </a:rPr>
              <a:t>トム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さんの　学校は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どちら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か。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9BB0612B-4E63-65DB-4CEC-39F8DA9E3E22}"/>
              </a:ext>
            </a:extLst>
          </p:cNvPr>
          <p:cNvSpPr txBox="1"/>
          <p:nvPr/>
        </p:nvSpPr>
        <p:spPr>
          <a:xfrm>
            <a:off x="1610816" y="278958"/>
            <a:ext cx="6677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？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3AF3DDC-15AC-0EBA-AC58-48BF7CA0E78C}"/>
              </a:ext>
            </a:extLst>
          </p:cNvPr>
          <p:cNvSpPr txBox="1"/>
          <p:nvPr/>
        </p:nvSpPr>
        <p:spPr>
          <a:xfrm flipH="1">
            <a:off x="7117078" y="586734"/>
            <a:ext cx="11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がっこう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9205DD8-B87E-78C4-A8AB-95482290FCF5}"/>
              </a:ext>
            </a:extLst>
          </p:cNvPr>
          <p:cNvSpPr txBox="1"/>
          <p:nvPr/>
        </p:nvSpPr>
        <p:spPr>
          <a:xfrm>
            <a:off x="6167664" y="5491969"/>
            <a:ext cx="2137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/>
              <a:t>ふじ大学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AFEE2D0D-D596-EB9F-56C5-308B17C4BA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216" y="2663367"/>
            <a:ext cx="2237423" cy="411480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589A372-E046-FA2B-687E-CE1981CF658D}"/>
              </a:ext>
            </a:extLst>
          </p:cNvPr>
          <p:cNvSpPr txBox="1"/>
          <p:nvPr/>
        </p:nvSpPr>
        <p:spPr>
          <a:xfrm flipH="1">
            <a:off x="5845941" y="3738523"/>
            <a:ext cx="11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だいがく</a:t>
            </a:r>
          </a:p>
        </p:txBody>
      </p:sp>
      <p:pic>
        <p:nvPicPr>
          <p:cNvPr id="8" name="図 7" descr="グラフィカル ユーザー インターフェイス&#10;&#10;AI 生成コンテンツは誤りを含む可能性があります。">
            <a:extLst>
              <a:ext uri="{FF2B5EF4-FFF2-40B4-BE49-F238E27FC236}">
                <a16:creationId xmlns:a16="http://schemas.microsoft.com/office/drawing/2014/main" id="{1DB962CD-4CC3-D2E2-E91E-9913B6EFE7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86" y="184456"/>
            <a:ext cx="1793046" cy="1604776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620139C-8054-B5FF-C07B-34EAC3301C21}"/>
              </a:ext>
            </a:extLst>
          </p:cNvPr>
          <p:cNvSpPr txBox="1"/>
          <p:nvPr/>
        </p:nvSpPr>
        <p:spPr>
          <a:xfrm flipH="1">
            <a:off x="7128398" y="5226825"/>
            <a:ext cx="11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だいがく</a:t>
            </a:r>
          </a:p>
        </p:txBody>
      </p:sp>
    </p:spTree>
    <p:extLst>
      <p:ext uri="{BB962C8B-B14F-4D97-AF65-F5344CB8AC3E}">
        <p14:creationId xmlns:p14="http://schemas.microsoft.com/office/powerpoint/2010/main" val="139457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7" grpId="0"/>
      <p:bldP spid="3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166</Words>
  <Application>Microsoft Office PowerPoint</Application>
  <PresentationFormat>ワイド画面</PresentationFormat>
  <Paragraphs>62</Paragraphs>
  <Slides>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UD デジタル 教科書体 NK-B</vt:lpstr>
      <vt:lpstr>游ゴシック</vt:lpstr>
      <vt:lpstr>Arial</vt:lpstr>
      <vt:lpstr>Open Sans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5</cp:revision>
  <dcterms:created xsi:type="dcterms:W3CDTF">2024-05-05T08:55:25Z</dcterms:created>
  <dcterms:modified xsi:type="dcterms:W3CDTF">2025-12-29T10:53:30Z</dcterms:modified>
</cp:coreProperties>
</file>