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317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99"/>
    <a:srgbClr val="FECE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D27102A9-8310-4765-A935-A1911B00CA55}" styleName="淡色スタイル 1 - アクセント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4B1156A-380E-4F78-BDF5-A606A8083BF9}" styleName="中間スタイル 4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D7AC3CCA-C797-4891-BE02-D94E43425B78}" styleName="スタイル (中間)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E3FDE45-AF77-4B5C-9715-49D594BDF05E}" styleName="淡色スタイル 1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淡色スタイル 1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8B1032C-EA38-4F05-BA0D-38AFFFC7BED3}" styleName="淡色スタイル 3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7" d="100"/>
          <a:sy n="77" d="100"/>
        </p:scale>
        <p:origin x="232" y="60"/>
      </p:cViewPr>
      <p:guideLst>
        <p:guide orient="horz" pos="2160"/>
        <p:guide pos="377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o yoko" userId="05faeffd7c2f10e3" providerId="LiveId" clId="{839F0B97-E539-4BFD-9BB2-EC707755289A}"/>
    <pc:docChg chg="undo custSel addSld delSld modSld sldOrd">
      <pc:chgData name="kato yoko" userId="05faeffd7c2f10e3" providerId="LiveId" clId="{839F0B97-E539-4BFD-9BB2-EC707755289A}" dt="2020-09-02T03:21:16.072" v="1740" actId="14100"/>
      <pc:docMkLst>
        <pc:docMk/>
      </pc:docMkLst>
      <pc:sldChg chg="delSp modSp mod delAnim">
        <pc:chgData name="kato yoko" userId="05faeffd7c2f10e3" providerId="LiveId" clId="{839F0B97-E539-4BFD-9BB2-EC707755289A}" dt="2020-09-01T13:34:35.600" v="10" actId="478"/>
        <pc:sldMkLst>
          <pc:docMk/>
          <pc:sldMk cId="3884977066" sldId="263"/>
        </pc:sldMkLst>
        <pc:spChg chg="del">
          <ac:chgData name="kato yoko" userId="05faeffd7c2f10e3" providerId="LiveId" clId="{839F0B97-E539-4BFD-9BB2-EC707755289A}" dt="2020-09-01T13:34:35.600" v="10" actId="478"/>
          <ac:spMkLst>
            <pc:docMk/>
            <pc:sldMk cId="3884977066" sldId="263"/>
            <ac:spMk id="17" creationId="{E291D36D-F76B-41F1-88BD-C2FDF07A94D0}"/>
          </ac:spMkLst>
        </pc:spChg>
        <pc:spChg chg="mod">
          <ac:chgData name="kato yoko" userId="05faeffd7c2f10e3" providerId="LiveId" clId="{839F0B97-E539-4BFD-9BB2-EC707755289A}" dt="2020-09-01T13:34:32.717" v="9"/>
          <ac:spMkLst>
            <pc:docMk/>
            <pc:sldMk cId="3884977066" sldId="263"/>
            <ac:spMk id="24" creationId="{68D60007-33C2-4DE3-A63D-486379513800}"/>
          </ac:spMkLst>
        </pc:spChg>
      </pc:sldChg>
      <pc:sldChg chg="modAnim">
        <pc:chgData name="kato yoko" userId="05faeffd7c2f10e3" providerId="LiveId" clId="{839F0B97-E539-4BFD-9BB2-EC707755289A}" dt="2020-09-01T13:35:57.843" v="18"/>
        <pc:sldMkLst>
          <pc:docMk/>
          <pc:sldMk cId="468684660" sldId="289"/>
        </pc:sldMkLst>
      </pc:sldChg>
      <pc:sldChg chg="addSp delSp modSp mod">
        <pc:chgData name="kato yoko" userId="05faeffd7c2f10e3" providerId="LiveId" clId="{839F0B97-E539-4BFD-9BB2-EC707755289A}" dt="2020-09-02T02:42:49.475" v="1402" actId="21"/>
        <pc:sldMkLst>
          <pc:docMk/>
          <pc:sldMk cId="3628779502" sldId="296"/>
        </pc:sldMkLst>
        <pc:picChg chg="add mod modCrop">
          <ac:chgData name="kato yoko" userId="05faeffd7c2f10e3" providerId="LiveId" clId="{839F0B97-E539-4BFD-9BB2-EC707755289A}" dt="2020-09-02T02:41:31.493" v="1384" actId="1076"/>
          <ac:picMkLst>
            <pc:docMk/>
            <pc:sldMk cId="3628779502" sldId="296"/>
            <ac:picMk id="3" creationId="{52BF5A48-999C-4A98-9FBC-DC9AB4750D7D}"/>
          </ac:picMkLst>
        </pc:picChg>
        <pc:picChg chg="add del mod">
          <ac:chgData name="kato yoko" userId="05faeffd7c2f10e3" providerId="LiveId" clId="{839F0B97-E539-4BFD-9BB2-EC707755289A}" dt="2020-09-02T02:42:49.475" v="1402" actId="21"/>
          <ac:picMkLst>
            <pc:docMk/>
            <pc:sldMk cId="3628779502" sldId="296"/>
            <ac:picMk id="5" creationId="{09DBEFAA-3A3B-4F50-875F-E77258EF42B5}"/>
          </ac:picMkLst>
        </pc:picChg>
      </pc:sldChg>
      <pc:sldChg chg="modSp mod modAnim">
        <pc:chgData name="kato yoko" userId="05faeffd7c2f10e3" providerId="LiveId" clId="{839F0B97-E539-4BFD-9BB2-EC707755289A}" dt="2020-09-01T13:37:43.695" v="21" actId="14100"/>
        <pc:sldMkLst>
          <pc:docMk/>
          <pc:sldMk cId="1733292435" sldId="299"/>
        </pc:sldMkLst>
        <pc:spChg chg="mod">
          <ac:chgData name="kato yoko" userId="05faeffd7c2f10e3" providerId="LiveId" clId="{839F0B97-E539-4BFD-9BB2-EC707755289A}" dt="2020-09-01T13:37:43.695" v="21" actId="14100"/>
          <ac:spMkLst>
            <pc:docMk/>
            <pc:sldMk cId="1733292435" sldId="299"/>
            <ac:spMk id="28" creationId="{1A3F58B9-80F1-4541-9140-78B3CC4B32E9}"/>
          </ac:spMkLst>
        </pc:spChg>
      </pc:sldChg>
      <pc:sldChg chg="addSp modSp mod">
        <pc:chgData name="kato yoko" userId="05faeffd7c2f10e3" providerId="LiveId" clId="{839F0B97-E539-4BFD-9BB2-EC707755289A}" dt="2020-09-02T02:36:23.589" v="1366" actId="1076"/>
        <pc:sldMkLst>
          <pc:docMk/>
          <pc:sldMk cId="3849886319" sldId="300"/>
        </pc:sldMkLst>
        <pc:picChg chg="add mod modCrop">
          <ac:chgData name="kato yoko" userId="05faeffd7c2f10e3" providerId="LiveId" clId="{839F0B97-E539-4BFD-9BB2-EC707755289A}" dt="2020-09-02T02:36:18.515" v="1365" actId="1076"/>
          <ac:picMkLst>
            <pc:docMk/>
            <pc:sldMk cId="3849886319" sldId="300"/>
            <ac:picMk id="2" creationId="{1563790C-4A02-4DD7-848A-57D2CB51218B}"/>
          </ac:picMkLst>
        </pc:picChg>
        <pc:picChg chg="mod modCrop">
          <ac:chgData name="kato yoko" userId="05faeffd7c2f10e3" providerId="LiveId" clId="{839F0B97-E539-4BFD-9BB2-EC707755289A}" dt="2020-09-02T02:36:23.589" v="1366" actId="1076"/>
          <ac:picMkLst>
            <pc:docMk/>
            <pc:sldMk cId="3849886319" sldId="300"/>
            <ac:picMk id="3" creationId="{A7D9C6CC-DD56-4847-8154-5239E4DD14A0}"/>
          </ac:picMkLst>
        </pc:picChg>
      </pc:sldChg>
      <pc:sldChg chg="addSp delSp modSp mod delAnim modAnim">
        <pc:chgData name="kato yoko" userId="05faeffd7c2f10e3" providerId="LiveId" clId="{839F0B97-E539-4BFD-9BB2-EC707755289A}" dt="2020-09-01T14:18:40.273" v="683"/>
        <pc:sldMkLst>
          <pc:docMk/>
          <pc:sldMk cId="2262598697" sldId="301"/>
        </pc:sldMkLst>
        <pc:spChg chg="mod">
          <ac:chgData name="kato yoko" userId="05faeffd7c2f10e3" providerId="LiveId" clId="{839F0B97-E539-4BFD-9BB2-EC707755289A}" dt="2020-09-01T14:03:42.593" v="586" actId="1035"/>
          <ac:spMkLst>
            <pc:docMk/>
            <pc:sldMk cId="2262598697" sldId="301"/>
            <ac:spMk id="2" creationId="{B64A6046-40C1-4195-8753-0F7F5247500A}"/>
          </ac:spMkLst>
        </pc:spChg>
        <pc:spChg chg="add mod">
          <ac:chgData name="kato yoko" userId="05faeffd7c2f10e3" providerId="LiveId" clId="{839F0B97-E539-4BFD-9BB2-EC707755289A}" dt="2020-09-01T14:16:08.102" v="679" actId="207"/>
          <ac:spMkLst>
            <pc:docMk/>
            <pc:sldMk cId="2262598697" sldId="301"/>
            <ac:spMk id="10" creationId="{ACAF24F8-0786-42F6-BCC8-9EA394149ADB}"/>
          </ac:spMkLst>
        </pc:spChg>
        <pc:spChg chg="mod">
          <ac:chgData name="kato yoko" userId="05faeffd7c2f10e3" providerId="LiveId" clId="{839F0B97-E539-4BFD-9BB2-EC707755289A}" dt="2020-09-01T14:03:42.593" v="586" actId="1035"/>
          <ac:spMkLst>
            <pc:docMk/>
            <pc:sldMk cId="2262598697" sldId="301"/>
            <ac:spMk id="11" creationId="{FFCD7CB7-F76D-49D9-95BC-140945E64382}"/>
          </ac:spMkLst>
        </pc:spChg>
        <pc:spChg chg="mod">
          <ac:chgData name="kato yoko" userId="05faeffd7c2f10e3" providerId="LiveId" clId="{839F0B97-E539-4BFD-9BB2-EC707755289A}" dt="2020-09-01T14:10:24.455" v="594" actId="1076"/>
          <ac:spMkLst>
            <pc:docMk/>
            <pc:sldMk cId="2262598697" sldId="301"/>
            <ac:spMk id="12" creationId="{DACA2E94-8E96-424F-9DF9-25E7715ADE9F}"/>
          </ac:spMkLst>
        </pc:spChg>
        <pc:spChg chg="mod">
          <ac:chgData name="kato yoko" userId="05faeffd7c2f10e3" providerId="LiveId" clId="{839F0B97-E539-4BFD-9BB2-EC707755289A}" dt="2020-09-01T14:15:11.758" v="654" actId="1037"/>
          <ac:spMkLst>
            <pc:docMk/>
            <pc:sldMk cId="2262598697" sldId="301"/>
            <ac:spMk id="13" creationId="{2C05C37F-F68F-4FB8-AAA4-112276F385E6}"/>
          </ac:spMkLst>
        </pc:spChg>
        <pc:spChg chg="mod">
          <ac:chgData name="kato yoko" userId="05faeffd7c2f10e3" providerId="LiveId" clId="{839F0B97-E539-4BFD-9BB2-EC707755289A}" dt="2020-09-01T14:03:42.593" v="586" actId="1035"/>
          <ac:spMkLst>
            <pc:docMk/>
            <pc:sldMk cId="2262598697" sldId="301"/>
            <ac:spMk id="17" creationId="{D30BB648-D76A-4B17-BBC8-497642BF2A8D}"/>
          </ac:spMkLst>
        </pc:spChg>
        <pc:spChg chg="add mod">
          <ac:chgData name="kato yoko" userId="05faeffd7c2f10e3" providerId="LiveId" clId="{839F0B97-E539-4BFD-9BB2-EC707755289A}" dt="2020-09-01T14:13:59.222" v="633" actId="1076"/>
          <ac:spMkLst>
            <pc:docMk/>
            <pc:sldMk cId="2262598697" sldId="301"/>
            <ac:spMk id="27" creationId="{501369B3-9AD3-4132-9A6D-14F2D8448BDD}"/>
          </ac:spMkLst>
        </pc:spChg>
        <pc:spChg chg="add mod">
          <ac:chgData name="kato yoko" userId="05faeffd7c2f10e3" providerId="LiveId" clId="{839F0B97-E539-4BFD-9BB2-EC707755289A}" dt="2020-09-01T14:13:46.307" v="632" actId="1076"/>
          <ac:spMkLst>
            <pc:docMk/>
            <pc:sldMk cId="2262598697" sldId="301"/>
            <ac:spMk id="28" creationId="{9C079E2C-7A6D-450B-A087-6DB91EAA1A8D}"/>
          </ac:spMkLst>
        </pc:spChg>
        <pc:spChg chg="add mod">
          <ac:chgData name="kato yoko" userId="05faeffd7c2f10e3" providerId="LiveId" clId="{839F0B97-E539-4BFD-9BB2-EC707755289A}" dt="2020-09-01T14:14:03.547" v="634" actId="1076"/>
          <ac:spMkLst>
            <pc:docMk/>
            <pc:sldMk cId="2262598697" sldId="301"/>
            <ac:spMk id="29" creationId="{9684767D-57B8-4C3B-90B0-0C19620582FA}"/>
          </ac:spMkLst>
        </pc:spChg>
        <pc:spChg chg="mod">
          <ac:chgData name="kato yoko" userId="05faeffd7c2f10e3" providerId="LiveId" clId="{839F0B97-E539-4BFD-9BB2-EC707755289A}" dt="2020-09-01T14:11:43.185" v="607" actId="1076"/>
          <ac:spMkLst>
            <pc:docMk/>
            <pc:sldMk cId="2262598697" sldId="301"/>
            <ac:spMk id="40" creationId="{4C4EB57C-7CD7-4310-BA81-B080B794815D}"/>
          </ac:spMkLst>
        </pc:spChg>
        <pc:spChg chg="mod ord">
          <ac:chgData name="kato yoko" userId="05faeffd7c2f10e3" providerId="LiveId" clId="{839F0B97-E539-4BFD-9BB2-EC707755289A}" dt="2020-09-01T14:12:27.486" v="617" actId="1076"/>
          <ac:spMkLst>
            <pc:docMk/>
            <pc:sldMk cId="2262598697" sldId="301"/>
            <ac:spMk id="44" creationId="{FD247E16-8CC5-4100-AB90-0304E655178A}"/>
          </ac:spMkLst>
        </pc:spChg>
        <pc:spChg chg="del mod">
          <ac:chgData name="kato yoko" userId="05faeffd7c2f10e3" providerId="LiveId" clId="{839F0B97-E539-4BFD-9BB2-EC707755289A}" dt="2020-09-01T13:50:45.856" v="370" actId="478"/>
          <ac:spMkLst>
            <pc:docMk/>
            <pc:sldMk cId="2262598697" sldId="301"/>
            <ac:spMk id="45" creationId="{85196698-3AF6-4A66-94AD-422F90921C6E}"/>
          </ac:spMkLst>
        </pc:spChg>
        <pc:spChg chg="del mod">
          <ac:chgData name="kato yoko" userId="05faeffd7c2f10e3" providerId="LiveId" clId="{839F0B97-E539-4BFD-9BB2-EC707755289A}" dt="2020-09-01T13:50:42.306" v="369" actId="478"/>
          <ac:spMkLst>
            <pc:docMk/>
            <pc:sldMk cId="2262598697" sldId="301"/>
            <ac:spMk id="46" creationId="{35BCB7CC-0A26-4523-BFBF-F68FEF6E1AA8}"/>
          </ac:spMkLst>
        </pc:spChg>
        <pc:spChg chg="mod">
          <ac:chgData name="kato yoko" userId="05faeffd7c2f10e3" providerId="LiveId" clId="{839F0B97-E539-4BFD-9BB2-EC707755289A}" dt="2020-09-01T14:14:24.949" v="635" actId="1076"/>
          <ac:spMkLst>
            <pc:docMk/>
            <pc:sldMk cId="2262598697" sldId="301"/>
            <ac:spMk id="53" creationId="{C5FE5A1B-E605-4890-9C6A-A98456F700AD}"/>
          </ac:spMkLst>
        </pc:spChg>
        <pc:spChg chg="mod">
          <ac:chgData name="kato yoko" userId="05faeffd7c2f10e3" providerId="LiveId" clId="{839F0B97-E539-4BFD-9BB2-EC707755289A}" dt="2020-09-01T14:03:42.593" v="586" actId="1035"/>
          <ac:spMkLst>
            <pc:docMk/>
            <pc:sldMk cId="2262598697" sldId="301"/>
            <ac:spMk id="54" creationId="{22035A6B-365C-45D5-9BCF-6F2E7459FFBB}"/>
          </ac:spMkLst>
        </pc:spChg>
        <pc:spChg chg="mod">
          <ac:chgData name="kato yoko" userId="05faeffd7c2f10e3" providerId="LiveId" clId="{839F0B97-E539-4BFD-9BB2-EC707755289A}" dt="2020-09-01T14:10:31.892" v="595" actId="1076"/>
          <ac:spMkLst>
            <pc:docMk/>
            <pc:sldMk cId="2262598697" sldId="301"/>
            <ac:spMk id="56" creationId="{9687C373-1642-437A-B468-4396854A5E8F}"/>
          </ac:spMkLst>
        </pc:spChg>
        <pc:spChg chg="mod">
          <ac:chgData name="kato yoko" userId="05faeffd7c2f10e3" providerId="LiveId" clId="{839F0B97-E539-4BFD-9BB2-EC707755289A}" dt="2020-09-01T14:12:43.951" v="620" actId="1076"/>
          <ac:spMkLst>
            <pc:docMk/>
            <pc:sldMk cId="2262598697" sldId="301"/>
            <ac:spMk id="58" creationId="{AA24E9C4-3F23-4CC6-8B68-2317766E56E3}"/>
          </ac:spMkLst>
        </pc:spChg>
        <pc:spChg chg="mod">
          <ac:chgData name="kato yoko" userId="05faeffd7c2f10e3" providerId="LiveId" clId="{839F0B97-E539-4BFD-9BB2-EC707755289A}" dt="2020-09-01T14:12:32.017" v="618" actId="1076"/>
          <ac:spMkLst>
            <pc:docMk/>
            <pc:sldMk cId="2262598697" sldId="301"/>
            <ac:spMk id="60" creationId="{2AC26E74-FEA7-4C28-8EAE-D242CA168756}"/>
          </ac:spMkLst>
        </pc:spChg>
        <pc:spChg chg="mod">
          <ac:chgData name="kato yoko" userId="05faeffd7c2f10e3" providerId="LiveId" clId="{839F0B97-E539-4BFD-9BB2-EC707755289A}" dt="2020-09-01T14:03:58.416" v="588" actId="1076"/>
          <ac:spMkLst>
            <pc:docMk/>
            <pc:sldMk cId="2262598697" sldId="301"/>
            <ac:spMk id="61" creationId="{9B2E1845-4CC3-46B9-9912-A7C2F41D16E7}"/>
          </ac:spMkLst>
        </pc:spChg>
        <pc:spChg chg="del mod ord">
          <ac:chgData name="kato yoko" userId="05faeffd7c2f10e3" providerId="LiveId" clId="{839F0B97-E539-4BFD-9BB2-EC707755289A}" dt="2020-09-01T13:51:45.359" v="377" actId="478"/>
          <ac:spMkLst>
            <pc:docMk/>
            <pc:sldMk cId="2262598697" sldId="301"/>
            <ac:spMk id="64" creationId="{7BD3560C-5F78-4983-9CE5-B8A8C0CE6595}"/>
          </ac:spMkLst>
        </pc:spChg>
        <pc:spChg chg="del mod ord">
          <ac:chgData name="kato yoko" userId="05faeffd7c2f10e3" providerId="LiveId" clId="{839F0B97-E539-4BFD-9BB2-EC707755289A}" dt="2020-09-01T13:51:45.359" v="377" actId="478"/>
          <ac:spMkLst>
            <pc:docMk/>
            <pc:sldMk cId="2262598697" sldId="301"/>
            <ac:spMk id="66" creationId="{010E296B-9D67-448D-9EB4-7FB5D27ADE86}"/>
          </ac:spMkLst>
        </pc:spChg>
        <pc:spChg chg="del mod ord">
          <ac:chgData name="kato yoko" userId="05faeffd7c2f10e3" providerId="LiveId" clId="{839F0B97-E539-4BFD-9BB2-EC707755289A}" dt="2020-09-01T13:51:46.406" v="378" actId="478"/>
          <ac:spMkLst>
            <pc:docMk/>
            <pc:sldMk cId="2262598697" sldId="301"/>
            <ac:spMk id="68" creationId="{76D7CA1E-7F95-495A-9748-C6E3D3FB8A8C}"/>
          </ac:spMkLst>
        </pc:spChg>
        <pc:picChg chg="mod">
          <ac:chgData name="kato yoko" userId="05faeffd7c2f10e3" providerId="LiveId" clId="{839F0B97-E539-4BFD-9BB2-EC707755289A}" dt="2020-09-01T14:03:35.578" v="574" actId="1076"/>
          <ac:picMkLst>
            <pc:docMk/>
            <pc:sldMk cId="2262598697" sldId="301"/>
            <ac:picMk id="7" creationId="{B8AA7B97-09F3-4453-B554-762774FE5C89}"/>
          </ac:picMkLst>
        </pc:picChg>
        <pc:picChg chg="mod">
          <ac:chgData name="kato yoko" userId="05faeffd7c2f10e3" providerId="LiveId" clId="{839F0B97-E539-4BFD-9BB2-EC707755289A}" dt="2020-09-01T14:10:18.097" v="593" actId="1076"/>
          <ac:picMkLst>
            <pc:docMk/>
            <pc:sldMk cId="2262598697" sldId="301"/>
            <ac:picMk id="34" creationId="{DE0326BD-EEC6-484F-9175-4E5D7476BB99}"/>
          </ac:picMkLst>
        </pc:picChg>
        <pc:cxnChg chg="mod">
          <ac:chgData name="kato yoko" userId="05faeffd7c2f10e3" providerId="LiveId" clId="{839F0B97-E539-4BFD-9BB2-EC707755289A}" dt="2020-09-01T14:03:51.854" v="587" actId="1582"/>
          <ac:cxnSpMkLst>
            <pc:docMk/>
            <pc:sldMk cId="2262598697" sldId="301"/>
            <ac:cxnSpMk id="15" creationId="{D0300973-7F43-420C-889E-3D4DB1A54336}"/>
          </ac:cxnSpMkLst>
        </pc:cxnChg>
        <pc:cxnChg chg="mod">
          <ac:chgData name="kato yoko" userId="05faeffd7c2f10e3" providerId="LiveId" clId="{839F0B97-E539-4BFD-9BB2-EC707755289A}" dt="2020-09-01T14:12:35.235" v="619" actId="1076"/>
          <ac:cxnSpMkLst>
            <pc:docMk/>
            <pc:sldMk cId="2262598697" sldId="301"/>
            <ac:cxnSpMk id="36" creationId="{557EE34D-483D-4C57-9D51-1301F14066A0}"/>
          </ac:cxnSpMkLst>
        </pc:cxnChg>
        <pc:cxnChg chg="mod">
          <ac:chgData name="kato yoko" userId="05faeffd7c2f10e3" providerId="LiveId" clId="{839F0B97-E539-4BFD-9BB2-EC707755289A}" dt="2020-09-01T14:10:42.266" v="599" actId="14100"/>
          <ac:cxnSpMkLst>
            <pc:docMk/>
            <pc:sldMk cId="2262598697" sldId="301"/>
            <ac:cxnSpMk id="38" creationId="{792A9FAC-F878-4B57-915C-0C14548D236D}"/>
          </ac:cxnSpMkLst>
        </pc:cxnChg>
        <pc:cxnChg chg="mod">
          <ac:chgData name="kato yoko" userId="05faeffd7c2f10e3" providerId="LiveId" clId="{839F0B97-E539-4BFD-9BB2-EC707755289A}" dt="2020-09-01T14:12:57.387" v="623" actId="14100"/>
          <ac:cxnSpMkLst>
            <pc:docMk/>
            <pc:sldMk cId="2262598697" sldId="301"/>
            <ac:cxnSpMk id="41" creationId="{B79343F2-BD85-420C-AE6E-4923CABA9CA0}"/>
          </ac:cxnSpMkLst>
        </pc:cxnChg>
        <pc:cxnChg chg="mod">
          <ac:chgData name="kato yoko" userId="05faeffd7c2f10e3" providerId="LiveId" clId="{839F0B97-E539-4BFD-9BB2-EC707755289A}" dt="2020-09-01T14:13:28.060" v="628" actId="1076"/>
          <ac:cxnSpMkLst>
            <pc:docMk/>
            <pc:sldMk cId="2262598697" sldId="301"/>
            <ac:cxnSpMk id="50" creationId="{7D763BA8-F98F-444B-8733-B75DDEF67735}"/>
          </ac:cxnSpMkLst>
        </pc:cxnChg>
      </pc:sldChg>
      <pc:sldChg chg="modSp mod">
        <pc:chgData name="kato yoko" userId="05faeffd7c2f10e3" providerId="LiveId" clId="{839F0B97-E539-4BFD-9BB2-EC707755289A}" dt="2020-09-01T13:40:19.953" v="116" actId="1037"/>
        <pc:sldMkLst>
          <pc:docMk/>
          <pc:sldMk cId="809701679" sldId="302"/>
        </pc:sldMkLst>
        <pc:spChg chg="mod">
          <ac:chgData name="kato yoko" userId="05faeffd7c2f10e3" providerId="LiveId" clId="{839F0B97-E539-4BFD-9BB2-EC707755289A}" dt="2020-09-01T13:40:08.809" v="112" actId="1035"/>
          <ac:spMkLst>
            <pc:docMk/>
            <pc:sldMk cId="809701679" sldId="302"/>
            <ac:spMk id="2" creationId="{1617B3AD-48AA-4429-A32E-AEE657F1F241}"/>
          </ac:spMkLst>
        </pc:spChg>
        <pc:spChg chg="mod">
          <ac:chgData name="kato yoko" userId="05faeffd7c2f10e3" providerId="LiveId" clId="{839F0B97-E539-4BFD-9BB2-EC707755289A}" dt="2020-09-01T13:38:56.542" v="66" actId="1076"/>
          <ac:spMkLst>
            <pc:docMk/>
            <pc:sldMk cId="809701679" sldId="302"/>
            <ac:spMk id="3" creationId="{8C046953-6BA0-43E6-B244-4D8A79653A05}"/>
          </ac:spMkLst>
        </pc:spChg>
        <pc:spChg chg="mod">
          <ac:chgData name="kato yoko" userId="05faeffd7c2f10e3" providerId="LiveId" clId="{839F0B97-E539-4BFD-9BB2-EC707755289A}" dt="2020-09-01T13:40:00.998" v="103" actId="1037"/>
          <ac:spMkLst>
            <pc:docMk/>
            <pc:sldMk cId="809701679" sldId="302"/>
            <ac:spMk id="18" creationId="{CB2989C7-883E-4C79-B3B6-33BE816C0C38}"/>
          </ac:spMkLst>
        </pc:spChg>
        <pc:spChg chg="mod">
          <ac:chgData name="kato yoko" userId="05faeffd7c2f10e3" providerId="LiveId" clId="{839F0B97-E539-4BFD-9BB2-EC707755289A}" dt="2020-09-01T13:39:06.494" v="67" actId="1076"/>
          <ac:spMkLst>
            <pc:docMk/>
            <pc:sldMk cId="809701679" sldId="302"/>
            <ac:spMk id="19" creationId="{C8FBB2F4-7FD8-4EE9-B44F-F61DAC4E99B5}"/>
          </ac:spMkLst>
        </pc:spChg>
        <pc:spChg chg="mod">
          <ac:chgData name="kato yoko" userId="05faeffd7c2f10e3" providerId="LiveId" clId="{839F0B97-E539-4BFD-9BB2-EC707755289A}" dt="2020-09-01T13:39:51.031" v="95" actId="1038"/>
          <ac:spMkLst>
            <pc:docMk/>
            <pc:sldMk cId="809701679" sldId="302"/>
            <ac:spMk id="20" creationId="{DE8328B1-D49D-477A-9249-D552209BE65F}"/>
          </ac:spMkLst>
        </pc:spChg>
        <pc:spChg chg="mod">
          <ac:chgData name="kato yoko" userId="05faeffd7c2f10e3" providerId="LiveId" clId="{839F0B97-E539-4BFD-9BB2-EC707755289A}" dt="2020-09-01T13:38:48.464" v="64" actId="1037"/>
          <ac:spMkLst>
            <pc:docMk/>
            <pc:sldMk cId="809701679" sldId="302"/>
            <ac:spMk id="21" creationId="{387B7FC5-5B29-4037-BEF6-D0CFD5479E89}"/>
          </ac:spMkLst>
        </pc:spChg>
        <pc:spChg chg="mod">
          <ac:chgData name="kato yoko" userId="05faeffd7c2f10e3" providerId="LiveId" clId="{839F0B97-E539-4BFD-9BB2-EC707755289A}" dt="2020-09-01T13:40:19.953" v="116" actId="1037"/>
          <ac:spMkLst>
            <pc:docMk/>
            <pc:sldMk cId="809701679" sldId="302"/>
            <ac:spMk id="22" creationId="{4A0D5502-D59C-4FEC-9BFD-0325A910D5EB}"/>
          </ac:spMkLst>
        </pc:spChg>
      </pc:sldChg>
      <pc:sldChg chg="del">
        <pc:chgData name="kato yoko" userId="05faeffd7c2f10e3" providerId="LiveId" clId="{839F0B97-E539-4BFD-9BB2-EC707755289A}" dt="2020-09-02T02:35:32.462" v="1350" actId="2696"/>
        <pc:sldMkLst>
          <pc:docMk/>
          <pc:sldMk cId="1760481217" sldId="303"/>
        </pc:sldMkLst>
      </pc:sldChg>
      <pc:sldChg chg="addSp delSp modSp mod delAnim modAnim">
        <pc:chgData name="kato yoko" userId="05faeffd7c2f10e3" providerId="LiveId" clId="{839F0B97-E539-4BFD-9BB2-EC707755289A}" dt="2020-09-02T02:01:50.511" v="790" actId="14100"/>
        <pc:sldMkLst>
          <pc:docMk/>
          <pc:sldMk cId="450234798" sldId="304"/>
        </pc:sldMkLst>
        <pc:spChg chg="mod">
          <ac:chgData name="kato yoko" userId="05faeffd7c2f10e3" providerId="LiveId" clId="{839F0B97-E539-4BFD-9BB2-EC707755289A}" dt="2020-09-02T01:54:44.905" v="723" actId="1076"/>
          <ac:spMkLst>
            <pc:docMk/>
            <pc:sldMk cId="450234798" sldId="304"/>
            <ac:spMk id="2" creationId="{B64A6046-40C1-4195-8753-0F7F5247500A}"/>
          </ac:spMkLst>
        </pc:spChg>
        <pc:spChg chg="mod">
          <ac:chgData name="kato yoko" userId="05faeffd7c2f10e3" providerId="LiveId" clId="{839F0B97-E539-4BFD-9BB2-EC707755289A}" dt="2020-09-02T01:54:58.193" v="725" actId="1076"/>
          <ac:spMkLst>
            <pc:docMk/>
            <pc:sldMk cId="450234798" sldId="304"/>
            <ac:spMk id="11" creationId="{FFCD7CB7-F76D-49D9-95BC-140945E64382}"/>
          </ac:spMkLst>
        </pc:spChg>
        <pc:spChg chg="mod">
          <ac:chgData name="kato yoko" userId="05faeffd7c2f10e3" providerId="LiveId" clId="{839F0B97-E539-4BFD-9BB2-EC707755289A}" dt="2020-09-02T01:55:22.629" v="730" actId="1076"/>
          <ac:spMkLst>
            <pc:docMk/>
            <pc:sldMk cId="450234798" sldId="304"/>
            <ac:spMk id="12" creationId="{DACA2E94-8E96-424F-9DF9-25E7715ADE9F}"/>
          </ac:spMkLst>
        </pc:spChg>
        <pc:spChg chg="mod">
          <ac:chgData name="kato yoko" userId="05faeffd7c2f10e3" providerId="LiveId" clId="{839F0B97-E539-4BFD-9BB2-EC707755289A}" dt="2020-09-02T02:01:38.400" v="776" actId="1037"/>
          <ac:spMkLst>
            <pc:docMk/>
            <pc:sldMk cId="450234798" sldId="304"/>
            <ac:spMk id="13" creationId="{2C05C37F-F68F-4FB8-AAA4-112276F385E6}"/>
          </ac:spMkLst>
        </pc:spChg>
        <pc:spChg chg="mod">
          <ac:chgData name="kato yoko" userId="05faeffd7c2f10e3" providerId="LiveId" clId="{839F0B97-E539-4BFD-9BB2-EC707755289A}" dt="2020-09-02T01:56:55.342" v="741" actId="14100"/>
          <ac:spMkLst>
            <pc:docMk/>
            <pc:sldMk cId="450234798" sldId="304"/>
            <ac:spMk id="17" creationId="{D30BB648-D76A-4B17-BBC8-497642BF2A8D}"/>
          </ac:spMkLst>
        </pc:spChg>
        <pc:spChg chg="add mod">
          <ac:chgData name="kato yoko" userId="05faeffd7c2f10e3" providerId="LiveId" clId="{839F0B97-E539-4BFD-9BB2-EC707755289A}" dt="2020-09-02T01:58:12.887" v="755" actId="1076"/>
          <ac:spMkLst>
            <pc:docMk/>
            <pc:sldMk cId="450234798" sldId="304"/>
            <ac:spMk id="26" creationId="{8B56F26F-A207-4902-98B3-5619DA7A1825}"/>
          </ac:spMkLst>
        </pc:spChg>
        <pc:spChg chg="mod">
          <ac:chgData name="kato yoko" userId="05faeffd7c2f10e3" providerId="LiveId" clId="{839F0B97-E539-4BFD-9BB2-EC707755289A}" dt="2020-09-02T01:55:40.164" v="734" actId="1076"/>
          <ac:spMkLst>
            <pc:docMk/>
            <pc:sldMk cId="450234798" sldId="304"/>
            <ac:spMk id="40" creationId="{4C4EB57C-7CD7-4310-BA81-B080B794815D}"/>
          </ac:spMkLst>
        </pc:spChg>
        <pc:spChg chg="mod">
          <ac:chgData name="kato yoko" userId="05faeffd7c2f10e3" providerId="LiveId" clId="{839F0B97-E539-4BFD-9BB2-EC707755289A}" dt="2020-09-02T01:54:50.711" v="724" actId="1076"/>
          <ac:spMkLst>
            <pc:docMk/>
            <pc:sldMk cId="450234798" sldId="304"/>
            <ac:spMk id="44" creationId="{FD247E16-8CC5-4100-AB90-0304E655178A}"/>
          </ac:spMkLst>
        </pc:spChg>
        <pc:spChg chg="del mod">
          <ac:chgData name="kato yoko" userId="05faeffd7c2f10e3" providerId="LiveId" clId="{839F0B97-E539-4BFD-9BB2-EC707755289A}" dt="2020-09-02T01:57:25.798" v="746" actId="478"/>
          <ac:spMkLst>
            <pc:docMk/>
            <pc:sldMk cId="450234798" sldId="304"/>
            <ac:spMk id="45" creationId="{85196698-3AF6-4A66-94AD-422F90921C6E}"/>
          </ac:spMkLst>
        </pc:spChg>
        <pc:spChg chg="mod">
          <ac:chgData name="kato yoko" userId="05faeffd7c2f10e3" providerId="LiveId" clId="{839F0B97-E539-4BFD-9BB2-EC707755289A}" dt="2020-09-02T01:59:06.977" v="766" actId="1076"/>
          <ac:spMkLst>
            <pc:docMk/>
            <pc:sldMk cId="450234798" sldId="304"/>
            <ac:spMk id="46" creationId="{35BCB7CC-0A26-4523-BFBF-F68FEF6E1AA8}"/>
          </ac:spMkLst>
        </pc:spChg>
        <pc:spChg chg="mod">
          <ac:chgData name="kato yoko" userId="05faeffd7c2f10e3" providerId="LiveId" clId="{839F0B97-E539-4BFD-9BB2-EC707755289A}" dt="2020-09-02T02:01:44.353" v="789" actId="1035"/>
          <ac:spMkLst>
            <pc:docMk/>
            <pc:sldMk cId="450234798" sldId="304"/>
            <ac:spMk id="53" creationId="{C5FE5A1B-E605-4890-9C6A-A98456F700AD}"/>
          </ac:spMkLst>
        </pc:spChg>
        <pc:spChg chg="mod">
          <ac:chgData name="kato yoko" userId="05faeffd7c2f10e3" providerId="LiveId" clId="{839F0B97-E539-4BFD-9BB2-EC707755289A}" dt="2020-09-02T01:56:42.604" v="738" actId="1076"/>
          <ac:spMkLst>
            <pc:docMk/>
            <pc:sldMk cId="450234798" sldId="304"/>
            <ac:spMk id="61" creationId="{9B2E1845-4CC3-46B9-9912-A7C2F41D16E7}"/>
          </ac:spMkLst>
        </pc:spChg>
        <pc:spChg chg="mod">
          <ac:chgData name="kato yoko" userId="05faeffd7c2f10e3" providerId="LiveId" clId="{839F0B97-E539-4BFD-9BB2-EC707755289A}" dt="2020-09-02T01:57:43.031" v="749" actId="1076"/>
          <ac:spMkLst>
            <pc:docMk/>
            <pc:sldMk cId="450234798" sldId="304"/>
            <ac:spMk id="64" creationId="{7BD3560C-5F78-4983-9CE5-B8A8C0CE6595}"/>
          </ac:spMkLst>
        </pc:spChg>
        <pc:spChg chg="del mod">
          <ac:chgData name="kato yoko" userId="05faeffd7c2f10e3" providerId="LiveId" clId="{839F0B97-E539-4BFD-9BB2-EC707755289A}" dt="2020-09-02T01:57:47.472" v="750" actId="478"/>
          <ac:spMkLst>
            <pc:docMk/>
            <pc:sldMk cId="450234798" sldId="304"/>
            <ac:spMk id="68" creationId="{76D7CA1E-7F95-495A-9748-C6E3D3FB8A8C}"/>
          </ac:spMkLst>
        </pc:spChg>
        <pc:picChg chg="mod">
          <ac:chgData name="kato yoko" userId="05faeffd7c2f10e3" providerId="LiveId" clId="{839F0B97-E539-4BFD-9BB2-EC707755289A}" dt="2020-09-02T02:01:50.511" v="790" actId="14100"/>
          <ac:picMkLst>
            <pc:docMk/>
            <pc:sldMk cId="450234798" sldId="304"/>
            <ac:picMk id="5" creationId="{D9322C09-E1C3-4347-B0CC-D54106DAEB7C}"/>
          </ac:picMkLst>
        </pc:picChg>
        <pc:picChg chg="mod">
          <ac:chgData name="kato yoko" userId="05faeffd7c2f10e3" providerId="LiveId" clId="{839F0B97-E539-4BFD-9BB2-EC707755289A}" dt="2020-09-02T01:55:27.341" v="731" actId="1076"/>
          <ac:picMkLst>
            <pc:docMk/>
            <pc:sldMk cId="450234798" sldId="304"/>
            <ac:picMk id="34" creationId="{DE0326BD-EEC6-484F-9175-4E5D7476BB99}"/>
          </ac:picMkLst>
        </pc:picChg>
        <pc:cxnChg chg="mod">
          <ac:chgData name="kato yoko" userId="05faeffd7c2f10e3" providerId="LiveId" clId="{839F0B97-E539-4BFD-9BB2-EC707755289A}" dt="2020-09-02T01:55:11.177" v="728" actId="14100"/>
          <ac:cxnSpMkLst>
            <pc:docMk/>
            <pc:sldMk cId="450234798" sldId="304"/>
            <ac:cxnSpMk id="15" creationId="{D0300973-7F43-420C-889E-3D4DB1A54336}"/>
          </ac:cxnSpMkLst>
        </pc:cxnChg>
        <pc:cxnChg chg="mod">
          <ac:chgData name="kato yoko" userId="05faeffd7c2f10e3" providerId="LiveId" clId="{839F0B97-E539-4BFD-9BB2-EC707755289A}" dt="2020-09-02T01:56:46.121" v="739" actId="1076"/>
          <ac:cxnSpMkLst>
            <pc:docMk/>
            <pc:sldMk cId="450234798" sldId="304"/>
            <ac:cxnSpMk id="36" creationId="{557EE34D-483D-4C57-9D51-1301F14066A0}"/>
          </ac:cxnSpMkLst>
        </pc:cxnChg>
        <pc:cxnChg chg="mod">
          <ac:chgData name="kato yoko" userId="05faeffd7c2f10e3" providerId="LiveId" clId="{839F0B97-E539-4BFD-9BB2-EC707755289A}" dt="2020-09-02T01:55:34.070" v="733" actId="1076"/>
          <ac:cxnSpMkLst>
            <pc:docMk/>
            <pc:sldMk cId="450234798" sldId="304"/>
            <ac:cxnSpMk id="38" creationId="{792A9FAC-F878-4B57-915C-0C14548D236D}"/>
          </ac:cxnSpMkLst>
        </pc:cxnChg>
        <pc:cxnChg chg="mod">
          <ac:chgData name="kato yoko" userId="05faeffd7c2f10e3" providerId="LiveId" clId="{839F0B97-E539-4BFD-9BB2-EC707755289A}" dt="2020-09-02T01:57:09.187" v="743" actId="14100"/>
          <ac:cxnSpMkLst>
            <pc:docMk/>
            <pc:sldMk cId="450234798" sldId="304"/>
            <ac:cxnSpMk id="41" creationId="{B79343F2-BD85-420C-AE6E-4923CABA9CA0}"/>
          </ac:cxnSpMkLst>
        </pc:cxnChg>
        <pc:cxnChg chg="mod">
          <ac:chgData name="kato yoko" userId="05faeffd7c2f10e3" providerId="LiveId" clId="{839F0B97-E539-4BFD-9BB2-EC707755289A}" dt="2020-09-02T01:57:21.506" v="745" actId="14100"/>
          <ac:cxnSpMkLst>
            <pc:docMk/>
            <pc:sldMk cId="450234798" sldId="304"/>
            <ac:cxnSpMk id="50" creationId="{7D763BA8-F98F-444B-8733-B75DDEF67735}"/>
          </ac:cxnSpMkLst>
        </pc:cxnChg>
      </pc:sldChg>
      <pc:sldChg chg="delSp modSp add mod">
        <pc:chgData name="kato yoko" userId="05faeffd7c2f10e3" providerId="LiveId" clId="{839F0B97-E539-4BFD-9BB2-EC707755289A}" dt="2020-09-02T02:09:00.428" v="935" actId="14100"/>
        <pc:sldMkLst>
          <pc:docMk/>
          <pc:sldMk cId="1708478943" sldId="305"/>
        </pc:sldMkLst>
        <pc:spChg chg="del">
          <ac:chgData name="kato yoko" userId="05faeffd7c2f10e3" providerId="LiveId" clId="{839F0B97-E539-4BFD-9BB2-EC707755289A}" dt="2020-09-02T02:07:15.795" v="815" actId="478"/>
          <ac:spMkLst>
            <pc:docMk/>
            <pc:sldMk cId="1708478943" sldId="305"/>
            <ac:spMk id="2" creationId="{1617B3AD-48AA-4429-A32E-AEE657F1F241}"/>
          </ac:spMkLst>
        </pc:spChg>
        <pc:spChg chg="mod">
          <ac:chgData name="kato yoko" userId="05faeffd7c2f10e3" providerId="LiveId" clId="{839F0B97-E539-4BFD-9BB2-EC707755289A}" dt="2020-09-02T02:08:00.181" v="864" actId="1036"/>
          <ac:spMkLst>
            <pc:docMk/>
            <pc:sldMk cId="1708478943" sldId="305"/>
            <ac:spMk id="3" creationId="{8C046953-6BA0-43E6-B244-4D8A79653A05}"/>
          </ac:spMkLst>
        </pc:spChg>
        <pc:spChg chg="mod">
          <ac:chgData name="kato yoko" userId="05faeffd7c2f10e3" providerId="LiveId" clId="{839F0B97-E539-4BFD-9BB2-EC707755289A}" dt="2020-09-02T02:09:00.428" v="935" actId="14100"/>
          <ac:spMkLst>
            <pc:docMk/>
            <pc:sldMk cId="1708478943" sldId="305"/>
            <ac:spMk id="18" creationId="{CB2989C7-883E-4C79-B3B6-33BE816C0C38}"/>
          </ac:spMkLst>
        </pc:spChg>
        <pc:spChg chg="mod">
          <ac:chgData name="kato yoko" userId="05faeffd7c2f10e3" providerId="LiveId" clId="{839F0B97-E539-4BFD-9BB2-EC707755289A}" dt="2020-09-02T02:08:00.181" v="864" actId="1036"/>
          <ac:spMkLst>
            <pc:docMk/>
            <pc:sldMk cId="1708478943" sldId="305"/>
            <ac:spMk id="19" creationId="{C8FBB2F4-7FD8-4EE9-B44F-F61DAC4E99B5}"/>
          </ac:spMkLst>
        </pc:spChg>
        <pc:spChg chg="mod">
          <ac:chgData name="kato yoko" userId="05faeffd7c2f10e3" providerId="LiveId" clId="{839F0B97-E539-4BFD-9BB2-EC707755289A}" dt="2020-09-02T02:08:45.913" v="931" actId="1038"/>
          <ac:spMkLst>
            <pc:docMk/>
            <pc:sldMk cId="1708478943" sldId="305"/>
            <ac:spMk id="20" creationId="{DE8328B1-D49D-477A-9249-D552209BE65F}"/>
          </ac:spMkLst>
        </pc:spChg>
        <pc:spChg chg="mod">
          <ac:chgData name="kato yoko" userId="05faeffd7c2f10e3" providerId="LiveId" clId="{839F0B97-E539-4BFD-9BB2-EC707755289A}" dt="2020-09-02T02:08:00.181" v="864" actId="1036"/>
          <ac:spMkLst>
            <pc:docMk/>
            <pc:sldMk cId="1708478943" sldId="305"/>
            <ac:spMk id="21" creationId="{387B7FC5-5B29-4037-BEF6-D0CFD5479E89}"/>
          </ac:spMkLst>
        </pc:spChg>
        <pc:spChg chg="mod">
          <ac:chgData name="kato yoko" userId="05faeffd7c2f10e3" providerId="LiveId" clId="{839F0B97-E539-4BFD-9BB2-EC707755289A}" dt="2020-09-02T02:08:22.918" v="918" actId="1036"/>
          <ac:spMkLst>
            <pc:docMk/>
            <pc:sldMk cId="1708478943" sldId="305"/>
            <ac:spMk id="22" creationId="{4A0D5502-D59C-4FEC-9BFD-0325A910D5EB}"/>
          </ac:spMkLst>
        </pc:spChg>
      </pc:sldChg>
      <pc:sldChg chg="addSp delSp modSp add mod ord delAnim modAnim">
        <pc:chgData name="kato yoko" userId="05faeffd7c2f10e3" providerId="LiveId" clId="{839F0B97-E539-4BFD-9BB2-EC707755289A}" dt="2020-09-02T02:21:16.904" v="1138" actId="1076"/>
        <pc:sldMkLst>
          <pc:docMk/>
          <pc:sldMk cId="2122751797" sldId="306"/>
        </pc:sldMkLst>
        <pc:spChg chg="add mod">
          <ac:chgData name="kato yoko" userId="05faeffd7c2f10e3" providerId="LiveId" clId="{839F0B97-E539-4BFD-9BB2-EC707755289A}" dt="2020-09-02T02:14:53.995" v="1106" actId="404"/>
          <ac:spMkLst>
            <pc:docMk/>
            <pc:sldMk cId="2122751797" sldId="306"/>
            <ac:spMk id="2" creationId="{016CE742-83E4-4335-B400-89A2764F843A}"/>
          </ac:spMkLst>
        </pc:spChg>
        <pc:spChg chg="add mod">
          <ac:chgData name="kato yoko" userId="05faeffd7c2f10e3" providerId="LiveId" clId="{839F0B97-E539-4BFD-9BB2-EC707755289A}" dt="2020-09-02T02:14:51.770" v="1105" actId="404"/>
          <ac:spMkLst>
            <pc:docMk/>
            <pc:sldMk cId="2122751797" sldId="306"/>
            <ac:spMk id="3" creationId="{1DC5730C-3328-4343-9346-4DA3C0D06624}"/>
          </ac:spMkLst>
        </pc:spChg>
        <pc:spChg chg="add mod">
          <ac:chgData name="kato yoko" userId="05faeffd7c2f10e3" providerId="LiveId" clId="{839F0B97-E539-4BFD-9BB2-EC707755289A}" dt="2020-09-02T02:19:35.285" v="1132" actId="1076"/>
          <ac:spMkLst>
            <pc:docMk/>
            <pc:sldMk cId="2122751797" sldId="306"/>
            <ac:spMk id="4" creationId="{D3384174-C546-4E4A-934C-2EE0DF6E5AEC}"/>
          </ac:spMkLst>
        </pc:spChg>
        <pc:spChg chg="mod">
          <ac:chgData name="kato yoko" userId="05faeffd7c2f10e3" providerId="LiveId" clId="{839F0B97-E539-4BFD-9BB2-EC707755289A}" dt="2020-09-02T02:19:28.701" v="1131" actId="1076"/>
          <ac:spMkLst>
            <pc:docMk/>
            <pc:sldMk cId="2122751797" sldId="306"/>
            <ac:spMk id="15" creationId="{735C7066-D005-4958-8BC6-171F5CF86B53}"/>
          </ac:spMkLst>
        </pc:spChg>
        <pc:spChg chg="mod">
          <ac:chgData name="kato yoko" userId="05faeffd7c2f10e3" providerId="LiveId" clId="{839F0B97-E539-4BFD-9BB2-EC707755289A}" dt="2020-09-02T02:16:35.645" v="1130" actId="1037"/>
          <ac:spMkLst>
            <pc:docMk/>
            <pc:sldMk cId="2122751797" sldId="306"/>
            <ac:spMk id="18" creationId="{18F47EEF-BED4-474C-9F67-9E09D41DF553}"/>
          </ac:spMkLst>
        </pc:spChg>
        <pc:spChg chg="mod">
          <ac:chgData name="kato yoko" userId="05faeffd7c2f10e3" providerId="LiveId" clId="{839F0B97-E539-4BFD-9BB2-EC707755289A}" dt="2020-09-02T02:12:08.954" v="1038" actId="14100"/>
          <ac:spMkLst>
            <pc:docMk/>
            <pc:sldMk cId="2122751797" sldId="306"/>
            <ac:spMk id="23" creationId="{7343B0AF-3759-427A-A450-9C79216A8A9F}"/>
          </ac:spMkLst>
        </pc:spChg>
        <pc:spChg chg="mod">
          <ac:chgData name="kato yoko" userId="05faeffd7c2f10e3" providerId="LiveId" clId="{839F0B97-E539-4BFD-9BB2-EC707755289A}" dt="2020-09-02T02:21:16.904" v="1138" actId="1076"/>
          <ac:spMkLst>
            <pc:docMk/>
            <pc:sldMk cId="2122751797" sldId="306"/>
            <ac:spMk id="24" creationId="{741776D5-AFC5-47EA-B770-299C6CD5B022}"/>
          </ac:spMkLst>
        </pc:spChg>
        <pc:picChg chg="mod">
          <ac:chgData name="kato yoko" userId="05faeffd7c2f10e3" providerId="LiveId" clId="{839F0B97-E539-4BFD-9BB2-EC707755289A}" dt="2020-09-02T02:15:53.450" v="1117" actId="1076"/>
          <ac:picMkLst>
            <pc:docMk/>
            <pc:sldMk cId="2122751797" sldId="306"/>
            <ac:picMk id="5" creationId="{6A503092-332D-4E1D-9185-48FD85DE1634}"/>
          </ac:picMkLst>
        </pc:picChg>
        <pc:picChg chg="mod">
          <ac:chgData name="kato yoko" userId="05faeffd7c2f10e3" providerId="LiveId" clId="{839F0B97-E539-4BFD-9BB2-EC707755289A}" dt="2020-09-02T02:11:05.999" v="992" actId="1076"/>
          <ac:picMkLst>
            <pc:docMk/>
            <pc:sldMk cId="2122751797" sldId="306"/>
            <ac:picMk id="8" creationId="{B22E4A2B-8132-4BD4-B14B-5BEC3BAD18FD}"/>
          </ac:picMkLst>
        </pc:picChg>
        <pc:picChg chg="del mod">
          <ac:chgData name="kato yoko" userId="05faeffd7c2f10e3" providerId="LiveId" clId="{839F0B97-E539-4BFD-9BB2-EC707755289A}" dt="2020-09-02T02:11:24.383" v="1025" actId="478"/>
          <ac:picMkLst>
            <pc:docMk/>
            <pc:sldMk cId="2122751797" sldId="306"/>
            <ac:picMk id="9" creationId="{E6D801A7-74D2-4869-AFB2-F14B6B4993F2}"/>
          </ac:picMkLst>
        </pc:picChg>
        <pc:picChg chg="del">
          <ac:chgData name="kato yoko" userId="05faeffd7c2f10e3" providerId="LiveId" clId="{839F0B97-E539-4BFD-9BB2-EC707755289A}" dt="2020-09-02T02:12:13.211" v="1040" actId="478"/>
          <ac:picMkLst>
            <pc:docMk/>
            <pc:sldMk cId="2122751797" sldId="306"/>
            <ac:picMk id="10" creationId="{029D13C4-8D24-4881-A216-4D1C74F86EBC}"/>
          </ac:picMkLst>
        </pc:picChg>
        <pc:picChg chg="del">
          <ac:chgData name="kato yoko" userId="05faeffd7c2f10e3" providerId="LiveId" clId="{839F0B97-E539-4BFD-9BB2-EC707755289A}" dt="2020-09-02T02:10:05.390" v="975" actId="478"/>
          <ac:picMkLst>
            <pc:docMk/>
            <pc:sldMk cId="2122751797" sldId="306"/>
            <ac:picMk id="12" creationId="{FC49F50C-50DD-43D2-9347-3C20EBFC8678}"/>
          </ac:picMkLst>
        </pc:picChg>
        <pc:picChg chg="del">
          <ac:chgData name="kato yoko" userId="05faeffd7c2f10e3" providerId="LiveId" clId="{839F0B97-E539-4BFD-9BB2-EC707755289A}" dt="2020-09-02T02:12:12.166" v="1039" actId="478"/>
          <ac:picMkLst>
            <pc:docMk/>
            <pc:sldMk cId="2122751797" sldId="306"/>
            <ac:picMk id="14" creationId="{DCD4016A-B8F5-4A56-8C71-FC37723C0868}"/>
          </ac:picMkLst>
        </pc:picChg>
        <pc:picChg chg="del">
          <ac:chgData name="kato yoko" userId="05faeffd7c2f10e3" providerId="LiveId" clId="{839F0B97-E539-4BFD-9BB2-EC707755289A}" dt="2020-09-02T02:11:51.628" v="1032" actId="478"/>
          <ac:picMkLst>
            <pc:docMk/>
            <pc:sldMk cId="2122751797" sldId="306"/>
            <ac:picMk id="22" creationId="{FC166CE3-6392-43F9-93EF-0E9A0C2449EE}"/>
          </ac:picMkLst>
        </pc:picChg>
      </pc:sldChg>
      <pc:sldChg chg="addSp delSp modSp add mod ord delAnim modAnim">
        <pc:chgData name="kato yoko" userId="05faeffd7c2f10e3" providerId="LiveId" clId="{839F0B97-E539-4BFD-9BB2-EC707755289A}" dt="2020-09-02T02:35:02.634" v="1349"/>
        <pc:sldMkLst>
          <pc:docMk/>
          <pc:sldMk cId="3602075086" sldId="307"/>
        </pc:sldMkLst>
        <pc:spChg chg="del">
          <ac:chgData name="kato yoko" userId="05faeffd7c2f10e3" providerId="LiveId" clId="{839F0B97-E539-4BFD-9BB2-EC707755289A}" dt="2020-09-02T02:23:28.348" v="1140" actId="478"/>
          <ac:spMkLst>
            <pc:docMk/>
            <pc:sldMk cId="3602075086" sldId="307"/>
            <ac:spMk id="2" creationId="{B64A6046-40C1-4195-8753-0F7F5247500A}"/>
          </ac:spMkLst>
        </pc:spChg>
        <pc:spChg chg="add del">
          <ac:chgData name="kato yoko" userId="05faeffd7c2f10e3" providerId="LiveId" clId="{839F0B97-E539-4BFD-9BB2-EC707755289A}" dt="2020-09-02T02:23:39.716" v="1143" actId="22"/>
          <ac:spMkLst>
            <pc:docMk/>
            <pc:sldMk cId="3602075086" sldId="307"/>
            <ac:spMk id="3" creationId="{E64927CA-7D8C-479B-9201-00EC5BC9CDBF}"/>
          </ac:spMkLst>
        </pc:spChg>
        <pc:spChg chg="add mod">
          <ac:chgData name="kato yoko" userId="05faeffd7c2f10e3" providerId="LiveId" clId="{839F0B97-E539-4BFD-9BB2-EC707755289A}" dt="2020-09-02T02:34:13.008" v="1324" actId="1035"/>
          <ac:spMkLst>
            <pc:docMk/>
            <pc:sldMk cId="3602075086" sldId="307"/>
            <ac:spMk id="9" creationId="{A700EE8A-9D4B-418B-992F-C3F6F84698D2}"/>
          </ac:spMkLst>
        </pc:spChg>
        <pc:spChg chg="add mod">
          <ac:chgData name="kato yoko" userId="05faeffd7c2f10e3" providerId="LiveId" clId="{839F0B97-E539-4BFD-9BB2-EC707755289A}" dt="2020-09-02T02:34:13.008" v="1324" actId="1035"/>
          <ac:spMkLst>
            <pc:docMk/>
            <pc:sldMk cId="3602075086" sldId="307"/>
            <ac:spMk id="10" creationId="{BC2D21D8-36F7-43CD-8A6B-9A9BA06AF771}"/>
          </ac:spMkLst>
        </pc:spChg>
        <pc:spChg chg="del">
          <ac:chgData name="kato yoko" userId="05faeffd7c2f10e3" providerId="LiveId" clId="{839F0B97-E539-4BFD-9BB2-EC707755289A}" dt="2020-09-02T02:23:28.348" v="1140" actId="478"/>
          <ac:spMkLst>
            <pc:docMk/>
            <pc:sldMk cId="3602075086" sldId="307"/>
            <ac:spMk id="11" creationId="{FFCD7CB7-F76D-49D9-95BC-140945E64382}"/>
          </ac:spMkLst>
        </pc:spChg>
        <pc:spChg chg="del">
          <ac:chgData name="kato yoko" userId="05faeffd7c2f10e3" providerId="LiveId" clId="{839F0B97-E539-4BFD-9BB2-EC707755289A}" dt="2020-09-02T02:23:28.348" v="1140" actId="478"/>
          <ac:spMkLst>
            <pc:docMk/>
            <pc:sldMk cId="3602075086" sldId="307"/>
            <ac:spMk id="12" creationId="{DACA2E94-8E96-424F-9DF9-25E7715ADE9F}"/>
          </ac:spMkLst>
        </pc:spChg>
        <pc:spChg chg="del">
          <ac:chgData name="kato yoko" userId="05faeffd7c2f10e3" providerId="LiveId" clId="{839F0B97-E539-4BFD-9BB2-EC707755289A}" dt="2020-09-02T02:23:28.348" v="1140" actId="478"/>
          <ac:spMkLst>
            <pc:docMk/>
            <pc:sldMk cId="3602075086" sldId="307"/>
            <ac:spMk id="13" creationId="{2C05C37F-F68F-4FB8-AAA4-112276F385E6}"/>
          </ac:spMkLst>
        </pc:spChg>
        <pc:spChg chg="del">
          <ac:chgData name="kato yoko" userId="05faeffd7c2f10e3" providerId="LiveId" clId="{839F0B97-E539-4BFD-9BB2-EC707755289A}" dt="2020-09-02T02:23:28.348" v="1140" actId="478"/>
          <ac:spMkLst>
            <pc:docMk/>
            <pc:sldMk cId="3602075086" sldId="307"/>
            <ac:spMk id="17" creationId="{D30BB648-D76A-4B17-BBC8-497642BF2A8D}"/>
          </ac:spMkLst>
        </pc:spChg>
        <pc:spChg chg="add mod">
          <ac:chgData name="kato yoko" userId="05faeffd7c2f10e3" providerId="LiveId" clId="{839F0B97-E539-4BFD-9BB2-EC707755289A}" dt="2020-09-02T02:34:13.008" v="1324" actId="1035"/>
          <ac:spMkLst>
            <pc:docMk/>
            <pc:sldMk cId="3602075086" sldId="307"/>
            <ac:spMk id="20" creationId="{2DCCBFA6-7156-4D63-88DD-DD5C2A518FC3}"/>
          </ac:spMkLst>
        </pc:spChg>
        <pc:spChg chg="del">
          <ac:chgData name="kato yoko" userId="05faeffd7c2f10e3" providerId="LiveId" clId="{839F0B97-E539-4BFD-9BB2-EC707755289A}" dt="2020-09-02T02:23:28.348" v="1140" actId="478"/>
          <ac:spMkLst>
            <pc:docMk/>
            <pc:sldMk cId="3602075086" sldId="307"/>
            <ac:spMk id="26" creationId="{8B56F26F-A207-4902-98B3-5619DA7A1825}"/>
          </ac:spMkLst>
        </pc:spChg>
        <pc:spChg chg="add mod">
          <ac:chgData name="kato yoko" userId="05faeffd7c2f10e3" providerId="LiveId" clId="{839F0B97-E539-4BFD-9BB2-EC707755289A}" dt="2020-09-02T02:34:23.422" v="1342" actId="1036"/>
          <ac:spMkLst>
            <pc:docMk/>
            <pc:sldMk cId="3602075086" sldId="307"/>
            <ac:spMk id="35" creationId="{D63CD4D6-5B8D-4D81-89B3-A536B5DC57D8}"/>
          </ac:spMkLst>
        </pc:spChg>
        <pc:spChg chg="del">
          <ac:chgData name="kato yoko" userId="05faeffd7c2f10e3" providerId="LiveId" clId="{839F0B97-E539-4BFD-9BB2-EC707755289A}" dt="2020-09-02T02:23:28.348" v="1140" actId="478"/>
          <ac:spMkLst>
            <pc:docMk/>
            <pc:sldMk cId="3602075086" sldId="307"/>
            <ac:spMk id="40" creationId="{4C4EB57C-7CD7-4310-BA81-B080B794815D}"/>
          </ac:spMkLst>
        </pc:spChg>
        <pc:spChg chg="del">
          <ac:chgData name="kato yoko" userId="05faeffd7c2f10e3" providerId="LiveId" clId="{839F0B97-E539-4BFD-9BB2-EC707755289A}" dt="2020-09-02T02:23:28.348" v="1140" actId="478"/>
          <ac:spMkLst>
            <pc:docMk/>
            <pc:sldMk cId="3602075086" sldId="307"/>
            <ac:spMk id="44" creationId="{FD247E16-8CC5-4100-AB90-0304E655178A}"/>
          </ac:spMkLst>
        </pc:spChg>
        <pc:spChg chg="del">
          <ac:chgData name="kato yoko" userId="05faeffd7c2f10e3" providerId="LiveId" clId="{839F0B97-E539-4BFD-9BB2-EC707755289A}" dt="2020-09-02T02:23:28.348" v="1140" actId="478"/>
          <ac:spMkLst>
            <pc:docMk/>
            <pc:sldMk cId="3602075086" sldId="307"/>
            <ac:spMk id="46" creationId="{35BCB7CC-0A26-4523-BFBF-F68FEF6E1AA8}"/>
          </ac:spMkLst>
        </pc:spChg>
        <pc:spChg chg="mod">
          <ac:chgData name="kato yoko" userId="05faeffd7c2f10e3" providerId="LiveId" clId="{839F0B97-E539-4BFD-9BB2-EC707755289A}" dt="2020-09-02T02:34:13.008" v="1324" actId="1035"/>
          <ac:spMkLst>
            <pc:docMk/>
            <pc:sldMk cId="3602075086" sldId="307"/>
            <ac:spMk id="53" creationId="{C5FE5A1B-E605-4890-9C6A-A98456F700AD}"/>
          </ac:spMkLst>
        </pc:spChg>
        <pc:spChg chg="del">
          <ac:chgData name="kato yoko" userId="05faeffd7c2f10e3" providerId="LiveId" clId="{839F0B97-E539-4BFD-9BB2-EC707755289A}" dt="2020-09-02T02:23:28.348" v="1140" actId="478"/>
          <ac:spMkLst>
            <pc:docMk/>
            <pc:sldMk cId="3602075086" sldId="307"/>
            <ac:spMk id="61" creationId="{9B2E1845-4CC3-46B9-9912-A7C2F41D16E7}"/>
          </ac:spMkLst>
        </pc:spChg>
        <pc:spChg chg="del">
          <ac:chgData name="kato yoko" userId="05faeffd7c2f10e3" providerId="LiveId" clId="{839F0B97-E539-4BFD-9BB2-EC707755289A}" dt="2020-09-02T02:23:28.348" v="1140" actId="478"/>
          <ac:spMkLst>
            <pc:docMk/>
            <pc:sldMk cId="3602075086" sldId="307"/>
            <ac:spMk id="64" creationId="{7BD3560C-5F78-4983-9CE5-B8A8C0CE6595}"/>
          </ac:spMkLst>
        </pc:spChg>
        <pc:picChg chg="add del">
          <ac:chgData name="kato yoko" userId="05faeffd7c2f10e3" providerId="LiveId" clId="{839F0B97-E539-4BFD-9BB2-EC707755289A}" dt="2020-09-02T02:23:40.294" v="1144" actId="478"/>
          <ac:picMkLst>
            <pc:docMk/>
            <pc:sldMk cId="3602075086" sldId="307"/>
            <ac:picMk id="5" creationId="{D9322C09-E1C3-4347-B0CC-D54106DAEB7C}"/>
          </ac:picMkLst>
        </pc:picChg>
        <pc:picChg chg="del">
          <ac:chgData name="kato yoko" userId="05faeffd7c2f10e3" providerId="LiveId" clId="{839F0B97-E539-4BFD-9BB2-EC707755289A}" dt="2020-09-02T02:23:28.348" v="1140" actId="478"/>
          <ac:picMkLst>
            <pc:docMk/>
            <pc:sldMk cId="3602075086" sldId="307"/>
            <ac:picMk id="34" creationId="{DE0326BD-EEC6-484F-9175-4E5D7476BB99}"/>
          </ac:picMkLst>
        </pc:picChg>
        <pc:cxnChg chg="add del">
          <ac:chgData name="kato yoko" userId="05faeffd7c2f10e3" providerId="LiveId" clId="{839F0B97-E539-4BFD-9BB2-EC707755289A}" dt="2020-09-02T02:26:36.192" v="1168" actId="478"/>
          <ac:cxnSpMkLst>
            <pc:docMk/>
            <pc:sldMk cId="3602075086" sldId="307"/>
            <ac:cxnSpMk id="6" creationId="{FA265609-3AB0-46DA-A1FB-5D27937FC5A1}"/>
          </ac:cxnSpMkLst>
        </pc:cxnChg>
        <pc:cxnChg chg="add mod">
          <ac:chgData name="kato yoko" userId="05faeffd7c2f10e3" providerId="LiveId" clId="{839F0B97-E539-4BFD-9BB2-EC707755289A}" dt="2020-09-02T02:34:13.008" v="1324" actId="1035"/>
          <ac:cxnSpMkLst>
            <pc:docMk/>
            <pc:sldMk cId="3602075086" sldId="307"/>
            <ac:cxnSpMk id="8" creationId="{A2929EDB-E34C-48E7-BF78-854427CECE9E}"/>
          </ac:cxnSpMkLst>
        </pc:cxnChg>
        <pc:cxnChg chg="del">
          <ac:chgData name="kato yoko" userId="05faeffd7c2f10e3" providerId="LiveId" clId="{839F0B97-E539-4BFD-9BB2-EC707755289A}" dt="2020-09-02T02:23:28.348" v="1140" actId="478"/>
          <ac:cxnSpMkLst>
            <pc:docMk/>
            <pc:sldMk cId="3602075086" sldId="307"/>
            <ac:cxnSpMk id="15" creationId="{D0300973-7F43-420C-889E-3D4DB1A54336}"/>
          </ac:cxnSpMkLst>
        </pc:cxnChg>
        <pc:cxnChg chg="add mod">
          <ac:chgData name="kato yoko" userId="05faeffd7c2f10e3" providerId="LiveId" clId="{839F0B97-E539-4BFD-9BB2-EC707755289A}" dt="2020-09-02T02:34:13.008" v="1324" actId="1035"/>
          <ac:cxnSpMkLst>
            <pc:docMk/>
            <pc:sldMk cId="3602075086" sldId="307"/>
            <ac:cxnSpMk id="16" creationId="{53F86705-E241-486E-902D-287867B66B13}"/>
          </ac:cxnSpMkLst>
        </pc:cxnChg>
        <pc:cxnChg chg="del">
          <ac:chgData name="kato yoko" userId="05faeffd7c2f10e3" providerId="LiveId" clId="{839F0B97-E539-4BFD-9BB2-EC707755289A}" dt="2020-09-02T02:23:28.348" v="1140" actId="478"/>
          <ac:cxnSpMkLst>
            <pc:docMk/>
            <pc:sldMk cId="3602075086" sldId="307"/>
            <ac:cxnSpMk id="36" creationId="{557EE34D-483D-4C57-9D51-1301F14066A0}"/>
          </ac:cxnSpMkLst>
        </pc:cxnChg>
        <pc:cxnChg chg="del">
          <ac:chgData name="kato yoko" userId="05faeffd7c2f10e3" providerId="LiveId" clId="{839F0B97-E539-4BFD-9BB2-EC707755289A}" dt="2020-09-02T02:23:28.348" v="1140" actId="478"/>
          <ac:cxnSpMkLst>
            <pc:docMk/>
            <pc:sldMk cId="3602075086" sldId="307"/>
            <ac:cxnSpMk id="38" creationId="{792A9FAC-F878-4B57-915C-0C14548D236D}"/>
          </ac:cxnSpMkLst>
        </pc:cxnChg>
        <pc:cxnChg chg="del">
          <ac:chgData name="kato yoko" userId="05faeffd7c2f10e3" providerId="LiveId" clId="{839F0B97-E539-4BFD-9BB2-EC707755289A}" dt="2020-09-02T02:23:28.348" v="1140" actId="478"/>
          <ac:cxnSpMkLst>
            <pc:docMk/>
            <pc:sldMk cId="3602075086" sldId="307"/>
            <ac:cxnSpMk id="41" creationId="{B79343F2-BD85-420C-AE6E-4923CABA9CA0}"/>
          </ac:cxnSpMkLst>
        </pc:cxnChg>
        <pc:cxnChg chg="del">
          <ac:chgData name="kato yoko" userId="05faeffd7c2f10e3" providerId="LiveId" clId="{839F0B97-E539-4BFD-9BB2-EC707755289A}" dt="2020-09-02T02:23:28.348" v="1140" actId="478"/>
          <ac:cxnSpMkLst>
            <pc:docMk/>
            <pc:sldMk cId="3602075086" sldId="307"/>
            <ac:cxnSpMk id="50" creationId="{7D763BA8-F98F-444B-8733-B75DDEF67735}"/>
          </ac:cxnSpMkLst>
        </pc:cxnChg>
      </pc:sldChg>
      <pc:sldChg chg="addSp delSp modSp new mod">
        <pc:chgData name="kato yoko" userId="05faeffd7c2f10e3" providerId="LiveId" clId="{839F0B97-E539-4BFD-9BB2-EC707755289A}" dt="2020-09-02T02:44:25.237" v="1507" actId="1035"/>
        <pc:sldMkLst>
          <pc:docMk/>
          <pc:sldMk cId="2941026853" sldId="308"/>
        </pc:sldMkLst>
        <pc:spChg chg="del">
          <ac:chgData name="kato yoko" userId="05faeffd7c2f10e3" providerId="LiveId" clId="{839F0B97-E539-4BFD-9BB2-EC707755289A}" dt="2020-09-02T02:40:53.791" v="1375" actId="478"/>
          <ac:spMkLst>
            <pc:docMk/>
            <pc:sldMk cId="2941026853" sldId="308"/>
            <ac:spMk id="2" creationId="{816E8F46-2A25-478D-92B7-27261B470BD4}"/>
          </ac:spMkLst>
        </pc:spChg>
        <pc:spChg chg="del">
          <ac:chgData name="kato yoko" userId="05faeffd7c2f10e3" providerId="LiveId" clId="{839F0B97-E539-4BFD-9BB2-EC707755289A}" dt="2020-09-02T02:40:53.791" v="1375" actId="478"/>
          <ac:spMkLst>
            <pc:docMk/>
            <pc:sldMk cId="2941026853" sldId="308"/>
            <ac:spMk id="3" creationId="{3E963304-C54A-4C35-B683-F4F6DDA8DA56}"/>
          </ac:spMkLst>
        </pc:spChg>
        <pc:picChg chg="add del mod modCrop">
          <ac:chgData name="kato yoko" userId="05faeffd7c2f10e3" providerId="LiveId" clId="{839F0B97-E539-4BFD-9BB2-EC707755289A}" dt="2020-09-02T02:42:32.223" v="1396" actId="21"/>
          <ac:picMkLst>
            <pc:docMk/>
            <pc:sldMk cId="2941026853" sldId="308"/>
            <ac:picMk id="5" creationId="{CD0CD186-F6D2-485B-B9DC-0C046F7734A8}"/>
          </ac:picMkLst>
        </pc:picChg>
        <pc:picChg chg="add mod">
          <ac:chgData name="kato yoko" userId="05faeffd7c2f10e3" providerId="LiveId" clId="{839F0B97-E539-4BFD-9BB2-EC707755289A}" dt="2020-09-02T02:42:53.131" v="1404" actId="1076"/>
          <ac:picMkLst>
            <pc:docMk/>
            <pc:sldMk cId="2941026853" sldId="308"/>
            <ac:picMk id="7" creationId="{511A5C2C-11A1-4A05-8CC4-40370A84CABA}"/>
          </ac:picMkLst>
        </pc:picChg>
        <pc:picChg chg="add del mod">
          <ac:chgData name="kato yoko" userId="05faeffd7c2f10e3" providerId="LiveId" clId="{839F0B97-E539-4BFD-9BB2-EC707755289A}" dt="2020-09-02T02:43:13.106" v="1406" actId="478"/>
          <ac:picMkLst>
            <pc:docMk/>
            <pc:sldMk cId="2941026853" sldId="308"/>
            <ac:picMk id="9" creationId="{F59E5435-71C8-4B2C-BA08-C03B32600242}"/>
          </ac:picMkLst>
        </pc:picChg>
        <pc:picChg chg="add mod modCrop">
          <ac:chgData name="kato yoko" userId="05faeffd7c2f10e3" providerId="LiveId" clId="{839F0B97-E539-4BFD-9BB2-EC707755289A}" dt="2020-09-02T02:44:25.237" v="1507" actId="1035"/>
          <ac:picMkLst>
            <pc:docMk/>
            <pc:sldMk cId="2941026853" sldId="308"/>
            <ac:picMk id="11" creationId="{DEB3781B-87D3-471A-A62D-7C1E4267C26B}"/>
          </ac:picMkLst>
        </pc:picChg>
      </pc:sldChg>
      <pc:sldChg chg="addSp delSp modSp new mod">
        <pc:chgData name="kato yoko" userId="05faeffd7c2f10e3" providerId="LiveId" clId="{839F0B97-E539-4BFD-9BB2-EC707755289A}" dt="2020-09-02T02:47:19.397" v="1520" actId="1076"/>
        <pc:sldMkLst>
          <pc:docMk/>
          <pc:sldMk cId="1816438874" sldId="309"/>
        </pc:sldMkLst>
        <pc:spChg chg="del">
          <ac:chgData name="kato yoko" userId="05faeffd7c2f10e3" providerId="LiveId" clId="{839F0B97-E539-4BFD-9BB2-EC707755289A}" dt="2020-09-02T02:44:34.508" v="1509" actId="478"/>
          <ac:spMkLst>
            <pc:docMk/>
            <pc:sldMk cId="1816438874" sldId="309"/>
            <ac:spMk id="2" creationId="{F1CDC50F-8738-4E33-9426-9372126333FA}"/>
          </ac:spMkLst>
        </pc:spChg>
        <pc:spChg chg="del">
          <ac:chgData name="kato yoko" userId="05faeffd7c2f10e3" providerId="LiveId" clId="{839F0B97-E539-4BFD-9BB2-EC707755289A}" dt="2020-09-02T02:44:34.508" v="1509" actId="478"/>
          <ac:spMkLst>
            <pc:docMk/>
            <pc:sldMk cId="1816438874" sldId="309"/>
            <ac:spMk id="3" creationId="{1C96CD77-2F6A-4356-8326-C0CA0CF70468}"/>
          </ac:spMkLst>
        </pc:spChg>
        <pc:picChg chg="add del">
          <ac:chgData name="kato yoko" userId="05faeffd7c2f10e3" providerId="LiveId" clId="{839F0B97-E539-4BFD-9BB2-EC707755289A}" dt="2020-09-02T02:45:51.812" v="1511" actId="478"/>
          <ac:picMkLst>
            <pc:docMk/>
            <pc:sldMk cId="1816438874" sldId="309"/>
            <ac:picMk id="5" creationId="{3AF65509-0E74-432E-8BFD-12F2B772C14B}"/>
          </ac:picMkLst>
        </pc:picChg>
        <pc:picChg chg="add mod modCrop">
          <ac:chgData name="kato yoko" userId="05faeffd7c2f10e3" providerId="LiveId" clId="{839F0B97-E539-4BFD-9BB2-EC707755289A}" dt="2020-09-02T02:47:19.397" v="1520" actId="1076"/>
          <ac:picMkLst>
            <pc:docMk/>
            <pc:sldMk cId="1816438874" sldId="309"/>
            <ac:picMk id="7" creationId="{63FD6840-4F58-48ED-81BC-C8233469F12B}"/>
          </ac:picMkLst>
        </pc:picChg>
      </pc:sldChg>
      <pc:sldChg chg="addSp delSp modSp new del mod">
        <pc:chgData name="kato yoko" userId="05faeffd7c2f10e3" providerId="LiveId" clId="{839F0B97-E539-4BFD-9BB2-EC707755289A}" dt="2020-09-02T03:08:49.932" v="1530" actId="2696"/>
        <pc:sldMkLst>
          <pc:docMk/>
          <pc:sldMk cId="286452557" sldId="310"/>
        </pc:sldMkLst>
        <pc:spChg chg="del">
          <ac:chgData name="kato yoko" userId="05faeffd7c2f10e3" providerId="LiveId" clId="{839F0B97-E539-4BFD-9BB2-EC707755289A}" dt="2020-09-02T02:50:13.988" v="1524" actId="478"/>
          <ac:spMkLst>
            <pc:docMk/>
            <pc:sldMk cId="286452557" sldId="310"/>
            <ac:spMk id="2" creationId="{8BAA1DDE-9EAA-4D55-BCE9-2072E72FFEBC}"/>
          </ac:spMkLst>
        </pc:spChg>
        <pc:spChg chg="del">
          <ac:chgData name="kato yoko" userId="05faeffd7c2f10e3" providerId="LiveId" clId="{839F0B97-E539-4BFD-9BB2-EC707755289A}" dt="2020-09-02T02:50:13.988" v="1524" actId="478"/>
          <ac:spMkLst>
            <pc:docMk/>
            <pc:sldMk cId="286452557" sldId="310"/>
            <ac:spMk id="3" creationId="{24F7A92B-98B1-4AF3-AED3-89E1CE60A93F}"/>
          </ac:spMkLst>
        </pc:spChg>
        <pc:spChg chg="add mod">
          <ac:chgData name="kato yoko" userId="05faeffd7c2f10e3" providerId="LiveId" clId="{839F0B97-E539-4BFD-9BB2-EC707755289A}" dt="2020-09-02T03:08:33.972" v="1529" actId="1076"/>
          <ac:spMkLst>
            <pc:docMk/>
            <pc:sldMk cId="286452557" sldId="310"/>
            <ac:spMk id="5" creationId="{FF8287A1-A890-4BD9-85A2-D4B2102E55E6}"/>
          </ac:spMkLst>
        </pc:spChg>
      </pc:sldChg>
      <pc:sldChg chg="new del">
        <pc:chgData name="kato yoko" userId="05faeffd7c2f10e3" providerId="LiveId" clId="{839F0B97-E539-4BFD-9BB2-EC707755289A}" dt="2020-09-02T02:47:28.989" v="1522" actId="680"/>
        <pc:sldMkLst>
          <pc:docMk/>
          <pc:sldMk cId="1355485378" sldId="310"/>
        </pc:sldMkLst>
      </pc:sldChg>
      <pc:sldChg chg="addSp delSp modSp new mod">
        <pc:chgData name="kato yoko" userId="05faeffd7c2f10e3" providerId="LiveId" clId="{839F0B97-E539-4BFD-9BB2-EC707755289A}" dt="2020-09-02T03:21:16.072" v="1740" actId="14100"/>
        <pc:sldMkLst>
          <pc:docMk/>
          <pc:sldMk cId="1754470049" sldId="310"/>
        </pc:sldMkLst>
        <pc:spChg chg="del">
          <ac:chgData name="kato yoko" userId="05faeffd7c2f10e3" providerId="LiveId" clId="{839F0B97-E539-4BFD-9BB2-EC707755289A}" dt="2020-09-02T03:09:14.214" v="1532" actId="478"/>
          <ac:spMkLst>
            <pc:docMk/>
            <pc:sldMk cId="1754470049" sldId="310"/>
            <ac:spMk id="2" creationId="{2C640AB7-FFF2-49DD-BD85-55C3E4DAAFC9}"/>
          </ac:spMkLst>
        </pc:spChg>
        <pc:spChg chg="del">
          <ac:chgData name="kato yoko" userId="05faeffd7c2f10e3" providerId="LiveId" clId="{839F0B97-E539-4BFD-9BB2-EC707755289A}" dt="2020-09-02T03:09:14.214" v="1532" actId="478"/>
          <ac:spMkLst>
            <pc:docMk/>
            <pc:sldMk cId="1754470049" sldId="310"/>
            <ac:spMk id="3" creationId="{ED4A8630-BF1D-4F84-9665-25798C773F90}"/>
          </ac:spMkLst>
        </pc:spChg>
        <pc:spChg chg="add mod">
          <ac:chgData name="kato yoko" userId="05faeffd7c2f10e3" providerId="LiveId" clId="{839F0B97-E539-4BFD-9BB2-EC707755289A}" dt="2020-09-02T03:14:02.238" v="1636" actId="1076"/>
          <ac:spMkLst>
            <pc:docMk/>
            <pc:sldMk cId="1754470049" sldId="310"/>
            <ac:spMk id="5" creationId="{CF0C1759-5776-4445-846D-41FD903C6501}"/>
          </ac:spMkLst>
        </pc:spChg>
        <pc:spChg chg="add mod">
          <ac:chgData name="kato yoko" userId="05faeffd7c2f10e3" providerId="LiveId" clId="{839F0B97-E539-4BFD-9BB2-EC707755289A}" dt="2020-09-02T03:14:08.102" v="1637" actId="1076"/>
          <ac:spMkLst>
            <pc:docMk/>
            <pc:sldMk cId="1754470049" sldId="310"/>
            <ac:spMk id="6" creationId="{448CF81C-446B-49E6-9CA6-80C286A0ED59}"/>
          </ac:spMkLst>
        </pc:spChg>
        <pc:spChg chg="add del mod">
          <ac:chgData name="kato yoko" userId="05faeffd7c2f10e3" providerId="LiveId" clId="{839F0B97-E539-4BFD-9BB2-EC707755289A}" dt="2020-09-02T03:14:19.611" v="1639" actId="478"/>
          <ac:spMkLst>
            <pc:docMk/>
            <pc:sldMk cId="1754470049" sldId="310"/>
            <ac:spMk id="8" creationId="{29E75DA2-0452-40D7-9FD7-D073495E54CB}"/>
          </ac:spMkLst>
        </pc:spChg>
        <pc:spChg chg="add del mod">
          <ac:chgData name="kato yoko" userId="05faeffd7c2f10e3" providerId="LiveId" clId="{839F0B97-E539-4BFD-9BB2-EC707755289A}" dt="2020-09-02T03:14:19.611" v="1639" actId="478"/>
          <ac:spMkLst>
            <pc:docMk/>
            <pc:sldMk cId="1754470049" sldId="310"/>
            <ac:spMk id="9" creationId="{A79DCA29-7EFB-423A-838F-3F0A751CC15B}"/>
          </ac:spMkLst>
        </pc:spChg>
        <pc:spChg chg="add del mod">
          <ac:chgData name="kato yoko" userId="05faeffd7c2f10e3" providerId="LiveId" clId="{839F0B97-E539-4BFD-9BB2-EC707755289A}" dt="2020-09-02T03:14:19.611" v="1639" actId="478"/>
          <ac:spMkLst>
            <pc:docMk/>
            <pc:sldMk cId="1754470049" sldId="310"/>
            <ac:spMk id="11" creationId="{AFD1FFF0-6D56-435D-AEC0-A4993EC6257B}"/>
          </ac:spMkLst>
        </pc:spChg>
        <pc:spChg chg="add del mod ord">
          <ac:chgData name="kato yoko" userId="05faeffd7c2f10e3" providerId="LiveId" clId="{839F0B97-E539-4BFD-9BB2-EC707755289A}" dt="2020-09-02T03:19:36.756" v="1700" actId="478"/>
          <ac:spMkLst>
            <pc:docMk/>
            <pc:sldMk cId="1754470049" sldId="310"/>
            <ac:spMk id="12" creationId="{85E6948A-A4A6-429F-8321-59C3447F01A5}"/>
          </ac:spMkLst>
        </pc:spChg>
        <pc:spChg chg="add mod">
          <ac:chgData name="kato yoko" userId="05faeffd7c2f10e3" providerId="LiveId" clId="{839F0B97-E539-4BFD-9BB2-EC707755289A}" dt="2020-09-02T03:14:57.187" v="1680" actId="1076"/>
          <ac:spMkLst>
            <pc:docMk/>
            <pc:sldMk cId="1754470049" sldId="310"/>
            <ac:spMk id="13" creationId="{4D4AC874-1C10-4DEF-8458-9A26A5FBC74F}"/>
          </ac:spMkLst>
        </pc:spChg>
        <pc:spChg chg="add del">
          <ac:chgData name="kato yoko" userId="05faeffd7c2f10e3" providerId="LiveId" clId="{839F0B97-E539-4BFD-9BB2-EC707755289A}" dt="2020-09-02T03:15:07.927" v="1682" actId="478"/>
          <ac:spMkLst>
            <pc:docMk/>
            <pc:sldMk cId="1754470049" sldId="310"/>
            <ac:spMk id="14" creationId="{5131C0CF-DF40-45FC-822D-E2DF55C62B16}"/>
          </ac:spMkLst>
        </pc:spChg>
        <pc:spChg chg="add del mod">
          <ac:chgData name="kato yoko" userId="05faeffd7c2f10e3" providerId="LiveId" clId="{839F0B97-E539-4BFD-9BB2-EC707755289A}" dt="2020-09-02T03:15:18.085" v="1689"/>
          <ac:spMkLst>
            <pc:docMk/>
            <pc:sldMk cId="1754470049" sldId="310"/>
            <ac:spMk id="15" creationId="{9F8743D2-348B-4448-A0C4-688DE328D158}"/>
          </ac:spMkLst>
        </pc:spChg>
        <pc:spChg chg="add del mod">
          <ac:chgData name="kato yoko" userId="05faeffd7c2f10e3" providerId="LiveId" clId="{839F0B97-E539-4BFD-9BB2-EC707755289A}" dt="2020-09-02T03:18:40.763" v="1694" actId="478"/>
          <ac:spMkLst>
            <pc:docMk/>
            <pc:sldMk cId="1754470049" sldId="310"/>
            <ac:spMk id="18" creationId="{512C1E4B-E697-4970-A5A9-17404DCF18D8}"/>
          </ac:spMkLst>
        </pc:spChg>
        <pc:spChg chg="add mod ord">
          <ac:chgData name="kato yoko" userId="05faeffd7c2f10e3" providerId="LiveId" clId="{839F0B97-E539-4BFD-9BB2-EC707755289A}" dt="2020-09-02T03:21:10.238" v="1739" actId="1076"/>
          <ac:spMkLst>
            <pc:docMk/>
            <pc:sldMk cId="1754470049" sldId="310"/>
            <ac:spMk id="21" creationId="{65675A91-3005-4B63-A949-0DE6E9BD10CF}"/>
          </ac:spMkLst>
        </pc:spChg>
        <pc:spChg chg="add mod ord">
          <ac:chgData name="kato yoko" userId="05faeffd7c2f10e3" providerId="LiveId" clId="{839F0B97-E539-4BFD-9BB2-EC707755289A}" dt="2020-09-02T03:21:16.072" v="1740" actId="14100"/>
          <ac:spMkLst>
            <pc:docMk/>
            <pc:sldMk cId="1754470049" sldId="310"/>
            <ac:spMk id="22" creationId="{1BF19A0A-1F82-4CC7-BCA8-D18DA545F347}"/>
          </ac:spMkLst>
        </pc:spChg>
        <pc:picChg chg="add del mod">
          <ac:chgData name="kato yoko" userId="05faeffd7c2f10e3" providerId="LiveId" clId="{839F0B97-E539-4BFD-9BB2-EC707755289A}" dt="2020-09-02T03:18:40.763" v="1694" actId="478"/>
          <ac:picMkLst>
            <pc:docMk/>
            <pc:sldMk cId="1754470049" sldId="310"/>
            <ac:picMk id="17" creationId="{9170D963-6A26-4E4C-BD66-AE238F473473}"/>
          </ac:picMkLst>
        </pc:picChg>
        <pc:picChg chg="add mod">
          <ac:chgData name="kato yoko" userId="05faeffd7c2f10e3" providerId="LiveId" clId="{839F0B97-E539-4BFD-9BB2-EC707755289A}" dt="2020-09-02T03:21:10.238" v="1739" actId="1076"/>
          <ac:picMkLst>
            <pc:docMk/>
            <pc:sldMk cId="1754470049" sldId="310"/>
            <ac:picMk id="20" creationId="{3490DB3B-7B31-454F-958D-49665B16F0CF}"/>
          </ac:picMkLst>
        </pc:picChg>
      </pc:sldChg>
    </pc:docChg>
  </pc:docChgLst>
  <pc:docChgLst>
    <pc:chgData name="kato yoko" userId="05faeffd7c2f10e3" providerId="LiveId" clId="{E815A26E-048B-461B-A9BD-1CD19C2C3B94}"/>
    <pc:docChg chg="undo custSel addSld modSld sldOrd">
      <pc:chgData name="kato yoko" userId="05faeffd7c2f10e3" providerId="LiveId" clId="{E815A26E-048B-461B-A9BD-1CD19C2C3B94}" dt="2020-09-11T12:48:56.205" v="2852" actId="1036"/>
      <pc:docMkLst>
        <pc:docMk/>
      </pc:docMkLst>
      <pc:sldChg chg="modSp mod">
        <pc:chgData name="kato yoko" userId="05faeffd7c2f10e3" providerId="LiveId" clId="{E815A26E-048B-461B-A9BD-1CD19C2C3B94}" dt="2020-09-08T10:09:38.384" v="4"/>
        <pc:sldMkLst>
          <pc:docMk/>
          <pc:sldMk cId="4037785489" sldId="256"/>
        </pc:sldMkLst>
        <pc:spChg chg="mod">
          <ac:chgData name="kato yoko" userId="05faeffd7c2f10e3" providerId="LiveId" clId="{E815A26E-048B-461B-A9BD-1CD19C2C3B94}" dt="2020-09-08T10:09:38.384" v="4"/>
          <ac:spMkLst>
            <pc:docMk/>
            <pc:sldMk cId="4037785489" sldId="256"/>
            <ac:spMk id="5" creationId="{1B05D99A-7804-4935-BBB4-0B6CB939E72E}"/>
          </ac:spMkLst>
        </pc:spChg>
      </pc:sldChg>
      <pc:sldChg chg="addSp delSp modSp mod delAnim">
        <pc:chgData name="kato yoko" userId="05faeffd7c2f10e3" providerId="LiveId" clId="{E815A26E-048B-461B-A9BD-1CD19C2C3B94}" dt="2020-09-11T12:02:37.314" v="1881" actId="1076"/>
        <pc:sldMkLst>
          <pc:docMk/>
          <pc:sldMk cId="4242027763" sldId="257"/>
        </pc:sldMkLst>
        <pc:spChg chg="del">
          <ac:chgData name="kato yoko" userId="05faeffd7c2f10e3" providerId="LiveId" clId="{E815A26E-048B-461B-A9BD-1CD19C2C3B94}" dt="2020-09-08T11:52:08.098" v="54" actId="478"/>
          <ac:spMkLst>
            <pc:docMk/>
            <pc:sldMk cId="4242027763" sldId="257"/>
            <ac:spMk id="23" creationId="{0929DAAB-F3E1-43D1-9628-25E9D054A5E3}"/>
          </ac:spMkLst>
        </pc:spChg>
        <pc:spChg chg="del">
          <ac:chgData name="kato yoko" userId="05faeffd7c2f10e3" providerId="LiveId" clId="{E815A26E-048B-461B-A9BD-1CD19C2C3B94}" dt="2020-09-08T11:52:08.098" v="54" actId="478"/>
          <ac:spMkLst>
            <pc:docMk/>
            <pc:sldMk cId="4242027763" sldId="257"/>
            <ac:spMk id="24" creationId="{0FF36F3C-1436-4B85-BC59-C581518F3AE8}"/>
          </ac:spMkLst>
        </pc:spChg>
        <pc:spChg chg="del">
          <ac:chgData name="kato yoko" userId="05faeffd7c2f10e3" providerId="LiveId" clId="{E815A26E-048B-461B-A9BD-1CD19C2C3B94}" dt="2020-09-08T11:52:08.098" v="54" actId="478"/>
          <ac:spMkLst>
            <pc:docMk/>
            <pc:sldMk cId="4242027763" sldId="257"/>
            <ac:spMk id="28" creationId="{BA748CC5-9E0F-4E0D-815B-F66B8D3D4D9A}"/>
          </ac:spMkLst>
        </pc:spChg>
        <pc:picChg chg="add mod">
          <ac:chgData name="kato yoko" userId="05faeffd7c2f10e3" providerId="LiveId" clId="{E815A26E-048B-461B-A9BD-1CD19C2C3B94}" dt="2020-09-08T11:52:27.236" v="56" actId="1076"/>
          <ac:picMkLst>
            <pc:docMk/>
            <pc:sldMk cId="4242027763" sldId="257"/>
            <ac:picMk id="3" creationId="{3C47036E-E586-4A33-BA1B-938E3AD31AF2}"/>
          </ac:picMkLst>
        </pc:picChg>
        <pc:picChg chg="add mod">
          <ac:chgData name="kato yoko" userId="05faeffd7c2f10e3" providerId="LiveId" clId="{E815A26E-048B-461B-A9BD-1CD19C2C3B94}" dt="2020-09-11T12:02:37.314" v="1881" actId="1076"/>
          <ac:picMkLst>
            <pc:docMk/>
            <pc:sldMk cId="4242027763" sldId="257"/>
            <ac:picMk id="4" creationId="{8A2C6C4C-042E-4A45-BEBD-7893E39A858A}"/>
          </ac:picMkLst>
        </pc:picChg>
        <pc:picChg chg="del">
          <ac:chgData name="kato yoko" userId="05faeffd7c2f10e3" providerId="LiveId" clId="{E815A26E-048B-461B-A9BD-1CD19C2C3B94}" dt="2020-09-08T11:52:08.098" v="54" actId="478"/>
          <ac:picMkLst>
            <pc:docMk/>
            <pc:sldMk cId="4242027763" sldId="257"/>
            <ac:picMk id="25" creationId="{A6CD0B0F-8390-4E60-BE55-76DB16B2E2DE}"/>
          </ac:picMkLst>
        </pc:picChg>
        <pc:picChg chg="del">
          <ac:chgData name="kato yoko" userId="05faeffd7c2f10e3" providerId="LiveId" clId="{E815A26E-048B-461B-A9BD-1CD19C2C3B94}" dt="2020-09-08T11:52:08.098" v="54" actId="478"/>
          <ac:picMkLst>
            <pc:docMk/>
            <pc:sldMk cId="4242027763" sldId="257"/>
            <ac:picMk id="27" creationId="{C2E4E3FA-0F1C-4540-82AE-0EF2C11BB07A}"/>
          </ac:picMkLst>
        </pc:picChg>
        <pc:picChg chg="del">
          <ac:chgData name="kato yoko" userId="05faeffd7c2f10e3" providerId="LiveId" clId="{E815A26E-048B-461B-A9BD-1CD19C2C3B94}" dt="2020-09-08T11:52:08.098" v="54" actId="478"/>
          <ac:picMkLst>
            <pc:docMk/>
            <pc:sldMk cId="4242027763" sldId="257"/>
            <ac:picMk id="39" creationId="{C276BF65-161E-45F5-A2AE-5D390CE3DA7E}"/>
          </ac:picMkLst>
        </pc:picChg>
      </pc:sldChg>
      <pc:sldChg chg="addSp delSp modSp mod">
        <pc:chgData name="kato yoko" userId="05faeffd7c2f10e3" providerId="LiveId" clId="{E815A26E-048B-461B-A9BD-1CD19C2C3B94}" dt="2020-09-11T12:20:23.885" v="2248" actId="20577"/>
        <pc:sldMkLst>
          <pc:docMk/>
          <pc:sldMk cId="3181910348" sldId="259"/>
        </pc:sldMkLst>
        <pc:spChg chg="add">
          <ac:chgData name="kato yoko" userId="05faeffd7c2f10e3" providerId="LiveId" clId="{E815A26E-048B-461B-A9BD-1CD19C2C3B94}" dt="2020-09-11T12:03:39.357" v="1883" actId="22"/>
          <ac:spMkLst>
            <pc:docMk/>
            <pc:sldMk cId="3181910348" sldId="259"/>
            <ac:spMk id="2" creationId="{8D141150-93EC-4AD8-BB09-30D7788EF26D}"/>
          </ac:spMkLst>
        </pc:spChg>
        <pc:spChg chg="del">
          <ac:chgData name="kato yoko" userId="05faeffd7c2f10e3" providerId="LiveId" clId="{E815A26E-048B-461B-A9BD-1CD19C2C3B94}" dt="2020-09-11T12:03:38.998" v="1882" actId="478"/>
          <ac:spMkLst>
            <pc:docMk/>
            <pc:sldMk cId="3181910348" sldId="259"/>
            <ac:spMk id="3" creationId="{066C7E6F-6DB1-4F96-9F4A-4EF450254AB3}"/>
          </ac:spMkLst>
        </pc:spChg>
        <pc:spChg chg="del">
          <ac:chgData name="kato yoko" userId="05faeffd7c2f10e3" providerId="LiveId" clId="{E815A26E-048B-461B-A9BD-1CD19C2C3B94}" dt="2020-09-11T12:03:38.998" v="1882" actId="478"/>
          <ac:spMkLst>
            <pc:docMk/>
            <pc:sldMk cId="3181910348" sldId="259"/>
            <ac:spMk id="4" creationId="{E1ED9F1C-BB76-4EB8-BAE3-B21BBD07E308}"/>
          </ac:spMkLst>
        </pc:spChg>
        <pc:spChg chg="add mod">
          <ac:chgData name="kato yoko" userId="05faeffd7c2f10e3" providerId="LiveId" clId="{E815A26E-048B-461B-A9BD-1CD19C2C3B94}" dt="2020-09-11T12:20:19.114" v="2246" actId="20577"/>
          <ac:spMkLst>
            <pc:docMk/>
            <pc:sldMk cId="3181910348" sldId="259"/>
            <ac:spMk id="5" creationId="{3194D6DA-E724-45A5-8D18-AC8D6D96C697}"/>
          </ac:spMkLst>
        </pc:spChg>
        <pc:spChg chg="del">
          <ac:chgData name="kato yoko" userId="05faeffd7c2f10e3" providerId="LiveId" clId="{E815A26E-048B-461B-A9BD-1CD19C2C3B94}" dt="2020-09-11T12:03:38.998" v="1882" actId="478"/>
          <ac:spMkLst>
            <pc:docMk/>
            <pc:sldMk cId="3181910348" sldId="259"/>
            <ac:spMk id="6" creationId="{855E726B-6173-40B3-A8D9-AA805C90766C}"/>
          </ac:spMkLst>
        </pc:spChg>
        <pc:spChg chg="del">
          <ac:chgData name="kato yoko" userId="05faeffd7c2f10e3" providerId="LiveId" clId="{E815A26E-048B-461B-A9BD-1CD19C2C3B94}" dt="2020-09-11T12:03:38.998" v="1882" actId="478"/>
          <ac:spMkLst>
            <pc:docMk/>
            <pc:sldMk cId="3181910348" sldId="259"/>
            <ac:spMk id="7" creationId="{C7F1DB16-168C-4035-919F-7CAA2A7E8EB3}"/>
          </ac:spMkLst>
        </pc:spChg>
        <pc:spChg chg="del">
          <ac:chgData name="kato yoko" userId="05faeffd7c2f10e3" providerId="LiveId" clId="{E815A26E-048B-461B-A9BD-1CD19C2C3B94}" dt="2020-09-11T12:03:38.998" v="1882" actId="478"/>
          <ac:spMkLst>
            <pc:docMk/>
            <pc:sldMk cId="3181910348" sldId="259"/>
            <ac:spMk id="8" creationId="{39467367-2CB5-4B59-B109-7AB792B68E33}"/>
          </ac:spMkLst>
        </pc:spChg>
        <pc:spChg chg="add mod">
          <ac:chgData name="kato yoko" userId="05faeffd7c2f10e3" providerId="LiveId" clId="{E815A26E-048B-461B-A9BD-1CD19C2C3B94}" dt="2020-09-11T12:20:23.885" v="2248" actId="20577"/>
          <ac:spMkLst>
            <pc:docMk/>
            <pc:sldMk cId="3181910348" sldId="259"/>
            <ac:spMk id="11" creationId="{AACE5F58-7F71-426B-AA35-03A14E35FCB7}"/>
          </ac:spMkLst>
        </pc:spChg>
        <pc:spChg chg="del">
          <ac:chgData name="kato yoko" userId="05faeffd7c2f10e3" providerId="LiveId" clId="{E815A26E-048B-461B-A9BD-1CD19C2C3B94}" dt="2020-09-11T12:03:38.998" v="1882" actId="478"/>
          <ac:spMkLst>
            <pc:docMk/>
            <pc:sldMk cId="3181910348" sldId="259"/>
            <ac:spMk id="12" creationId="{CFCAD142-2347-4316-8DC0-D7B4E3735497}"/>
          </ac:spMkLst>
        </pc:spChg>
        <pc:spChg chg="add mod">
          <ac:chgData name="kato yoko" userId="05faeffd7c2f10e3" providerId="LiveId" clId="{E815A26E-048B-461B-A9BD-1CD19C2C3B94}" dt="2020-09-11T12:04:23.069" v="1943" actId="1038"/>
          <ac:spMkLst>
            <pc:docMk/>
            <pc:sldMk cId="3181910348" sldId="259"/>
            <ac:spMk id="15" creationId="{62894743-9DAB-4F0D-8364-379C2DDD711B}"/>
          </ac:spMkLst>
        </pc:spChg>
        <pc:spChg chg="add mod">
          <ac:chgData name="kato yoko" userId="05faeffd7c2f10e3" providerId="LiveId" clId="{E815A26E-048B-461B-A9BD-1CD19C2C3B94}" dt="2020-09-11T12:05:38.629" v="2013" actId="1076"/>
          <ac:spMkLst>
            <pc:docMk/>
            <pc:sldMk cId="3181910348" sldId="259"/>
            <ac:spMk id="17" creationId="{7E1DF29E-8815-49BA-B179-F50137D94D1A}"/>
          </ac:spMkLst>
        </pc:spChg>
        <pc:spChg chg="add del">
          <ac:chgData name="kato yoko" userId="05faeffd7c2f10e3" providerId="LiveId" clId="{E815A26E-048B-461B-A9BD-1CD19C2C3B94}" dt="2020-09-11T12:03:49.094" v="1886" actId="478"/>
          <ac:spMkLst>
            <pc:docMk/>
            <pc:sldMk cId="3181910348" sldId="259"/>
            <ac:spMk id="19" creationId="{C7334F4F-AA32-4A6C-A5D4-9CDB32CCBE37}"/>
          </ac:spMkLst>
        </pc:spChg>
        <pc:spChg chg="add mod">
          <ac:chgData name="kato yoko" userId="05faeffd7c2f10e3" providerId="LiveId" clId="{E815A26E-048B-461B-A9BD-1CD19C2C3B94}" dt="2020-09-11T12:19:52.015" v="2240" actId="1036"/>
          <ac:spMkLst>
            <pc:docMk/>
            <pc:sldMk cId="3181910348" sldId="259"/>
            <ac:spMk id="21" creationId="{1132CCD0-6C3B-4904-919C-56E2017CD5B9}"/>
          </ac:spMkLst>
        </pc:spChg>
        <pc:spChg chg="add mod">
          <ac:chgData name="kato yoko" userId="05faeffd7c2f10e3" providerId="LiveId" clId="{E815A26E-048B-461B-A9BD-1CD19C2C3B94}" dt="2020-09-11T12:19:47.280" v="2226" actId="1036"/>
          <ac:spMkLst>
            <pc:docMk/>
            <pc:sldMk cId="3181910348" sldId="259"/>
            <ac:spMk id="23" creationId="{F48327A5-861B-4710-8789-40661DB085FC}"/>
          </ac:spMkLst>
        </pc:spChg>
      </pc:sldChg>
      <pc:sldChg chg="addSp delSp modSp mod">
        <pc:chgData name="kato yoko" userId="05faeffd7c2f10e3" providerId="LiveId" clId="{E815A26E-048B-461B-A9BD-1CD19C2C3B94}" dt="2020-09-09T06:59:36.734" v="580"/>
        <pc:sldMkLst>
          <pc:docMk/>
          <pc:sldMk cId="544571285" sldId="262"/>
        </pc:sldMkLst>
        <pc:spChg chg="del">
          <ac:chgData name="kato yoko" userId="05faeffd7c2f10e3" providerId="LiveId" clId="{E815A26E-048B-461B-A9BD-1CD19C2C3B94}" dt="2020-09-08T10:13:28.381" v="35" actId="478"/>
          <ac:spMkLst>
            <pc:docMk/>
            <pc:sldMk cId="544571285" sldId="262"/>
            <ac:spMk id="7" creationId="{BAC2247F-617E-4E3F-8423-4C8D094AA2BA}"/>
          </ac:spMkLst>
        </pc:spChg>
        <pc:spChg chg="add mod">
          <ac:chgData name="kato yoko" userId="05faeffd7c2f10e3" providerId="LiveId" clId="{E815A26E-048B-461B-A9BD-1CD19C2C3B94}" dt="2020-09-09T00:15:48.884" v="142" actId="1076"/>
          <ac:spMkLst>
            <pc:docMk/>
            <pc:sldMk cId="544571285" sldId="262"/>
            <ac:spMk id="15" creationId="{63767889-5852-4D34-8CE7-E8645A5039CB}"/>
          </ac:spMkLst>
        </pc:spChg>
        <pc:spChg chg="add mod">
          <ac:chgData name="kato yoko" userId="05faeffd7c2f10e3" providerId="LiveId" clId="{E815A26E-048B-461B-A9BD-1CD19C2C3B94}" dt="2020-09-09T00:16:23.070" v="180" actId="1037"/>
          <ac:spMkLst>
            <pc:docMk/>
            <pc:sldMk cId="544571285" sldId="262"/>
            <ac:spMk id="16" creationId="{A502DAEB-F54C-4A8D-A611-39A981D2FE01}"/>
          </ac:spMkLst>
        </pc:spChg>
        <pc:spChg chg="add mod">
          <ac:chgData name="kato yoko" userId="05faeffd7c2f10e3" providerId="LiveId" clId="{E815A26E-048B-461B-A9BD-1CD19C2C3B94}" dt="2020-09-09T00:17:17.110" v="208"/>
          <ac:spMkLst>
            <pc:docMk/>
            <pc:sldMk cId="544571285" sldId="262"/>
            <ac:spMk id="17" creationId="{CC2075C4-51E6-413D-AF01-C509C5D1F493}"/>
          </ac:spMkLst>
        </pc:spChg>
        <pc:spChg chg="add mod">
          <ac:chgData name="kato yoko" userId="05faeffd7c2f10e3" providerId="LiveId" clId="{E815A26E-048B-461B-A9BD-1CD19C2C3B94}" dt="2020-09-09T00:17:11.923" v="203" actId="1038"/>
          <ac:spMkLst>
            <pc:docMk/>
            <pc:sldMk cId="544571285" sldId="262"/>
            <ac:spMk id="18" creationId="{0A331EFD-8BD3-4C4B-BAE4-311143881962}"/>
          </ac:spMkLst>
        </pc:spChg>
        <pc:spChg chg="del">
          <ac:chgData name="kato yoko" userId="05faeffd7c2f10e3" providerId="LiveId" clId="{E815A26E-048B-461B-A9BD-1CD19C2C3B94}" dt="2020-09-08T10:13:28.381" v="35" actId="478"/>
          <ac:spMkLst>
            <pc:docMk/>
            <pc:sldMk cId="544571285" sldId="262"/>
            <ac:spMk id="19" creationId="{BBB392DC-C093-4466-A90B-F4FAB99D05E2}"/>
          </ac:spMkLst>
        </pc:spChg>
        <pc:spChg chg="add mod">
          <ac:chgData name="kato yoko" userId="05faeffd7c2f10e3" providerId="LiveId" clId="{E815A26E-048B-461B-A9BD-1CD19C2C3B94}" dt="2020-09-09T00:17:37.277" v="229" actId="1038"/>
          <ac:spMkLst>
            <pc:docMk/>
            <pc:sldMk cId="544571285" sldId="262"/>
            <ac:spMk id="20" creationId="{5D9ED1F6-C875-4097-A144-95E56DBAD1E8}"/>
          </ac:spMkLst>
        </pc:spChg>
        <pc:spChg chg="add mod">
          <ac:chgData name="kato yoko" userId="05faeffd7c2f10e3" providerId="LiveId" clId="{E815A26E-048B-461B-A9BD-1CD19C2C3B94}" dt="2020-09-09T00:17:37.277" v="229" actId="1038"/>
          <ac:spMkLst>
            <pc:docMk/>
            <pc:sldMk cId="544571285" sldId="262"/>
            <ac:spMk id="21" creationId="{5E6DE9E2-DE1F-4D9D-8AE0-2927E09F7AEC}"/>
          </ac:spMkLst>
        </pc:spChg>
        <pc:spChg chg="add mod">
          <ac:chgData name="kato yoko" userId="05faeffd7c2f10e3" providerId="LiveId" clId="{E815A26E-048B-461B-A9BD-1CD19C2C3B94}" dt="2020-09-09T00:20:57.772" v="312"/>
          <ac:spMkLst>
            <pc:docMk/>
            <pc:sldMk cId="544571285" sldId="262"/>
            <ac:spMk id="23" creationId="{82580C72-D355-4543-87E5-0DE2BA3AD3AE}"/>
          </ac:spMkLst>
        </pc:spChg>
        <pc:spChg chg="add mod">
          <ac:chgData name="kato yoko" userId="05faeffd7c2f10e3" providerId="LiveId" clId="{E815A26E-048B-461B-A9BD-1CD19C2C3B94}" dt="2020-09-09T00:18:14.056" v="276" actId="1038"/>
          <ac:spMkLst>
            <pc:docMk/>
            <pc:sldMk cId="544571285" sldId="262"/>
            <ac:spMk id="24" creationId="{4B8C9B98-4274-4EA3-A0C3-6137E26F8D77}"/>
          </ac:spMkLst>
        </pc:spChg>
        <pc:spChg chg="del">
          <ac:chgData name="kato yoko" userId="05faeffd7c2f10e3" providerId="LiveId" clId="{E815A26E-048B-461B-A9BD-1CD19C2C3B94}" dt="2020-09-08T10:13:28.381" v="35" actId="478"/>
          <ac:spMkLst>
            <pc:docMk/>
            <pc:sldMk cId="544571285" sldId="262"/>
            <ac:spMk id="30" creationId="{E5F791A7-AF7E-4069-98C5-0CD8C03B6AFD}"/>
          </ac:spMkLst>
        </pc:spChg>
        <pc:spChg chg="del">
          <ac:chgData name="kato yoko" userId="05faeffd7c2f10e3" providerId="LiveId" clId="{E815A26E-048B-461B-A9BD-1CD19C2C3B94}" dt="2020-09-08T10:13:28.381" v="35" actId="478"/>
          <ac:spMkLst>
            <pc:docMk/>
            <pc:sldMk cId="544571285" sldId="262"/>
            <ac:spMk id="40" creationId="{FB1FEAEF-31F4-4ED8-9BD9-B0456EF63639}"/>
          </ac:spMkLst>
        </pc:spChg>
        <pc:spChg chg="del">
          <ac:chgData name="kato yoko" userId="05faeffd7c2f10e3" providerId="LiveId" clId="{E815A26E-048B-461B-A9BD-1CD19C2C3B94}" dt="2020-09-08T10:13:28.381" v="35" actId="478"/>
          <ac:spMkLst>
            <pc:docMk/>
            <pc:sldMk cId="544571285" sldId="262"/>
            <ac:spMk id="46" creationId="{91F6600A-8ABD-4C0E-A4EE-F15B38624AB3}"/>
          </ac:spMkLst>
        </pc:spChg>
        <pc:spChg chg="add mod">
          <ac:chgData name="kato yoko" userId="05faeffd7c2f10e3" providerId="LiveId" clId="{E815A26E-048B-461B-A9BD-1CD19C2C3B94}" dt="2020-09-09T06:52:08.978" v="458" actId="1076"/>
          <ac:spMkLst>
            <pc:docMk/>
            <pc:sldMk cId="544571285" sldId="262"/>
            <ac:spMk id="54" creationId="{F2204CEB-CA6C-434A-82D1-5BCD912018E0}"/>
          </ac:spMkLst>
        </pc:spChg>
        <pc:spChg chg="add mod">
          <ac:chgData name="kato yoko" userId="05faeffd7c2f10e3" providerId="LiveId" clId="{E815A26E-048B-461B-A9BD-1CD19C2C3B94}" dt="2020-09-09T06:52:08.978" v="458" actId="1076"/>
          <ac:spMkLst>
            <pc:docMk/>
            <pc:sldMk cId="544571285" sldId="262"/>
            <ac:spMk id="56" creationId="{A351E121-186E-42D1-A887-7C6072D8C779}"/>
          </ac:spMkLst>
        </pc:spChg>
        <pc:spChg chg="add mod">
          <ac:chgData name="kato yoko" userId="05faeffd7c2f10e3" providerId="LiveId" clId="{E815A26E-048B-461B-A9BD-1CD19C2C3B94}" dt="2020-09-09T06:52:08.978" v="458" actId="1076"/>
          <ac:spMkLst>
            <pc:docMk/>
            <pc:sldMk cId="544571285" sldId="262"/>
            <ac:spMk id="58" creationId="{33F79F4F-3FA1-4876-BE72-81FBFFA782E5}"/>
          </ac:spMkLst>
        </pc:spChg>
        <pc:spChg chg="add mod">
          <ac:chgData name="kato yoko" userId="05faeffd7c2f10e3" providerId="LiveId" clId="{E815A26E-048B-461B-A9BD-1CD19C2C3B94}" dt="2020-09-09T06:51:32.891" v="456" actId="1076"/>
          <ac:spMkLst>
            <pc:docMk/>
            <pc:sldMk cId="544571285" sldId="262"/>
            <ac:spMk id="72" creationId="{FD0D3D14-71C0-48F9-9DDA-8695890DC46F}"/>
          </ac:spMkLst>
        </pc:spChg>
        <pc:spChg chg="add mod">
          <ac:chgData name="kato yoko" userId="05faeffd7c2f10e3" providerId="LiveId" clId="{E815A26E-048B-461B-A9BD-1CD19C2C3B94}" dt="2020-09-09T06:51:32.891" v="456" actId="1076"/>
          <ac:spMkLst>
            <pc:docMk/>
            <pc:sldMk cId="544571285" sldId="262"/>
            <ac:spMk id="74" creationId="{57B21FC7-A8E2-45F4-9E45-91E3E392A6CF}"/>
          </ac:spMkLst>
        </pc:spChg>
        <pc:spChg chg="add mod">
          <ac:chgData name="kato yoko" userId="05faeffd7c2f10e3" providerId="LiveId" clId="{E815A26E-048B-461B-A9BD-1CD19C2C3B94}" dt="2020-09-09T06:51:32.891" v="456" actId="1076"/>
          <ac:spMkLst>
            <pc:docMk/>
            <pc:sldMk cId="544571285" sldId="262"/>
            <ac:spMk id="76" creationId="{A6B65DA4-40D9-435C-ADB6-29DD937B99FD}"/>
          </ac:spMkLst>
        </pc:spChg>
        <pc:spChg chg="add mod">
          <ac:chgData name="kato yoko" userId="05faeffd7c2f10e3" providerId="LiveId" clId="{E815A26E-048B-461B-A9BD-1CD19C2C3B94}" dt="2020-09-09T06:56:48.730" v="536"/>
          <ac:spMkLst>
            <pc:docMk/>
            <pc:sldMk cId="544571285" sldId="262"/>
            <ac:spMk id="82" creationId="{38CE8342-0801-444C-9363-C533107C2CB3}"/>
          </ac:spMkLst>
        </pc:spChg>
        <pc:spChg chg="add mod">
          <ac:chgData name="kato yoko" userId="05faeffd7c2f10e3" providerId="LiveId" clId="{E815A26E-048B-461B-A9BD-1CD19C2C3B94}" dt="2020-09-09T06:55:57.362" v="522" actId="1076"/>
          <ac:spMkLst>
            <pc:docMk/>
            <pc:sldMk cId="544571285" sldId="262"/>
            <ac:spMk id="84" creationId="{F0EEE595-4895-4795-BF7D-73F2A0AC3C5B}"/>
          </ac:spMkLst>
        </pc:spChg>
        <pc:spChg chg="add mod">
          <ac:chgData name="kato yoko" userId="05faeffd7c2f10e3" providerId="LiveId" clId="{E815A26E-048B-461B-A9BD-1CD19C2C3B94}" dt="2020-09-09T06:56:53.647" v="542"/>
          <ac:spMkLst>
            <pc:docMk/>
            <pc:sldMk cId="544571285" sldId="262"/>
            <ac:spMk id="86" creationId="{5C191A5A-1EF1-4663-873B-F3697FA5412D}"/>
          </ac:spMkLst>
        </pc:spChg>
        <pc:spChg chg="add mod">
          <ac:chgData name="kato yoko" userId="05faeffd7c2f10e3" providerId="LiveId" clId="{E815A26E-048B-461B-A9BD-1CD19C2C3B94}" dt="2020-09-09T06:59:25.814" v="572"/>
          <ac:spMkLst>
            <pc:docMk/>
            <pc:sldMk cId="544571285" sldId="262"/>
            <ac:spMk id="92" creationId="{F8A9E0AB-D374-40FA-8B06-40542CE2B4DA}"/>
          </ac:spMkLst>
        </pc:spChg>
        <pc:spChg chg="add mod">
          <ac:chgData name="kato yoko" userId="05faeffd7c2f10e3" providerId="LiveId" clId="{E815A26E-048B-461B-A9BD-1CD19C2C3B94}" dt="2020-09-09T06:59:12.852" v="560" actId="1076"/>
          <ac:spMkLst>
            <pc:docMk/>
            <pc:sldMk cId="544571285" sldId="262"/>
            <ac:spMk id="94" creationId="{E4D53344-9904-4EA9-A0FC-98C79470BE24}"/>
          </ac:spMkLst>
        </pc:spChg>
        <pc:spChg chg="add mod">
          <ac:chgData name="kato yoko" userId="05faeffd7c2f10e3" providerId="LiveId" clId="{E815A26E-048B-461B-A9BD-1CD19C2C3B94}" dt="2020-09-09T06:59:36.734" v="580"/>
          <ac:spMkLst>
            <pc:docMk/>
            <pc:sldMk cId="544571285" sldId="262"/>
            <ac:spMk id="96" creationId="{68D308DC-A76A-4E18-88A9-2F4348B3D90F}"/>
          </ac:spMkLst>
        </pc:spChg>
        <pc:picChg chg="add del mod">
          <ac:chgData name="kato yoko" userId="05faeffd7c2f10e3" providerId="LiveId" clId="{E815A26E-048B-461B-A9BD-1CD19C2C3B94}" dt="2020-09-08T10:14:18.160" v="40" actId="478"/>
          <ac:picMkLst>
            <pc:docMk/>
            <pc:sldMk cId="544571285" sldId="262"/>
            <ac:picMk id="3" creationId="{B09C4842-596C-463B-80FB-B37A2BA07B23}"/>
          </ac:picMkLst>
        </pc:picChg>
        <pc:picChg chg="del">
          <ac:chgData name="kato yoko" userId="05faeffd7c2f10e3" providerId="LiveId" clId="{E815A26E-048B-461B-A9BD-1CD19C2C3B94}" dt="2020-09-08T10:13:28.381" v="35" actId="478"/>
          <ac:picMkLst>
            <pc:docMk/>
            <pc:sldMk cId="544571285" sldId="262"/>
            <ac:picMk id="4" creationId="{74C58610-543C-4B52-BB29-EB7F618097A5}"/>
          </ac:picMkLst>
        </pc:picChg>
        <pc:picChg chg="add mod">
          <ac:chgData name="kato yoko" userId="05faeffd7c2f10e3" providerId="LiveId" clId="{E815A26E-048B-461B-A9BD-1CD19C2C3B94}" dt="2020-09-09T00:15:10.465" v="125" actId="1076"/>
          <ac:picMkLst>
            <pc:docMk/>
            <pc:sldMk cId="544571285" sldId="262"/>
            <ac:picMk id="6" creationId="{6472BD38-BDAA-4B3A-AC76-33E2CDE65E06}"/>
          </ac:picMkLst>
        </pc:picChg>
        <pc:picChg chg="add mod">
          <ac:chgData name="kato yoko" userId="05faeffd7c2f10e3" providerId="LiveId" clId="{E815A26E-048B-461B-A9BD-1CD19C2C3B94}" dt="2020-09-09T00:15:15.045" v="126" actId="1076"/>
          <ac:picMkLst>
            <pc:docMk/>
            <pc:sldMk cId="544571285" sldId="262"/>
            <ac:picMk id="9" creationId="{5D12B544-85B4-4C45-8B62-9CD113F2977F}"/>
          </ac:picMkLst>
        </pc:picChg>
        <pc:picChg chg="add mod">
          <ac:chgData name="kato yoko" userId="05faeffd7c2f10e3" providerId="LiveId" clId="{E815A26E-048B-461B-A9BD-1CD19C2C3B94}" dt="2020-09-09T00:15:04.254" v="123" actId="1076"/>
          <ac:picMkLst>
            <pc:docMk/>
            <pc:sldMk cId="544571285" sldId="262"/>
            <ac:picMk id="11" creationId="{243C627F-37AB-4662-98F4-69CAD3D35845}"/>
          </ac:picMkLst>
        </pc:picChg>
        <pc:picChg chg="del">
          <ac:chgData name="kato yoko" userId="05faeffd7c2f10e3" providerId="LiveId" clId="{E815A26E-048B-461B-A9BD-1CD19C2C3B94}" dt="2020-09-08T10:13:28.381" v="35" actId="478"/>
          <ac:picMkLst>
            <pc:docMk/>
            <pc:sldMk cId="544571285" sldId="262"/>
            <ac:picMk id="12" creationId="{6E9E7C6C-BD48-4B08-B5A7-BEFADCF3CC9C}"/>
          </ac:picMkLst>
        </pc:picChg>
        <pc:picChg chg="add mod">
          <ac:chgData name="kato yoko" userId="05faeffd7c2f10e3" providerId="LiveId" clId="{E815A26E-048B-461B-A9BD-1CD19C2C3B94}" dt="2020-09-09T00:15:07.692" v="124" actId="1076"/>
          <ac:picMkLst>
            <pc:docMk/>
            <pc:sldMk cId="544571285" sldId="262"/>
            <ac:picMk id="14" creationId="{06BB7BCD-8A3E-4BAB-9EBE-0B281D8812A3}"/>
          </ac:picMkLst>
        </pc:picChg>
        <pc:picChg chg="add del mod">
          <ac:chgData name="kato yoko" userId="05faeffd7c2f10e3" providerId="LiveId" clId="{E815A26E-048B-461B-A9BD-1CD19C2C3B94}" dt="2020-09-09T00:21:40.294" v="322" actId="478"/>
          <ac:picMkLst>
            <pc:docMk/>
            <pc:sldMk cId="544571285" sldId="262"/>
            <ac:picMk id="26" creationId="{2E0F00DD-1951-4AEF-AD3C-0D879853FB2F}"/>
          </ac:picMkLst>
        </pc:picChg>
        <pc:picChg chg="add del mod">
          <ac:chgData name="kato yoko" userId="05faeffd7c2f10e3" providerId="LiveId" clId="{E815A26E-048B-461B-A9BD-1CD19C2C3B94}" dt="2020-09-09T04:06:01.361" v="371" actId="478"/>
          <ac:picMkLst>
            <pc:docMk/>
            <pc:sldMk cId="544571285" sldId="262"/>
            <ac:picMk id="28" creationId="{AE2F2893-4657-430F-9877-2724B4935FF8}"/>
          </ac:picMkLst>
        </pc:picChg>
        <pc:picChg chg="add del mod">
          <ac:chgData name="kato yoko" userId="05faeffd7c2f10e3" providerId="LiveId" clId="{E815A26E-048B-461B-A9BD-1CD19C2C3B94}" dt="2020-09-09T06:49:30.779" v="428" actId="478"/>
          <ac:picMkLst>
            <pc:docMk/>
            <pc:sldMk cId="544571285" sldId="262"/>
            <ac:picMk id="32" creationId="{6332F2B6-D9F7-4B0A-A000-0B58CBC3DABD}"/>
          </ac:picMkLst>
        </pc:picChg>
        <pc:picChg chg="del">
          <ac:chgData name="kato yoko" userId="05faeffd7c2f10e3" providerId="LiveId" clId="{E815A26E-048B-461B-A9BD-1CD19C2C3B94}" dt="2020-09-08T10:13:28.381" v="35" actId="478"/>
          <ac:picMkLst>
            <pc:docMk/>
            <pc:sldMk cId="544571285" sldId="262"/>
            <ac:picMk id="33" creationId="{581C0B34-C5E4-4E97-B7AE-27B23F927936}"/>
          </ac:picMkLst>
        </pc:picChg>
        <pc:picChg chg="del">
          <ac:chgData name="kato yoko" userId="05faeffd7c2f10e3" providerId="LiveId" clId="{E815A26E-048B-461B-A9BD-1CD19C2C3B94}" dt="2020-09-08T10:13:28.381" v="35" actId="478"/>
          <ac:picMkLst>
            <pc:docMk/>
            <pc:sldMk cId="544571285" sldId="262"/>
            <ac:picMk id="36" creationId="{61094731-0FFC-40D8-9BAB-7712657047AA}"/>
          </ac:picMkLst>
        </pc:picChg>
        <pc:picChg chg="del">
          <ac:chgData name="kato yoko" userId="05faeffd7c2f10e3" providerId="LiveId" clId="{E815A26E-048B-461B-A9BD-1CD19C2C3B94}" dt="2020-09-08T10:13:28.381" v="35" actId="478"/>
          <ac:picMkLst>
            <pc:docMk/>
            <pc:sldMk cId="544571285" sldId="262"/>
            <ac:picMk id="38" creationId="{30E23035-727A-4368-8998-9D0C990F0E6A}"/>
          </ac:picMkLst>
        </pc:picChg>
        <pc:picChg chg="add del mod">
          <ac:chgData name="kato yoko" userId="05faeffd7c2f10e3" providerId="LiveId" clId="{E815A26E-048B-461B-A9BD-1CD19C2C3B94}" dt="2020-09-09T06:49:32.574" v="429" actId="478"/>
          <ac:picMkLst>
            <pc:docMk/>
            <pc:sldMk cId="544571285" sldId="262"/>
            <ac:picMk id="39" creationId="{77050E16-4E9C-49C4-8E02-F2736AB250E6}"/>
          </ac:picMkLst>
        </pc:picChg>
        <pc:picChg chg="add mod">
          <ac:chgData name="kato yoko" userId="05faeffd7c2f10e3" providerId="LiveId" clId="{E815A26E-048B-461B-A9BD-1CD19C2C3B94}" dt="2020-09-09T06:52:08.978" v="458" actId="1076"/>
          <ac:picMkLst>
            <pc:docMk/>
            <pc:sldMk cId="544571285" sldId="262"/>
            <ac:picMk id="47" creationId="{B608218C-492B-44D2-BA41-B1DF17D00CFB}"/>
          </ac:picMkLst>
        </pc:picChg>
        <pc:picChg chg="del">
          <ac:chgData name="kato yoko" userId="05faeffd7c2f10e3" providerId="LiveId" clId="{E815A26E-048B-461B-A9BD-1CD19C2C3B94}" dt="2020-09-08T10:13:28.381" v="35" actId="478"/>
          <ac:picMkLst>
            <pc:docMk/>
            <pc:sldMk cId="544571285" sldId="262"/>
            <ac:picMk id="48" creationId="{2803FD61-10EF-4291-B0FE-ED9868308F71}"/>
          </ac:picMkLst>
        </pc:picChg>
        <pc:picChg chg="add mod">
          <ac:chgData name="kato yoko" userId="05faeffd7c2f10e3" providerId="LiveId" clId="{E815A26E-048B-461B-A9BD-1CD19C2C3B94}" dt="2020-09-09T06:52:25.543" v="459" actId="688"/>
          <ac:picMkLst>
            <pc:docMk/>
            <pc:sldMk cId="544571285" sldId="262"/>
            <ac:picMk id="50" creationId="{3F56DBEF-2F4C-401C-A490-5078C593CF01}"/>
          </ac:picMkLst>
        </pc:picChg>
        <pc:picChg chg="add mod ord">
          <ac:chgData name="kato yoko" userId="05faeffd7c2f10e3" providerId="LiveId" clId="{E815A26E-048B-461B-A9BD-1CD19C2C3B94}" dt="2020-09-09T06:52:08.978" v="458" actId="1076"/>
          <ac:picMkLst>
            <pc:docMk/>
            <pc:sldMk cId="544571285" sldId="262"/>
            <ac:picMk id="52" creationId="{E5C34796-95B8-494E-A17D-78D3ABC1920D}"/>
          </ac:picMkLst>
        </pc:picChg>
        <pc:picChg chg="add del mod">
          <ac:chgData name="kato yoko" userId="05faeffd7c2f10e3" providerId="LiveId" clId="{E815A26E-048B-461B-A9BD-1CD19C2C3B94}" dt="2020-09-09T04:05:56.595" v="369" actId="478"/>
          <ac:picMkLst>
            <pc:docMk/>
            <pc:sldMk cId="544571285" sldId="262"/>
            <ac:picMk id="60" creationId="{41E2E13E-213A-46E9-8348-AAEFD504A891}"/>
          </ac:picMkLst>
        </pc:picChg>
        <pc:picChg chg="add mod">
          <ac:chgData name="kato yoko" userId="05faeffd7c2f10e3" providerId="LiveId" clId="{E815A26E-048B-461B-A9BD-1CD19C2C3B94}" dt="2020-09-09T06:51:32.891" v="456" actId="1076"/>
          <ac:picMkLst>
            <pc:docMk/>
            <pc:sldMk cId="544571285" sldId="262"/>
            <ac:picMk id="62" creationId="{669314B0-7593-44FC-BC22-D3BC6078DBEB}"/>
          </ac:picMkLst>
        </pc:picChg>
        <pc:picChg chg="add mod">
          <ac:chgData name="kato yoko" userId="05faeffd7c2f10e3" providerId="LiveId" clId="{E815A26E-048B-461B-A9BD-1CD19C2C3B94}" dt="2020-09-09T06:51:32.891" v="456" actId="1076"/>
          <ac:picMkLst>
            <pc:docMk/>
            <pc:sldMk cId="544571285" sldId="262"/>
            <ac:picMk id="64" creationId="{43BFB35E-967D-410C-8736-3C957C70CD88}"/>
          </ac:picMkLst>
        </pc:picChg>
        <pc:picChg chg="add mod">
          <ac:chgData name="kato yoko" userId="05faeffd7c2f10e3" providerId="LiveId" clId="{E815A26E-048B-461B-A9BD-1CD19C2C3B94}" dt="2020-09-09T06:51:32.891" v="456" actId="1076"/>
          <ac:picMkLst>
            <pc:docMk/>
            <pc:sldMk cId="544571285" sldId="262"/>
            <ac:picMk id="66" creationId="{3A9F27D1-3C82-41C0-9A9D-479CE4AD905F}"/>
          </ac:picMkLst>
        </pc:picChg>
        <pc:picChg chg="add mod">
          <ac:chgData name="kato yoko" userId="05faeffd7c2f10e3" providerId="LiveId" clId="{E815A26E-048B-461B-A9BD-1CD19C2C3B94}" dt="2020-09-09T06:57:57.200" v="550" actId="1076"/>
          <ac:picMkLst>
            <pc:docMk/>
            <pc:sldMk cId="544571285" sldId="262"/>
            <ac:picMk id="68" creationId="{873C3639-BF2F-4997-8445-7B166D480D11}"/>
          </ac:picMkLst>
        </pc:picChg>
        <pc:picChg chg="add mod">
          <ac:chgData name="kato yoko" userId="05faeffd7c2f10e3" providerId="LiveId" clId="{E815A26E-048B-461B-A9BD-1CD19C2C3B94}" dt="2020-09-09T06:50:07.270" v="433" actId="1076"/>
          <ac:picMkLst>
            <pc:docMk/>
            <pc:sldMk cId="544571285" sldId="262"/>
            <ac:picMk id="70" creationId="{09B3C778-3639-4B84-BB58-751EC9667495}"/>
          </ac:picMkLst>
        </pc:picChg>
        <pc:picChg chg="add mod">
          <ac:chgData name="kato yoko" userId="05faeffd7c2f10e3" providerId="LiveId" clId="{E815A26E-048B-461B-A9BD-1CD19C2C3B94}" dt="2020-09-09T06:56:40.979" v="531" actId="1076"/>
          <ac:picMkLst>
            <pc:docMk/>
            <pc:sldMk cId="544571285" sldId="262"/>
            <ac:picMk id="78" creationId="{EC1A37FE-6825-470A-875B-41900180E65B}"/>
          </ac:picMkLst>
        </pc:picChg>
        <pc:picChg chg="add mod">
          <ac:chgData name="kato yoko" userId="05faeffd7c2f10e3" providerId="LiveId" clId="{E815A26E-048B-461B-A9BD-1CD19C2C3B94}" dt="2020-09-09T06:55:44.121" v="520" actId="1036"/>
          <ac:picMkLst>
            <pc:docMk/>
            <pc:sldMk cId="544571285" sldId="262"/>
            <ac:picMk id="80" creationId="{08A0489E-189C-4022-A23A-6E96DCED1251}"/>
          </ac:picMkLst>
        </pc:picChg>
        <pc:picChg chg="add mod">
          <ac:chgData name="kato yoko" userId="05faeffd7c2f10e3" providerId="LiveId" clId="{E815A26E-048B-461B-A9BD-1CD19C2C3B94}" dt="2020-09-09T06:58:41.133" v="557" actId="688"/>
          <ac:picMkLst>
            <pc:docMk/>
            <pc:sldMk cId="544571285" sldId="262"/>
            <ac:picMk id="88" creationId="{A4CA29EF-8CAB-4202-84B7-34667FA1A2E8}"/>
          </ac:picMkLst>
        </pc:picChg>
        <pc:picChg chg="add mod">
          <ac:chgData name="kato yoko" userId="05faeffd7c2f10e3" providerId="LiveId" clId="{E815A26E-048B-461B-A9BD-1CD19C2C3B94}" dt="2020-09-09T06:58:44.829" v="558" actId="688"/>
          <ac:picMkLst>
            <pc:docMk/>
            <pc:sldMk cId="544571285" sldId="262"/>
            <ac:picMk id="90" creationId="{BD276819-79EA-4546-A824-A6551DD18927}"/>
          </ac:picMkLst>
        </pc:picChg>
        <pc:cxnChg chg="del">
          <ac:chgData name="kato yoko" userId="05faeffd7c2f10e3" providerId="LiveId" clId="{E815A26E-048B-461B-A9BD-1CD19C2C3B94}" dt="2020-09-08T10:13:28.381" v="35" actId="478"/>
          <ac:cxnSpMkLst>
            <pc:docMk/>
            <pc:sldMk cId="544571285" sldId="262"/>
            <ac:cxnSpMk id="22" creationId="{EBDC7D4C-805B-46FA-8F93-2E73462F0229}"/>
          </ac:cxnSpMkLst>
        </pc:cxnChg>
        <pc:cxnChg chg="del">
          <ac:chgData name="kato yoko" userId="05faeffd7c2f10e3" providerId="LiveId" clId="{E815A26E-048B-461B-A9BD-1CD19C2C3B94}" dt="2020-09-08T10:13:28.381" v="35" actId="478"/>
          <ac:cxnSpMkLst>
            <pc:docMk/>
            <pc:sldMk cId="544571285" sldId="262"/>
            <ac:cxnSpMk id="41" creationId="{FC2E0E7C-6885-49C5-8BF8-E42AAC696EFC}"/>
          </ac:cxnSpMkLst>
        </pc:cxnChg>
      </pc:sldChg>
      <pc:sldChg chg="addSp delSp modSp mod delAnim modAnim">
        <pc:chgData name="kato yoko" userId="05faeffd7c2f10e3" providerId="LiveId" clId="{E815A26E-048B-461B-A9BD-1CD19C2C3B94}" dt="2020-09-11T12:33:06.583" v="2639"/>
        <pc:sldMkLst>
          <pc:docMk/>
          <pc:sldMk cId="3884977066" sldId="263"/>
        </pc:sldMkLst>
        <pc:spChg chg="del">
          <ac:chgData name="kato yoko" userId="05faeffd7c2f10e3" providerId="LiveId" clId="{E815A26E-048B-461B-A9BD-1CD19C2C3B94}" dt="2020-09-11T12:05:47.650" v="2014" actId="478"/>
          <ac:spMkLst>
            <pc:docMk/>
            <pc:sldMk cId="3884977066" sldId="263"/>
            <ac:spMk id="2" creationId="{0EF03909-AC9E-40C0-8E96-3F5C04427764}"/>
          </ac:spMkLst>
        </pc:spChg>
        <pc:spChg chg="add mod">
          <ac:chgData name="kato yoko" userId="05faeffd7c2f10e3" providerId="LiveId" clId="{E815A26E-048B-461B-A9BD-1CD19C2C3B94}" dt="2020-09-11T12:26:02.501" v="2535" actId="1076"/>
          <ac:spMkLst>
            <pc:docMk/>
            <pc:sldMk cId="3884977066" sldId="263"/>
            <ac:spMk id="6" creationId="{11F33698-048D-4165-B30D-C1128F9E067E}"/>
          </ac:spMkLst>
        </pc:spChg>
        <pc:spChg chg="del">
          <ac:chgData name="kato yoko" userId="05faeffd7c2f10e3" providerId="LiveId" clId="{E815A26E-048B-461B-A9BD-1CD19C2C3B94}" dt="2020-09-11T12:05:47.650" v="2014" actId="478"/>
          <ac:spMkLst>
            <pc:docMk/>
            <pc:sldMk cId="3884977066" sldId="263"/>
            <ac:spMk id="8" creationId="{87AAB3EF-E4D3-499F-AA4C-42D807288459}"/>
          </ac:spMkLst>
        </pc:spChg>
        <pc:spChg chg="add mod">
          <ac:chgData name="kato yoko" userId="05faeffd7c2f10e3" providerId="LiveId" clId="{E815A26E-048B-461B-A9BD-1CD19C2C3B94}" dt="2020-09-11T12:25:56.755" v="2534" actId="1076"/>
          <ac:spMkLst>
            <pc:docMk/>
            <pc:sldMk cId="3884977066" sldId="263"/>
            <ac:spMk id="11" creationId="{71227683-5A2B-4583-8FD8-A074060A843A}"/>
          </ac:spMkLst>
        </pc:spChg>
        <pc:spChg chg="del">
          <ac:chgData name="kato yoko" userId="05faeffd7c2f10e3" providerId="LiveId" clId="{E815A26E-048B-461B-A9BD-1CD19C2C3B94}" dt="2020-09-11T12:05:47.650" v="2014" actId="478"/>
          <ac:spMkLst>
            <pc:docMk/>
            <pc:sldMk cId="3884977066" sldId="263"/>
            <ac:spMk id="17" creationId="{0BCFF641-9F40-45FF-920D-87AD067A2912}"/>
          </ac:spMkLst>
        </pc:spChg>
        <pc:spChg chg="add mod">
          <ac:chgData name="kato yoko" userId="05faeffd7c2f10e3" providerId="LiveId" clId="{E815A26E-048B-461B-A9BD-1CD19C2C3B94}" dt="2020-09-11T12:21:45.908" v="2328" actId="207"/>
          <ac:spMkLst>
            <pc:docMk/>
            <pc:sldMk cId="3884977066" sldId="263"/>
            <ac:spMk id="18" creationId="{BE8765A0-6206-4D45-8B3F-EB5FDF45323A}"/>
          </ac:spMkLst>
        </pc:spChg>
        <pc:spChg chg="del">
          <ac:chgData name="kato yoko" userId="05faeffd7c2f10e3" providerId="LiveId" clId="{E815A26E-048B-461B-A9BD-1CD19C2C3B94}" dt="2020-09-11T12:05:47.650" v="2014" actId="478"/>
          <ac:spMkLst>
            <pc:docMk/>
            <pc:sldMk cId="3884977066" sldId="263"/>
            <ac:spMk id="19" creationId="{F9474DF9-F30C-432D-91AB-2482360631B8}"/>
          </ac:spMkLst>
        </pc:spChg>
        <pc:spChg chg="del">
          <ac:chgData name="kato yoko" userId="05faeffd7c2f10e3" providerId="LiveId" clId="{E815A26E-048B-461B-A9BD-1CD19C2C3B94}" dt="2020-09-11T12:05:47.650" v="2014" actId="478"/>
          <ac:spMkLst>
            <pc:docMk/>
            <pc:sldMk cId="3884977066" sldId="263"/>
            <ac:spMk id="20" creationId="{F0B225AF-F21C-409A-8997-6051E06272B6}"/>
          </ac:spMkLst>
        </pc:spChg>
        <pc:spChg chg="add mod">
          <ac:chgData name="kato yoko" userId="05faeffd7c2f10e3" providerId="LiveId" clId="{E815A26E-048B-461B-A9BD-1CD19C2C3B94}" dt="2020-09-11T12:18:58.383" v="2188" actId="1038"/>
          <ac:spMkLst>
            <pc:docMk/>
            <pc:sldMk cId="3884977066" sldId="263"/>
            <ac:spMk id="21" creationId="{3D085EB1-49B1-4754-A837-7B0181C953FC}"/>
          </ac:spMkLst>
        </pc:spChg>
        <pc:spChg chg="add mod">
          <ac:chgData name="kato yoko" userId="05faeffd7c2f10e3" providerId="LiveId" clId="{E815A26E-048B-461B-A9BD-1CD19C2C3B94}" dt="2020-09-11T12:21:47.861" v="2329" actId="1076"/>
          <ac:spMkLst>
            <pc:docMk/>
            <pc:sldMk cId="3884977066" sldId="263"/>
            <ac:spMk id="22" creationId="{37DF0497-9F9E-4994-928B-6BAD8134E315}"/>
          </ac:spMkLst>
        </pc:spChg>
        <pc:spChg chg="add mod">
          <ac:chgData name="kato yoko" userId="05faeffd7c2f10e3" providerId="LiveId" clId="{E815A26E-048B-461B-A9BD-1CD19C2C3B94}" dt="2020-09-11T12:24:02.526" v="2462" actId="14100"/>
          <ac:spMkLst>
            <pc:docMk/>
            <pc:sldMk cId="3884977066" sldId="263"/>
            <ac:spMk id="23" creationId="{4AB8FBA5-AE96-494F-A12B-66E5CBB36603}"/>
          </ac:spMkLst>
        </pc:spChg>
        <pc:spChg chg="add mod">
          <ac:chgData name="kato yoko" userId="05faeffd7c2f10e3" providerId="LiveId" clId="{E815A26E-048B-461B-A9BD-1CD19C2C3B94}" dt="2020-09-11T12:24:08.639" v="2471" actId="1035"/>
          <ac:spMkLst>
            <pc:docMk/>
            <pc:sldMk cId="3884977066" sldId="263"/>
            <ac:spMk id="24" creationId="{999117E1-7576-4829-9010-B9A9412EE99A}"/>
          </ac:spMkLst>
        </pc:spChg>
        <pc:spChg chg="add mod">
          <ac:chgData name="kato yoko" userId="05faeffd7c2f10e3" providerId="LiveId" clId="{E815A26E-048B-461B-A9BD-1CD19C2C3B94}" dt="2020-09-11T12:24:17.888" v="2481" actId="1035"/>
          <ac:spMkLst>
            <pc:docMk/>
            <pc:sldMk cId="3884977066" sldId="263"/>
            <ac:spMk id="25" creationId="{9EFD5A25-DA1A-428F-B363-D36C596CAE73}"/>
          </ac:spMkLst>
        </pc:spChg>
        <pc:spChg chg="add mod">
          <ac:chgData name="kato yoko" userId="05faeffd7c2f10e3" providerId="LiveId" clId="{E815A26E-048B-461B-A9BD-1CD19C2C3B94}" dt="2020-09-11T12:24:36.307" v="2501" actId="1037"/>
          <ac:spMkLst>
            <pc:docMk/>
            <pc:sldMk cId="3884977066" sldId="263"/>
            <ac:spMk id="26" creationId="{D8F23019-F3E0-46C2-B243-471B1196ADC9}"/>
          </ac:spMkLst>
        </pc:spChg>
        <pc:spChg chg="add mod">
          <ac:chgData name="kato yoko" userId="05faeffd7c2f10e3" providerId="LiveId" clId="{E815A26E-048B-461B-A9BD-1CD19C2C3B94}" dt="2020-09-11T12:24:50.012" v="2514" actId="1038"/>
          <ac:spMkLst>
            <pc:docMk/>
            <pc:sldMk cId="3884977066" sldId="263"/>
            <ac:spMk id="28" creationId="{67FA4743-646B-4656-BDCB-AA7D5BC641A1}"/>
          </ac:spMkLst>
        </pc:spChg>
        <pc:spChg chg="add mod">
          <ac:chgData name="kato yoko" userId="05faeffd7c2f10e3" providerId="LiveId" clId="{E815A26E-048B-461B-A9BD-1CD19C2C3B94}" dt="2020-09-11T12:25:04.248" v="2519" actId="1038"/>
          <ac:spMkLst>
            <pc:docMk/>
            <pc:sldMk cId="3884977066" sldId="263"/>
            <ac:spMk id="29" creationId="{C11A1628-9C92-4EAB-8A64-CA2FC6C03385}"/>
          </ac:spMkLst>
        </pc:spChg>
        <pc:spChg chg="del">
          <ac:chgData name="kato yoko" userId="05faeffd7c2f10e3" providerId="LiveId" clId="{E815A26E-048B-461B-A9BD-1CD19C2C3B94}" dt="2020-09-11T12:05:47.650" v="2014" actId="478"/>
          <ac:spMkLst>
            <pc:docMk/>
            <pc:sldMk cId="3884977066" sldId="263"/>
            <ac:spMk id="30" creationId="{0B9EF78D-5260-42C1-8C16-348D8FD5F238}"/>
          </ac:spMkLst>
        </pc:spChg>
        <pc:spChg chg="add mod">
          <ac:chgData name="kato yoko" userId="05faeffd7c2f10e3" providerId="LiveId" clId="{E815A26E-048B-461B-A9BD-1CD19C2C3B94}" dt="2020-09-11T12:25:11.292" v="2525" actId="1037"/>
          <ac:spMkLst>
            <pc:docMk/>
            <pc:sldMk cId="3884977066" sldId="263"/>
            <ac:spMk id="31" creationId="{4757E311-B928-44A3-8B1D-11AF7E9683BF}"/>
          </ac:spMkLst>
        </pc:spChg>
        <pc:spChg chg="del">
          <ac:chgData name="kato yoko" userId="05faeffd7c2f10e3" providerId="LiveId" clId="{E815A26E-048B-461B-A9BD-1CD19C2C3B94}" dt="2020-09-11T12:05:47.650" v="2014" actId="478"/>
          <ac:spMkLst>
            <pc:docMk/>
            <pc:sldMk cId="3884977066" sldId="263"/>
            <ac:spMk id="32" creationId="{8343CEE6-52B9-41C2-B0F8-D35740B26031}"/>
          </ac:spMkLst>
        </pc:spChg>
        <pc:spChg chg="del">
          <ac:chgData name="kato yoko" userId="05faeffd7c2f10e3" providerId="LiveId" clId="{E815A26E-048B-461B-A9BD-1CD19C2C3B94}" dt="2020-09-11T12:05:47.650" v="2014" actId="478"/>
          <ac:spMkLst>
            <pc:docMk/>
            <pc:sldMk cId="3884977066" sldId="263"/>
            <ac:spMk id="36" creationId="{85BA56CE-3BAF-4F78-BC87-12E6F701E022}"/>
          </ac:spMkLst>
        </pc:spChg>
        <pc:spChg chg="del">
          <ac:chgData name="kato yoko" userId="05faeffd7c2f10e3" providerId="LiveId" clId="{E815A26E-048B-461B-A9BD-1CD19C2C3B94}" dt="2020-09-11T12:05:47.650" v="2014" actId="478"/>
          <ac:spMkLst>
            <pc:docMk/>
            <pc:sldMk cId="3884977066" sldId="263"/>
            <ac:spMk id="38" creationId="{7D2DFFE3-C0FA-41AF-9869-A6DFD072145C}"/>
          </ac:spMkLst>
        </pc:spChg>
        <pc:spChg chg="del">
          <ac:chgData name="kato yoko" userId="05faeffd7c2f10e3" providerId="LiveId" clId="{E815A26E-048B-461B-A9BD-1CD19C2C3B94}" dt="2020-09-11T12:05:47.650" v="2014" actId="478"/>
          <ac:spMkLst>
            <pc:docMk/>
            <pc:sldMk cId="3884977066" sldId="263"/>
            <ac:spMk id="40" creationId="{3BAF9B59-BAF7-462F-8ECB-123245B0AE2B}"/>
          </ac:spMkLst>
        </pc:spChg>
        <pc:spChg chg="del">
          <ac:chgData name="kato yoko" userId="05faeffd7c2f10e3" providerId="LiveId" clId="{E815A26E-048B-461B-A9BD-1CD19C2C3B94}" dt="2020-09-11T12:05:47.650" v="2014" actId="478"/>
          <ac:spMkLst>
            <pc:docMk/>
            <pc:sldMk cId="3884977066" sldId="263"/>
            <ac:spMk id="42" creationId="{7BD4D9EE-6182-4F54-81B2-719B5F077B26}"/>
          </ac:spMkLst>
        </pc:spChg>
        <pc:spChg chg="add mod">
          <ac:chgData name="kato yoko" userId="05faeffd7c2f10e3" providerId="LiveId" clId="{E815A26E-048B-461B-A9BD-1CD19C2C3B94}" dt="2020-09-11T12:30:00.059" v="2627" actId="1076"/>
          <ac:spMkLst>
            <pc:docMk/>
            <pc:sldMk cId="3884977066" sldId="263"/>
            <ac:spMk id="49" creationId="{28BFD4A7-67E1-4205-9B20-A62C57DC3B61}"/>
          </ac:spMkLst>
        </pc:spChg>
        <pc:spChg chg="add mod">
          <ac:chgData name="kato yoko" userId="05faeffd7c2f10e3" providerId="LiveId" clId="{E815A26E-048B-461B-A9BD-1CD19C2C3B94}" dt="2020-09-11T12:30:00.059" v="2627" actId="1076"/>
          <ac:spMkLst>
            <pc:docMk/>
            <pc:sldMk cId="3884977066" sldId="263"/>
            <ac:spMk id="50" creationId="{97997E9B-CC4D-4EAA-A724-4C23F4A4DF12}"/>
          </ac:spMkLst>
        </pc:spChg>
        <pc:spChg chg="add mod">
          <ac:chgData name="kato yoko" userId="05faeffd7c2f10e3" providerId="LiveId" clId="{E815A26E-048B-461B-A9BD-1CD19C2C3B94}" dt="2020-09-11T12:30:00.059" v="2627" actId="1076"/>
          <ac:spMkLst>
            <pc:docMk/>
            <pc:sldMk cId="3884977066" sldId="263"/>
            <ac:spMk id="51" creationId="{56A75A2F-419D-4E22-AFEC-9383D1242933}"/>
          </ac:spMkLst>
        </pc:spChg>
        <pc:spChg chg="add mod">
          <ac:chgData name="kato yoko" userId="05faeffd7c2f10e3" providerId="LiveId" clId="{E815A26E-048B-461B-A9BD-1CD19C2C3B94}" dt="2020-09-11T12:30:13.318" v="2628" actId="1076"/>
          <ac:spMkLst>
            <pc:docMk/>
            <pc:sldMk cId="3884977066" sldId="263"/>
            <ac:spMk id="53" creationId="{22A6B0FE-0419-4B4E-B566-FF857DB91070}"/>
          </ac:spMkLst>
        </pc:spChg>
        <pc:spChg chg="add mod">
          <ac:chgData name="kato yoko" userId="05faeffd7c2f10e3" providerId="LiveId" clId="{E815A26E-048B-461B-A9BD-1CD19C2C3B94}" dt="2020-09-11T12:30:13.318" v="2628" actId="1076"/>
          <ac:spMkLst>
            <pc:docMk/>
            <pc:sldMk cId="3884977066" sldId="263"/>
            <ac:spMk id="54" creationId="{99DA97A0-ECA3-4E71-A113-C0DFA1C13B94}"/>
          </ac:spMkLst>
        </pc:spChg>
        <pc:spChg chg="add mod">
          <ac:chgData name="kato yoko" userId="05faeffd7c2f10e3" providerId="LiveId" clId="{E815A26E-048B-461B-A9BD-1CD19C2C3B94}" dt="2020-09-11T12:30:13.318" v="2628" actId="1076"/>
          <ac:spMkLst>
            <pc:docMk/>
            <pc:sldMk cId="3884977066" sldId="263"/>
            <ac:spMk id="55" creationId="{C80884E9-2AD0-42E0-9C7B-891D1BAE29ED}"/>
          </ac:spMkLst>
        </pc:spChg>
        <pc:spChg chg="add mod">
          <ac:chgData name="kato yoko" userId="05faeffd7c2f10e3" providerId="LiveId" clId="{E815A26E-048B-461B-A9BD-1CD19C2C3B94}" dt="2020-09-11T12:30:13.318" v="2628" actId="1076"/>
          <ac:spMkLst>
            <pc:docMk/>
            <pc:sldMk cId="3884977066" sldId="263"/>
            <ac:spMk id="56" creationId="{C051C9CD-5A42-49FD-ACC7-1E157D10068A}"/>
          </ac:spMkLst>
        </pc:spChg>
        <pc:spChg chg="add mod">
          <ac:chgData name="kato yoko" userId="05faeffd7c2f10e3" providerId="LiveId" clId="{E815A26E-048B-461B-A9BD-1CD19C2C3B94}" dt="2020-09-11T12:30:13.318" v="2628" actId="1076"/>
          <ac:spMkLst>
            <pc:docMk/>
            <pc:sldMk cId="3884977066" sldId="263"/>
            <ac:spMk id="57" creationId="{3142465A-B37F-4AFD-A8E4-810886D63566}"/>
          </ac:spMkLst>
        </pc:spChg>
        <pc:spChg chg="add mod">
          <ac:chgData name="kato yoko" userId="05faeffd7c2f10e3" providerId="LiveId" clId="{E815A26E-048B-461B-A9BD-1CD19C2C3B94}" dt="2020-09-11T12:30:13.318" v="2628" actId="1076"/>
          <ac:spMkLst>
            <pc:docMk/>
            <pc:sldMk cId="3884977066" sldId="263"/>
            <ac:spMk id="58" creationId="{9E24E1C4-97EF-474B-BA5B-1FB47DB125AE}"/>
          </ac:spMkLst>
        </pc:spChg>
        <pc:spChg chg="add mod">
          <ac:chgData name="kato yoko" userId="05faeffd7c2f10e3" providerId="LiveId" clId="{E815A26E-048B-461B-A9BD-1CD19C2C3B94}" dt="2020-09-11T12:30:13.318" v="2628" actId="1076"/>
          <ac:spMkLst>
            <pc:docMk/>
            <pc:sldMk cId="3884977066" sldId="263"/>
            <ac:spMk id="59" creationId="{D3B5CB90-C8DD-4D37-B284-E2247BD076D3}"/>
          </ac:spMkLst>
        </pc:spChg>
        <pc:picChg chg="add mod">
          <ac:chgData name="kato yoko" userId="05faeffd7c2f10e3" providerId="LiveId" clId="{E815A26E-048B-461B-A9BD-1CD19C2C3B94}" dt="2020-09-11T12:10:53.921" v="2064" actId="1076"/>
          <ac:picMkLst>
            <pc:docMk/>
            <pc:sldMk cId="3884977066" sldId="263"/>
            <ac:picMk id="4" creationId="{CF1A3E87-EF98-4F8C-BE51-220B8DBB23E7}"/>
          </ac:picMkLst>
        </pc:picChg>
        <pc:picChg chg="del">
          <ac:chgData name="kato yoko" userId="05faeffd7c2f10e3" providerId="LiveId" clId="{E815A26E-048B-461B-A9BD-1CD19C2C3B94}" dt="2020-09-11T12:05:47.650" v="2014" actId="478"/>
          <ac:picMkLst>
            <pc:docMk/>
            <pc:sldMk cId="3884977066" sldId="263"/>
            <ac:picMk id="5" creationId="{E0FF7FD7-7209-404C-9878-B71CE440DC07}"/>
          </ac:picMkLst>
        </pc:picChg>
        <pc:picChg chg="del">
          <ac:chgData name="kato yoko" userId="05faeffd7c2f10e3" providerId="LiveId" clId="{E815A26E-048B-461B-A9BD-1CD19C2C3B94}" dt="2020-09-11T12:05:47.650" v="2014" actId="478"/>
          <ac:picMkLst>
            <pc:docMk/>
            <pc:sldMk cId="3884977066" sldId="263"/>
            <ac:picMk id="9" creationId="{DE247914-92EA-41FC-8880-02DF88C73872}"/>
          </ac:picMkLst>
        </pc:picChg>
        <pc:picChg chg="add mod">
          <ac:chgData name="kato yoko" userId="05faeffd7c2f10e3" providerId="LiveId" clId="{E815A26E-048B-461B-A9BD-1CD19C2C3B94}" dt="2020-09-11T12:11:38.922" v="2070" actId="1076"/>
          <ac:picMkLst>
            <pc:docMk/>
            <pc:sldMk cId="3884977066" sldId="263"/>
            <ac:picMk id="10" creationId="{B07C652E-A669-491D-B67A-36FE9794EB2F}"/>
          </ac:picMkLst>
        </pc:picChg>
        <pc:picChg chg="del">
          <ac:chgData name="kato yoko" userId="05faeffd7c2f10e3" providerId="LiveId" clId="{E815A26E-048B-461B-A9BD-1CD19C2C3B94}" dt="2020-09-11T12:05:52.316" v="2016" actId="478"/>
          <ac:picMkLst>
            <pc:docMk/>
            <pc:sldMk cId="3884977066" sldId="263"/>
            <ac:picMk id="12" creationId="{A43E69D0-4F53-4FAC-9765-2F92CF2B81EA}"/>
          </ac:picMkLst>
        </pc:picChg>
        <pc:picChg chg="del">
          <ac:chgData name="kato yoko" userId="05faeffd7c2f10e3" providerId="LiveId" clId="{E815A26E-048B-461B-A9BD-1CD19C2C3B94}" dt="2020-09-11T12:05:47.650" v="2014" actId="478"/>
          <ac:picMkLst>
            <pc:docMk/>
            <pc:sldMk cId="3884977066" sldId="263"/>
            <ac:picMk id="13" creationId="{4CB6E1F2-F8BE-4D87-9492-6FBA30FCCBE6}"/>
          </ac:picMkLst>
        </pc:picChg>
        <pc:picChg chg="add mod">
          <ac:chgData name="kato yoko" userId="05faeffd7c2f10e3" providerId="LiveId" clId="{E815A26E-048B-461B-A9BD-1CD19C2C3B94}" dt="2020-09-11T12:17:55.273" v="2158" actId="1076"/>
          <ac:picMkLst>
            <pc:docMk/>
            <pc:sldMk cId="3884977066" sldId="263"/>
            <ac:picMk id="15" creationId="{2BEC2315-11F1-45DA-B36D-E904DF3508A8}"/>
          </ac:picMkLst>
        </pc:picChg>
        <pc:picChg chg="del">
          <ac:chgData name="kato yoko" userId="05faeffd7c2f10e3" providerId="LiveId" clId="{E815A26E-048B-461B-A9BD-1CD19C2C3B94}" dt="2020-09-11T12:05:47.650" v="2014" actId="478"/>
          <ac:picMkLst>
            <pc:docMk/>
            <pc:sldMk cId="3884977066" sldId="263"/>
            <ac:picMk id="16" creationId="{19FCE76B-8325-457C-8225-329C2F510BD4}"/>
          </ac:picMkLst>
        </pc:picChg>
        <pc:picChg chg="del">
          <ac:chgData name="kato yoko" userId="05faeffd7c2f10e3" providerId="LiveId" clId="{E815A26E-048B-461B-A9BD-1CD19C2C3B94}" dt="2020-09-11T12:05:47.650" v="2014" actId="478"/>
          <ac:picMkLst>
            <pc:docMk/>
            <pc:sldMk cId="3884977066" sldId="263"/>
            <ac:picMk id="34" creationId="{A4595345-79F5-4167-9F20-6339DBC4DB34}"/>
          </ac:picMkLst>
        </pc:picChg>
        <pc:picChg chg="del">
          <ac:chgData name="kato yoko" userId="05faeffd7c2f10e3" providerId="LiveId" clId="{E815A26E-048B-461B-A9BD-1CD19C2C3B94}" dt="2020-09-11T12:05:47.650" v="2014" actId="478"/>
          <ac:picMkLst>
            <pc:docMk/>
            <pc:sldMk cId="3884977066" sldId="263"/>
            <ac:picMk id="44" creationId="{9FD5FBBA-158B-4946-BEDA-E5C76C813EF8}"/>
          </ac:picMkLst>
        </pc:picChg>
        <pc:picChg chg="del">
          <ac:chgData name="kato yoko" userId="05faeffd7c2f10e3" providerId="LiveId" clId="{E815A26E-048B-461B-A9BD-1CD19C2C3B94}" dt="2020-09-11T12:05:47.650" v="2014" actId="478"/>
          <ac:picMkLst>
            <pc:docMk/>
            <pc:sldMk cId="3884977066" sldId="263"/>
            <ac:picMk id="46" creationId="{60A436C3-401C-4D41-A97C-B58B4140FB85}"/>
          </ac:picMkLst>
        </pc:picChg>
        <pc:picChg chg="del">
          <ac:chgData name="kato yoko" userId="05faeffd7c2f10e3" providerId="LiveId" clId="{E815A26E-048B-461B-A9BD-1CD19C2C3B94}" dt="2020-09-11T12:05:50.393" v="2015" actId="478"/>
          <ac:picMkLst>
            <pc:docMk/>
            <pc:sldMk cId="3884977066" sldId="263"/>
            <ac:picMk id="52" creationId="{AF4AA0F8-2403-403F-B28C-2667A78C45DC}"/>
          </ac:picMkLst>
        </pc:picChg>
      </pc:sldChg>
      <pc:sldChg chg="addSp delSp modSp mod">
        <pc:chgData name="kato yoko" userId="05faeffd7c2f10e3" providerId="LiveId" clId="{E815A26E-048B-461B-A9BD-1CD19C2C3B94}" dt="2020-09-08T10:13:22.577" v="34" actId="14100"/>
        <pc:sldMkLst>
          <pc:docMk/>
          <pc:sldMk cId="1312858690" sldId="281"/>
        </pc:sldMkLst>
        <pc:spChg chg="add mod">
          <ac:chgData name="kato yoko" userId="05faeffd7c2f10e3" providerId="LiveId" clId="{E815A26E-048B-461B-A9BD-1CD19C2C3B94}" dt="2020-09-08T10:13:07.611" v="30" actId="1076"/>
          <ac:spMkLst>
            <pc:docMk/>
            <pc:sldMk cId="1312858690" sldId="281"/>
            <ac:spMk id="2" creationId="{24C92BBB-9D9A-487C-B3F0-7FEAB82AEA78}"/>
          </ac:spMkLst>
        </pc:spChg>
        <pc:spChg chg="mod">
          <ac:chgData name="kato yoko" userId="05faeffd7c2f10e3" providerId="LiveId" clId="{E815A26E-048B-461B-A9BD-1CD19C2C3B94}" dt="2020-09-08T10:13:16.366" v="32" actId="1076"/>
          <ac:spMkLst>
            <pc:docMk/>
            <pc:sldMk cId="1312858690" sldId="281"/>
            <ac:spMk id="4" creationId="{6F355BC8-C732-43F4-A330-C6312EDC3634}"/>
          </ac:spMkLst>
        </pc:spChg>
        <pc:spChg chg="del">
          <ac:chgData name="kato yoko" userId="05faeffd7c2f10e3" providerId="LiveId" clId="{E815A26E-048B-461B-A9BD-1CD19C2C3B94}" dt="2020-09-08T10:12:35.841" v="13" actId="478"/>
          <ac:spMkLst>
            <pc:docMk/>
            <pc:sldMk cId="1312858690" sldId="281"/>
            <ac:spMk id="6" creationId="{73FB4550-AE48-4650-9010-13971D743E48}"/>
          </ac:spMkLst>
        </pc:spChg>
        <pc:spChg chg="del">
          <ac:chgData name="kato yoko" userId="05faeffd7c2f10e3" providerId="LiveId" clId="{E815A26E-048B-461B-A9BD-1CD19C2C3B94}" dt="2020-09-08T10:12:38.387" v="14" actId="478"/>
          <ac:spMkLst>
            <pc:docMk/>
            <pc:sldMk cId="1312858690" sldId="281"/>
            <ac:spMk id="7" creationId="{F090AB8C-B21E-4FCD-B7B7-3BE1355F59AC}"/>
          </ac:spMkLst>
        </pc:spChg>
        <pc:spChg chg="mod">
          <ac:chgData name="kato yoko" userId="05faeffd7c2f10e3" providerId="LiveId" clId="{E815A26E-048B-461B-A9BD-1CD19C2C3B94}" dt="2020-09-08T10:13:22.577" v="34" actId="14100"/>
          <ac:spMkLst>
            <pc:docMk/>
            <pc:sldMk cId="1312858690" sldId="281"/>
            <ac:spMk id="8" creationId="{B5491592-4C4F-4F06-A012-7648AC7CFFF0}"/>
          </ac:spMkLst>
        </pc:spChg>
      </pc:sldChg>
      <pc:sldChg chg="addSp delSp modSp mod ord">
        <pc:chgData name="kato yoko" userId="05faeffd7c2f10e3" providerId="LiveId" clId="{E815A26E-048B-461B-A9BD-1CD19C2C3B94}" dt="2020-09-11T12:48:56.205" v="2852" actId="1036"/>
        <pc:sldMkLst>
          <pc:docMk/>
          <pc:sldMk cId="2304347726" sldId="286"/>
        </pc:sldMkLst>
        <pc:spChg chg="mod">
          <ac:chgData name="kato yoko" userId="05faeffd7c2f10e3" providerId="LiveId" clId="{E815A26E-048B-461B-A9BD-1CD19C2C3B94}" dt="2020-09-11T12:39:32.260" v="2646" actId="1076"/>
          <ac:spMkLst>
            <pc:docMk/>
            <pc:sldMk cId="2304347726" sldId="286"/>
            <ac:spMk id="3" creationId="{8693BB5E-43B1-4FB9-9BFE-423179EA9239}"/>
          </ac:spMkLst>
        </pc:spChg>
        <pc:spChg chg="mod">
          <ac:chgData name="kato yoko" userId="05faeffd7c2f10e3" providerId="LiveId" clId="{E815A26E-048B-461B-A9BD-1CD19C2C3B94}" dt="2020-09-11T12:39:32.260" v="2646" actId="1076"/>
          <ac:spMkLst>
            <pc:docMk/>
            <pc:sldMk cId="2304347726" sldId="286"/>
            <ac:spMk id="4" creationId="{6E4ADD26-3655-4982-9CCA-CEE8A316F843}"/>
          </ac:spMkLst>
        </pc:spChg>
        <pc:spChg chg="mod">
          <ac:chgData name="kato yoko" userId="05faeffd7c2f10e3" providerId="LiveId" clId="{E815A26E-048B-461B-A9BD-1CD19C2C3B94}" dt="2020-09-11T12:41:11.300" v="2706" actId="1035"/>
          <ac:spMkLst>
            <pc:docMk/>
            <pc:sldMk cId="2304347726" sldId="286"/>
            <ac:spMk id="5" creationId="{7D8122A8-E6D6-495E-B224-FE3440A461AD}"/>
          </ac:spMkLst>
        </pc:spChg>
        <pc:spChg chg="mod">
          <ac:chgData name="kato yoko" userId="05faeffd7c2f10e3" providerId="LiveId" clId="{E815A26E-048B-461B-A9BD-1CD19C2C3B94}" dt="2020-09-11T12:48:39.734" v="2845" actId="1076"/>
          <ac:spMkLst>
            <pc:docMk/>
            <pc:sldMk cId="2304347726" sldId="286"/>
            <ac:spMk id="6" creationId="{5906C19E-B452-4839-9D2F-10A76020D604}"/>
          </ac:spMkLst>
        </pc:spChg>
        <pc:spChg chg="mod">
          <ac:chgData name="kato yoko" userId="05faeffd7c2f10e3" providerId="LiveId" clId="{E815A26E-048B-461B-A9BD-1CD19C2C3B94}" dt="2020-09-11T12:42:10.158" v="2783" actId="1037"/>
          <ac:spMkLst>
            <pc:docMk/>
            <pc:sldMk cId="2304347726" sldId="286"/>
            <ac:spMk id="10" creationId="{B1F68CBA-EF91-4EBF-A540-FF18A1F137AC}"/>
          </ac:spMkLst>
        </pc:spChg>
        <pc:spChg chg="mod">
          <ac:chgData name="kato yoko" userId="05faeffd7c2f10e3" providerId="LiveId" clId="{E815A26E-048B-461B-A9BD-1CD19C2C3B94}" dt="2020-09-11T12:41:38.256" v="2730" actId="1035"/>
          <ac:spMkLst>
            <pc:docMk/>
            <pc:sldMk cId="2304347726" sldId="286"/>
            <ac:spMk id="12" creationId="{AE5E3826-8288-4352-B1C8-8623966839C9}"/>
          </ac:spMkLst>
        </pc:spChg>
        <pc:spChg chg="mod">
          <ac:chgData name="kato yoko" userId="05faeffd7c2f10e3" providerId="LiveId" clId="{E815A26E-048B-461B-A9BD-1CD19C2C3B94}" dt="2020-09-11T12:48:48.653" v="2846" actId="1076"/>
          <ac:spMkLst>
            <pc:docMk/>
            <pc:sldMk cId="2304347726" sldId="286"/>
            <ac:spMk id="13" creationId="{AE3407B8-8547-4103-BF2B-C966908484B0}"/>
          </ac:spMkLst>
        </pc:spChg>
        <pc:spChg chg="mod">
          <ac:chgData name="kato yoko" userId="05faeffd7c2f10e3" providerId="LiveId" clId="{E815A26E-048B-461B-A9BD-1CD19C2C3B94}" dt="2020-09-11T12:42:19.497" v="2809" actId="1038"/>
          <ac:spMkLst>
            <pc:docMk/>
            <pc:sldMk cId="2304347726" sldId="286"/>
            <ac:spMk id="15" creationId="{C05E0DDC-C62A-4EFD-9472-23D02F964AC7}"/>
          </ac:spMkLst>
        </pc:spChg>
        <pc:spChg chg="mod">
          <ac:chgData name="kato yoko" userId="05faeffd7c2f10e3" providerId="LiveId" clId="{E815A26E-048B-461B-A9BD-1CD19C2C3B94}" dt="2020-09-11T12:41:44.074" v="2737" actId="1038"/>
          <ac:spMkLst>
            <pc:docMk/>
            <pc:sldMk cId="2304347726" sldId="286"/>
            <ac:spMk id="17" creationId="{236A2C4C-01F1-4B47-A7AF-60CF1C688207}"/>
          </ac:spMkLst>
        </pc:spChg>
        <pc:spChg chg="mod">
          <ac:chgData name="kato yoko" userId="05faeffd7c2f10e3" providerId="LiveId" clId="{E815A26E-048B-461B-A9BD-1CD19C2C3B94}" dt="2020-09-11T12:41:51.779" v="2746" actId="1035"/>
          <ac:spMkLst>
            <pc:docMk/>
            <pc:sldMk cId="2304347726" sldId="286"/>
            <ac:spMk id="19" creationId="{F144E2BC-3192-4B43-915D-8519EA97415A}"/>
          </ac:spMkLst>
        </pc:spChg>
        <pc:spChg chg="mod">
          <ac:chgData name="kato yoko" userId="05faeffd7c2f10e3" providerId="LiveId" clId="{E815A26E-048B-461B-A9BD-1CD19C2C3B94}" dt="2020-09-11T12:48:56.205" v="2852" actId="1036"/>
          <ac:spMkLst>
            <pc:docMk/>
            <pc:sldMk cId="2304347726" sldId="286"/>
            <ac:spMk id="21" creationId="{01EFAD97-5211-446B-813C-5E92476DD5DE}"/>
          </ac:spMkLst>
        </pc:spChg>
        <pc:spChg chg="mod">
          <ac:chgData name="kato yoko" userId="05faeffd7c2f10e3" providerId="LiveId" clId="{E815A26E-048B-461B-A9BD-1CD19C2C3B94}" dt="2020-09-11T12:48:33.215" v="2844" actId="1076"/>
          <ac:spMkLst>
            <pc:docMk/>
            <pc:sldMk cId="2304347726" sldId="286"/>
            <ac:spMk id="23" creationId="{13D41027-6FF8-4020-992B-29CE11B9A08B}"/>
          </ac:spMkLst>
        </pc:spChg>
        <pc:spChg chg="mod">
          <ac:chgData name="kato yoko" userId="05faeffd7c2f10e3" providerId="LiveId" clId="{E815A26E-048B-461B-A9BD-1CD19C2C3B94}" dt="2020-09-11T12:48:19.240" v="2841" actId="1036"/>
          <ac:spMkLst>
            <pc:docMk/>
            <pc:sldMk cId="2304347726" sldId="286"/>
            <ac:spMk id="25" creationId="{56A9E6B1-CFF3-4F23-A9A4-04CC17472B8A}"/>
          </ac:spMkLst>
        </pc:spChg>
        <pc:graphicFrameChg chg="add mod modGraphic">
          <ac:chgData name="kato yoko" userId="05faeffd7c2f10e3" providerId="LiveId" clId="{E815A26E-048B-461B-A9BD-1CD19C2C3B94}" dt="2020-09-11T12:39:21.446" v="2645" actId="1076"/>
          <ac:graphicFrameMkLst>
            <pc:docMk/>
            <pc:sldMk cId="2304347726" sldId="286"/>
            <ac:graphicFrameMk id="2" creationId="{FE9C80C5-6E13-4DEF-92D5-1DDB206DE931}"/>
          </ac:graphicFrameMkLst>
        </pc:graphicFrameChg>
        <pc:picChg chg="del">
          <ac:chgData name="kato yoko" userId="05faeffd7c2f10e3" providerId="LiveId" clId="{E815A26E-048B-461B-A9BD-1CD19C2C3B94}" dt="2020-09-09T07:38:41.120" v="1643" actId="478"/>
          <ac:picMkLst>
            <pc:docMk/>
            <pc:sldMk cId="2304347726" sldId="286"/>
            <ac:picMk id="4" creationId="{4E617191-84C9-4CFF-A7D0-5863BF52DA2F}"/>
          </ac:picMkLst>
        </pc:picChg>
      </pc:sldChg>
      <pc:sldChg chg="addSp delSp modSp new mod">
        <pc:chgData name="kato yoko" userId="05faeffd7c2f10e3" providerId="LiveId" clId="{E815A26E-048B-461B-A9BD-1CD19C2C3B94}" dt="2020-09-09T07:37:03.291" v="1642"/>
        <pc:sldMkLst>
          <pc:docMk/>
          <pc:sldMk cId="49420189" sldId="316"/>
        </pc:sldMkLst>
        <pc:spChg chg="del">
          <ac:chgData name="kato yoko" userId="05faeffd7c2f10e3" providerId="LiveId" clId="{E815A26E-048B-461B-A9BD-1CD19C2C3B94}" dt="2020-09-09T06:59:48.348" v="582" actId="478"/>
          <ac:spMkLst>
            <pc:docMk/>
            <pc:sldMk cId="49420189" sldId="316"/>
            <ac:spMk id="2" creationId="{C6AB202A-9FC1-4ED3-8ACF-2905AF7605A4}"/>
          </ac:spMkLst>
        </pc:spChg>
        <pc:spChg chg="del">
          <ac:chgData name="kato yoko" userId="05faeffd7c2f10e3" providerId="LiveId" clId="{E815A26E-048B-461B-A9BD-1CD19C2C3B94}" dt="2020-09-09T06:59:48.348" v="582" actId="478"/>
          <ac:spMkLst>
            <pc:docMk/>
            <pc:sldMk cId="49420189" sldId="316"/>
            <ac:spMk id="3" creationId="{03FDD65F-72A4-442C-89CD-88F7712DE8F1}"/>
          </ac:spMkLst>
        </pc:spChg>
        <pc:spChg chg="add del mod">
          <ac:chgData name="kato yoko" userId="05faeffd7c2f10e3" providerId="LiveId" clId="{E815A26E-048B-461B-A9BD-1CD19C2C3B94}" dt="2020-09-09T07:00:25.607" v="584" actId="478"/>
          <ac:spMkLst>
            <pc:docMk/>
            <pc:sldMk cId="49420189" sldId="316"/>
            <ac:spMk id="4" creationId="{5609947A-6496-4A17-B80E-89F0747306E7}"/>
          </ac:spMkLst>
        </pc:spChg>
        <pc:spChg chg="add mod">
          <ac:chgData name="kato yoko" userId="05faeffd7c2f10e3" providerId="LiveId" clId="{E815A26E-048B-461B-A9BD-1CD19C2C3B94}" dt="2020-09-09T07:20:26.393" v="1094" actId="1076"/>
          <ac:spMkLst>
            <pc:docMk/>
            <pc:sldMk cId="49420189" sldId="316"/>
            <ac:spMk id="6" creationId="{B4A53B71-92BF-4A62-A04F-8FAED0DA3CD2}"/>
          </ac:spMkLst>
        </pc:spChg>
        <pc:spChg chg="add mod">
          <ac:chgData name="kato yoko" userId="05faeffd7c2f10e3" providerId="LiveId" clId="{E815A26E-048B-461B-A9BD-1CD19C2C3B94}" dt="2020-09-09T07:20:26.393" v="1094" actId="1076"/>
          <ac:spMkLst>
            <pc:docMk/>
            <pc:sldMk cId="49420189" sldId="316"/>
            <ac:spMk id="7" creationId="{660EA2B2-4842-49BC-A777-7FBAE648AEAC}"/>
          </ac:spMkLst>
        </pc:spChg>
        <pc:spChg chg="add mod">
          <ac:chgData name="kato yoko" userId="05faeffd7c2f10e3" providerId="LiveId" clId="{E815A26E-048B-461B-A9BD-1CD19C2C3B94}" dt="2020-09-09T07:20:26.393" v="1094" actId="1076"/>
          <ac:spMkLst>
            <pc:docMk/>
            <pc:sldMk cId="49420189" sldId="316"/>
            <ac:spMk id="9" creationId="{BC6E9B4E-4607-49D2-93EE-47ECA4674E83}"/>
          </ac:spMkLst>
        </pc:spChg>
        <pc:spChg chg="add mod">
          <ac:chgData name="kato yoko" userId="05faeffd7c2f10e3" providerId="LiveId" clId="{E815A26E-048B-461B-A9BD-1CD19C2C3B94}" dt="2020-09-09T07:20:26.393" v="1094" actId="1076"/>
          <ac:spMkLst>
            <pc:docMk/>
            <pc:sldMk cId="49420189" sldId="316"/>
            <ac:spMk id="11" creationId="{DC08C7C1-53BE-47B8-96D5-EDE95E2C823D}"/>
          </ac:spMkLst>
        </pc:spChg>
        <pc:spChg chg="add mod">
          <ac:chgData name="kato yoko" userId="05faeffd7c2f10e3" providerId="LiveId" clId="{E815A26E-048B-461B-A9BD-1CD19C2C3B94}" dt="2020-09-09T07:36:16.668" v="1627" actId="1037"/>
          <ac:spMkLst>
            <pc:docMk/>
            <pc:sldMk cId="49420189" sldId="316"/>
            <ac:spMk id="14" creationId="{A8634297-7129-4CA0-BF04-49ECEC36D110}"/>
          </ac:spMkLst>
        </pc:spChg>
        <pc:spChg chg="add mod">
          <ac:chgData name="kato yoko" userId="05faeffd7c2f10e3" providerId="LiveId" clId="{E815A26E-048B-461B-A9BD-1CD19C2C3B94}" dt="2020-09-09T07:36:16.668" v="1627" actId="1037"/>
          <ac:spMkLst>
            <pc:docMk/>
            <pc:sldMk cId="49420189" sldId="316"/>
            <ac:spMk id="15" creationId="{ACCBBDAD-DFE9-4DB9-BD23-A8F9F912E3A1}"/>
          </ac:spMkLst>
        </pc:spChg>
        <pc:spChg chg="add mod">
          <ac:chgData name="kato yoko" userId="05faeffd7c2f10e3" providerId="LiveId" clId="{E815A26E-048B-461B-A9BD-1CD19C2C3B94}" dt="2020-09-09T07:36:16.668" v="1627" actId="1037"/>
          <ac:spMkLst>
            <pc:docMk/>
            <pc:sldMk cId="49420189" sldId="316"/>
            <ac:spMk id="17" creationId="{1F1EA681-4C68-40C4-A3F0-1BD4EAB603CD}"/>
          </ac:spMkLst>
        </pc:spChg>
        <pc:spChg chg="add mod ord">
          <ac:chgData name="kato yoko" userId="05faeffd7c2f10e3" providerId="LiveId" clId="{E815A26E-048B-461B-A9BD-1CD19C2C3B94}" dt="2020-09-09T07:35:30.465" v="1610" actId="14100"/>
          <ac:spMkLst>
            <pc:docMk/>
            <pc:sldMk cId="49420189" sldId="316"/>
            <ac:spMk id="18" creationId="{5FDD6B36-A89A-4DF2-ACB6-72D7E5EF4311}"/>
          </ac:spMkLst>
        </pc:spChg>
        <pc:spChg chg="add mod">
          <ac:chgData name="kato yoko" userId="05faeffd7c2f10e3" providerId="LiveId" clId="{E815A26E-048B-461B-A9BD-1CD19C2C3B94}" dt="2020-09-09T07:36:16.668" v="1627" actId="1037"/>
          <ac:spMkLst>
            <pc:docMk/>
            <pc:sldMk cId="49420189" sldId="316"/>
            <ac:spMk id="20" creationId="{9534D607-3B41-46F7-84D1-85B6D397428E}"/>
          </ac:spMkLst>
        </pc:spChg>
        <pc:spChg chg="add mod">
          <ac:chgData name="kato yoko" userId="05faeffd7c2f10e3" providerId="LiveId" clId="{E815A26E-048B-461B-A9BD-1CD19C2C3B94}" dt="2020-09-09T07:36:16.668" v="1627" actId="1037"/>
          <ac:spMkLst>
            <pc:docMk/>
            <pc:sldMk cId="49420189" sldId="316"/>
            <ac:spMk id="22" creationId="{E7423FB6-7C56-49F9-B0F5-1CA6D8C25514}"/>
          </ac:spMkLst>
        </pc:spChg>
        <pc:spChg chg="add mod">
          <ac:chgData name="kato yoko" userId="05faeffd7c2f10e3" providerId="LiveId" clId="{E815A26E-048B-461B-A9BD-1CD19C2C3B94}" dt="2020-09-09T07:36:16.668" v="1627" actId="1037"/>
          <ac:spMkLst>
            <pc:docMk/>
            <pc:sldMk cId="49420189" sldId="316"/>
            <ac:spMk id="24" creationId="{50715508-5685-4B00-BC7A-87DA63D5719A}"/>
          </ac:spMkLst>
        </pc:spChg>
        <pc:spChg chg="add mod">
          <ac:chgData name="kato yoko" userId="05faeffd7c2f10e3" providerId="LiveId" clId="{E815A26E-048B-461B-A9BD-1CD19C2C3B94}" dt="2020-09-09T07:36:16.668" v="1627" actId="1037"/>
          <ac:spMkLst>
            <pc:docMk/>
            <pc:sldMk cId="49420189" sldId="316"/>
            <ac:spMk id="26" creationId="{895E1F95-8CEC-41EA-8C62-81BCF744286A}"/>
          </ac:spMkLst>
        </pc:spChg>
        <pc:spChg chg="add mod">
          <ac:chgData name="kato yoko" userId="05faeffd7c2f10e3" providerId="LiveId" clId="{E815A26E-048B-461B-A9BD-1CD19C2C3B94}" dt="2020-09-09T07:34:33.383" v="1592" actId="1076"/>
          <ac:spMkLst>
            <pc:docMk/>
            <pc:sldMk cId="49420189" sldId="316"/>
            <ac:spMk id="28" creationId="{49E17325-7F67-4EA4-8EFC-FBAC27B5077C}"/>
          </ac:spMkLst>
        </pc:spChg>
        <pc:spChg chg="add mod">
          <ac:chgData name="kato yoko" userId="05faeffd7c2f10e3" providerId="LiveId" clId="{E815A26E-048B-461B-A9BD-1CD19C2C3B94}" dt="2020-09-09T07:34:43.557" v="1594" actId="1076"/>
          <ac:spMkLst>
            <pc:docMk/>
            <pc:sldMk cId="49420189" sldId="316"/>
            <ac:spMk id="29" creationId="{51CB24E5-5BDA-4740-99E7-00C61E71D22D}"/>
          </ac:spMkLst>
        </pc:spChg>
        <pc:spChg chg="add mod">
          <ac:chgData name="kato yoko" userId="05faeffd7c2f10e3" providerId="LiveId" clId="{E815A26E-048B-461B-A9BD-1CD19C2C3B94}" dt="2020-09-09T07:34:56.422" v="1603" actId="1036"/>
          <ac:spMkLst>
            <pc:docMk/>
            <pc:sldMk cId="49420189" sldId="316"/>
            <ac:spMk id="31" creationId="{4BAC0183-5AC2-449C-8ABB-B4A000036735}"/>
          </ac:spMkLst>
        </pc:spChg>
        <pc:spChg chg="add mod">
          <ac:chgData name="kato yoko" userId="05faeffd7c2f10e3" providerId="LiveId" clId="{E815A26E-048B-461B-A9BD-1CD19C2C3B94}" dt="2020-09-09T07:35:08.035" v="1607" actId="1038"/>
          <ac:spMkLst>
            <pc:docMk/>
            <pc:sldMk cId="49420189" sldId="316"/>
            <ac:spMk id="33" creationId="{831B0686-FCF6-44AD-BB9A-B44E284F31C9}"/>
          </ac:spMkLst>
        </pc:spChg>
        <pc:spChg chg="add del mod">
          <ac:chgData name="kato yoko" userId="05faeffd7c2f10e3" providerId="LiveId" clId="{E815A26E-048B-461B-A9BD-1CD19C2C3B94}" dt="2020-09-09T07:24:41.730" v="1253" actId="478"/>
          <ac:spMkLst>
            <pc:docMk/>
            <pc:sldMk cId="49420189" sldId="316"/>
            <ac:spMk id="34" creationId="{659856DF-7C51-4318-A70A-9E51024D92E9}"/>
          </ac:spMkLst>
        </pc:spChg>
        <pc:spChg chg="add del mod">
          <ac:chgData name="kato yoko" userId="05faeffd7c2f10e3" providerId="LiveId" clId="{E815A26E-048B-461B-A9BD-1CD19C2C3B94}" dt="2020-09-09T07:24:41.730" v="1253" actId="478"/>
          <ac:spMkLst>
            <pc:docMk/>
            <pc:sldMk cId="49420189" sldId="316"/>
            <ac:spMk id="36" creationId="{15CE8E8A-0405-4E71-9178-0691EE146B03}"/>
          </ac:spMkLst>
        </pc:spChg>
        <pc:spChg chg="add del mod">
          <ac:chgData name="kato yoko" userId="05faeffd7c2f10e3" providerId="LiveId" clId="{E815A26E-048B-461B-A9BD-1CD19C2C3B94}" dt="2020-09-09T07:24:41.730" v="1253" actId="478"/>
          <ac:spMkLst>
            <pc:docMk/>
            <pc:sldMk cId="49420189" sldId="316"/>
            <ac:spMk id="38" creationId="{DEFCCDA7-DB57-4162-A81F-C0C489C69C03}"/>
          </ac:spMkLst>
        </pc:spChg>
        <pc:spChg chg="add del mod">
          <ac:chgData name="kato yoko" userId="05faeffd7c2f10e3" providerId="LiveId" clId="{E815A26E-048B-461B-A9BD-1CD19C2C3B94}" dt="2020-09-09T07:24:41.730" v="1253" actId="478"/>
          <ac:spMkLst>
            <pc:docMk/>
            <pc:sldMk cId="49420189" sldId="316"/>
            <ac:spMk id="40" creationId="{D834D20A-C9E4-4974-908B-4FF05DEDE3A5}"/>
          </ac:spMkLst>
        </pc:spChg>
        <pc:spChg chg="add del mod">
          <ac:chgData name="kato yoko" userId="05faeffd7c2f10e3" providerId="LiveId" clId="{E815A26E-048B-461B-A9BD-1CD19C2C3B94}" dt="2020-09-09T07:24:41.730" v="1253" actId="478"/>
          <ac:spMkLst>
            <pc:docMk/>
            <pc:sldMk cId="49420189" sldId="316"/>
            <ac:spMk id="42" creationId="{324DD956-424B-4266-AF04-DCE5946748DF}"/>
          </ac:spMkLst>
        </pc:spChg>
        <pc:spChg chg="add del mod">
          <ac:chgData name="kato yoko" userId="05faeffd7c2f10e3" providerId="LiveId" clId="{E815A26E-048B-461B-A9BD-1CD19C2C3B94}" dt="2020-09-09T07:24:41.730" v="1253" actId="478"/>
          <ac:spMkLst>
            <pc:docMk/>
            <pc:sldMk cId="49420189" sldId="316"/>
            <ac:spMk id="44" creationId="{E45B89C8-4210-4CB3-A1EE-EC6532306784}"/>
          </ac:spMkLst>
        </pc:spChg>
        <pc:spChg chg="add del mod">
          <ac:chgData name="kato yoko" userId="05faeffd7c2f10e3" providerId="LiveId" clId="{E815A26E-048B-461B-A9BD-1CD19C2C3B94}" dt="2020-09-09T07:26:48.830" v="1377" actId="478"/>
          <ac:spMkLst>
            <pc:docMk/>
            <pc:sldMk cId="49420189" sldId="316"/>
            <ac:spMk id="45" creationId="{8AADD68A-AB19-44E4-BCD2-CB0E98522053}"/>
          </ac:spMkLst>
        </pc:spChg>
        <pc:spChg chg="add mod">
          <ac:chgData name="kato yoko" userId="05faeffd7c2f10e3" providerId="LiveId" clId="{E815A26E-048B-461B-A9BD-1CD19C2C3B94}" dt="2020-09-09T07:33:30.735" v="1573" actId="1076"/>
          <ac:spMkLst>
            <pc:docMk/>
            <pc:sldMk cId="49420189" sldId="316"/>
            <ac:spMk id="47" creationId="{7A4576F5-E2A7-4A05-9D4F-018008E43946}"/>
          </ac:spMkLst>
        </pc:spChg>
        <pc:spChg chg="add mod">
          <ac:chgData name="kato yoko" userId="05faeffd7c2f10e3" providerId="LiveId" clId="{E815A26E-048B-461B-A9BD-1CD19C2C3B94}" dt="2020-09-09T07:33:30.735" v="1573" actId="1076"/>
          <ac:spMkLst>
            <pc:docMk/>
            <pc:sldMk cId="49420189" sldId="316"/>
            <ac:spMk id="48" creationId="{21DC3D58-3AB9-4B19-84C6-F17FC5921B81}"/>
          </ac:spMkLst>
        </pc:spChg>
        <pc:spChg chg="add mod">
          <ac:chgData name="kato yoko" userId="05faeffd7c2f10e3" providerId="LiveId" clId="{E815A26E-048B-461B-A9BD-1CD19C2C3B94}" dt="2020-09-09T07:33:30.735" v="1573" actId="1076"/>
          <ac:spMkLst>
            <pc:docMk/>
            <pc:sldMk cId="49420189" sldId="316"/>
            <ac:spMk id="50" creationId="{2BFB7797-7FDC-4C90-8D4A-E45DE5ECC6EE}"/>
          </ac:spMkLst>
        </pc:spChg>
        <pc:spChg chg="add mod">
          <ac:chgData name="kato yoko" userId="05faeffd7c2f10e3" providerId="LiveId" clId="{E815A26E-048B-461B-A9BD-1CD19C2C3B94}" dt="2020-09-09T07:33:30.735" v="1573" actId="1076"/>
          <ac:spMkLst>
            <pc:docMk/>
            <pc:sldMk cId="49420189" sldId="316"/>
            <ac:spMk id="52" creationId="{2AC6D788-E904-49EC-B275-43C927268C2C}"/>
          </ac:spMkLst>
        </pc:spChg>
        <pc:spChg chg="add mod">
          <ac:chgData name="kato yoko" userId="05faeffd7c2f10e3" providerId="LiveId" clId="{E815A26E-048B-461B-A9BD-1CD19C2C3B94}" dt="2020-09-09T07:36:57.508" v="1637" actId="20577"/>
          <ac:spMkLst>
            <pc:docMk/>
            <pc:sldMk cId="49420189" sldId="316"/>
            <ac:spMk id="56" creationId="{D664D274-8717-452B-A686-139487638C2F}"/>
          </ac:spMkLst>
        </pc:spChg>
        <pc:spChg chg="add mod">
          <ac:chgData name="kato yoko" userId="05faeffd7c2f10e3" providerId="LiveId" clId="{E815A26E-048B-461B-A9BD-1CD19C2C3B94}" dt="2020-09-09T07:36:49.128" v="1630" actId="1076"/>
          <ac:spMkLst>
            <pc:docMk/>
            <pc:sldMk cId="49420189" sldId="316"/>
            <ac:spMk id="58" creationId="{95153FF1-551E-45DC-A68A-948E10A0DFC3}"/>
          </ac:spMkLst>
        </pc:spChg>
        <pc:spChg chg="add mod">
          <ac:chgData name="kato yoko" userId="05faeffd7c2f10e3" providerId="LiveId" clId="{E815A26E-048B-461B-A9BD-1CD19C2C3B94}" dt="2020-09-09T07:37:03.291" v="1642"/>
          <ac:spMkLst>
            <pc:docMk/>
            <pc:sldMk cId="49420189" sldId="316"/>
            <ac:spMk id="60" creationId="{6EE0C320-AEA5-4F33-84F9-A8067CF65F7C}"/>
          </ac:spMkLst>
        </pc:spChg>
        <pc:spChg chg="add mod">
          <ac:chgData name="kato yoko" userId="05faeffd7c2f10e3" providerId="LiveId" clId="{E815A26E-048B-461B-A9BD-1CD19C2C3B94}" dt="2020-09-09T07:36:49.128" v="1630" actId="1076"/>
          <ac:spMkLst>
            <pc:docMk/>
            <pc:sldMk cId="49420189" sldId="316"/>
            <ac:spMk id="62" creationId="{65B49A40-FFFA-4BDE-9503-1A6A78FABB2F}"/>
          </ac:spMkLst>
        </pc:spChg>
        <pc:spChg chg="add mod">
          <ac:chgData name="kato yoko" userId="05faeffd7c2f10e3" providerId="LiveId" clId="{E815A26E-048B-461B-A9BD-1CD19C2C3B94}" dt="2020-09-09T07:36:49.128" v="1630" actId="1076"/>
          <ac:spMkLst>
            <pc:docMk/>
            <pc:sldMk cId="49420189" sldId="316"/>
            <ac:spMk id="64" creationId="{BA016C60-94AA-47FB-B1E3-C25D92847851}"/>
          </ac:spMkLst>
        </pc:spChg>
        <pc:spChg chg="add mod">
          <ac:chgData name="kato yoko" userId="05faeffd7c2f10e3" providerId="LiveId" clId="{E815A26E-048B-461B-A9BD-1CD19C2C3B94}" dt="2020-09-09T07:36:49.128" v="1630" actId="1076"/>
          <ac:spMkLst>
            <pc:docMk/>
            <pc:sldMk cId="49420189" sldId="316"/>
            <ac:spMk id="66" creationId="{B3EF06FA-303C-4F2D-AC11-0C9D4F667793}"/>
          </ac:spMkLst>
        </pc:spChg>
        <pc:spChg chg="add mod">
          <ac:chgData name="kato yoko" userId="05faeffd7c2f10e3" providerId="LiveId" clId="{E815A26E-048B-461B-A9BD-1CD19C2C3B94}" dt="2020-09-09T07:36:49.128" v="1630" actId="1076"/>
          <ac:spMkLst>
            <pc:docMk/>
            <pc:sldMk cId="49420189" sldId="316"/>
            <ac:spMk id="68" creationId="{E416EBEC-9366-47B3-97DC-E985F196A714}"/>
          </ac:spMkLst>
        </pc:spChg>
        <pc:graphicFrameChg chg="add mod modGraphic">
          <ac:chgData name="kato yoko" userId="05faeffd7c2f10e3" providerId="LiveId" clId="{E815A26E-048B-461B-A9BD-1CD19C2C3B94}" dt="2020-09-09T07:31:53.747" v="1572" actId="113"/>
          <ac:graphicFrameMkLst>
            <pc:docMk/>
            <pc:sldMk cId="49420189" sldId="316"/>
            <ac:graphicFrameMk id="5" creationId="{957D62C8-3A05-4182-8D28-78389B0107CF}"/>
          </ac:graphicFrameMkLst>
        </pc:graphicFrameChg>
        <pc:picChg chg="add mod">
          <ac:chgData name="kato yoko" userId="05faeffd7c2f10e3" providerId="LiveId" clId="{E815A26E-048B-461B-A9BD-1CD19C2C3B94}" dt="2020-09-09T07:35:26.803" v="1609" actId="1076"/>
          <ac:picMkLst>
            <pc:docMk/>
            <pc:sldMk cId="49420189" sldId="316"/>
            <ac:picMk id="13" creationId="{93B788CA-08C3-41AA-9FD2-512A61AD18CD}"/>
          </ac:picMkLst>
        </pc:picChg>
        <pc:picChg chg="add mod">
          <ac:chgData name="kato yoko" userId="05faeffd7c2f10e3" providerId="LiveId" clId="{E815A26E-048B-461B-A9BD-1CD19C2C3B94}" dt="2020-09-09T07:36:28.248" v="1628" actId="1076"/>
          <ac:picMkLst>
            <pc:docMk/>
            <pc:sldMk cId="49420189" sldId="316"/>
            <ac:picMk id="54" creationId="{2EF78F03-07AE-4515-9EC5-F717C2BAF923}"/>
          </ac:picMkLst>
        </pc:picChg>
      </pc:sldChg>
      <pc:sldChg chg="addSp delSp modSp new mod">
        <pc:chgData name="kato yoko" userId="05faeffd7c2f10e3" providerId="LiveId" clId="{E815A26E-048B-461B-A9BD-1CD19C2C3B94}" dt="2020-09-11T12:38:24.260" v="2643" actId="478"/>
        <pc:sldMkLst>
          <pc:docMk/>
          <pc:sldMk cId="2722497965" sldId="319"/>
        </pc:sldMkLst>
        <pc:spChg chg="del">
          <ac:chgData name="kato yoko" userId="05faeffd7c2f10e3" providerId="LiveId" clId="{E815A26E-048B-461B-A9BD-1CD19C2C3B94}" dt="2020-09-11T12:35:08.499" v="2641" actId="478"/>
          <ac:spMkLst>
            <pc:docMk/>
            <pc:sldMk cId="2722497965" sldId="319"/>
            <ac:spMk id="2" creationId="{617CE29D-F509-4A15-B6E1-081CA06B4078}"/>
          </ac:spMkLst>
        </pc:spChg>
        <pc:spChg chg="del">
          <ac:chgData name="kato yoko" userId="05faeffd7c2f10e3" providerId="LiveId" clId="{E815A26E-048B-461B-A9BD-1CD19C2C3B94}" dt="2020-09-11T12:35:08.499" v="2641" actId="478"/>
          <ac:spMkLst>
            <pc:docMk/>
            <pc:sldMk cId="2722497965" sldId="319"/>
            <ac:spMk id="3" creationId="{06ED0B81-3FF8-4E36-B8A7-F7A20A3DB78C}"/>
          </ac:spMkLst>
        </pc:spChg>
        <pc:picChg chg="add del mod">
          <ac:chgData name="kato yoko" userId="05faeffd7c2f10e3" providerId="LiveId" clId="{E815A26E-048B-461B-A9BD-1CD19C2C3B94}" dt="2020-09-11T12:38:24.260" v="2643" actId="478"/>
          <ac:picMkLst>
            <pc:docMk/>
            <pc:sldMk cId="2722497965" sldId="319"/>
            <ac:picMk id="5" creationId="{AA916C76-4FC6-4B44-8DEB-DF2315EA9883}"/>
          </ac:picMkLst>
        </pc:picChg>
        <pc:picChg chg="add del mod">
          <ac:chgData name="kato yoko" userId="05faeffd7c2f10e3" providerId="LiveId" clId="{E815A26E-048B-461B-A9BD-1CD19C2C3B94}" dt="2020-09-11T12:38:24.260" v="2643" actId="478"/>
          <ac:picMkLst>
            <pc:docMk/>
            <pc:sldMk cId="2722497965" sldId="319"/>
            <ac:picMk id="7" creationId="{14C05992-5F81-483E-9C83-7AE679279D9C}"/>
          </ac:picMkLst>
        </pc:picChg>
        <pc:picChg chg="add del mod">
          <ac:chgData name="kato yoko" userId="05faeffd7c2f10e3" providerId="LiveId" clId="{E815A26E-048B-461B-A9BD-1CD19C2C3B94}" dt="2020-09-11T12:38:24.260" v="2643" actId="478"/>
          <ac:picMkLst>
            <pc:docMk/>
            <pc:sldMk cId="2722497965" sldId="319"/>
            <ac:picMk id="9" creationId="{DB82B13F-38CD-407D-A4D1-CB1E722F4B92}"/>
          </ac:picMkLst>
        </pc:picChg>
      </pc:sldChg>
    </pc:docChg>
  </pc:docChgLst>
  <pc:docChgLst>
    <pc:chgData name="kato yoko" userId="05faeffd7c2f10e3" providerId="LiveId" clId="{7480F459-8E88-44A9-859A-508B088F3602}"/>
    <pc:docChg chg="undo custSel addSld delSld modSld sldOrd">
      <pc:chgData name="kato yoko" userId="05faeffd7c2f10e3" providerId="LiveId" clId="{7480F459-8E88-44A9-859A-508B088F3602}" dt="2020-09-01T09:45:21.499" v="3289" actId="1076"/>
      <pc:docMkLst>
        <pc:docMk/>
      </pc:docMkLst>
      <pc:sldChg chg="modAnim">
        <pc:chgData name="kato yoko" userId="05faeffd7c2f10e3" providerId="LiveId" clId="{7480F459-8E88-44A9-859A-508B088F3602}" dt="2020-09-01T01:21:31.983" v="1074"/>
        <pc:sldMkLst>
          <pc:docMk/>
          <pc:sldMk cId="4242027763" sldId="257"/>
        </pc:sldMkLst>
      </pc:sldChg>
      <pc:sldChg chg="addSp delSp modSp mod">
        <pc:chgData name="kato yoko" userId="05faeffd7c2f10e3" providerId="LiveId" clId="{7480F459-8E88-44A9-859A-508B088F3602}" dt="2020-09-01T01:31:21.279" v="1426" actId="1036"/>
        <pc:sldMkLst>
          <pc:docMk/>
          <pc:sldMk cId="3181910348" sldId="259"/>
        </pc:sldMkLst>
        <pc:spChg chg="add mod">
          <ac:chgData name="kato yoko" userId="05faeffd7c2f10e3" providerId="LiveId" clId="{7480F459-8E88-44A9-859A-508B088F3602}" dt="2020-09-01T01:31:21.279" v="1426" actId="1036"/>
          <ac:spMkLst>
            <pc:docMk/>
            <pc:sldMk cId="3181910348" sldId="259"/>
            <ac:spMk id="2" creationId="{A14CA402-AED4-4B1B-A1F8-F041A1F28012}"/>
          </ac:spMkLst>
        </pc:spChg>
        <pc:spChg chg="mod">
          <ac:chgData name="kato yoko" userId="05faeffd7c2f10e3" providerId="LiveId" clId="{7480F459-8E88-44A9-859A-508B088F3602}" dt="2020-09-01T01:31:21.279" v="1426" actId="1036"/>
          <ac:spMkLst>
            <pc:docMk/>
            <pc:sldMk cId="3181910348" sldId="259"/>
            <ac:spMk id="3" creationId="{066C7E6F-6DB1-4F96-9F4A-4EF450254AB3}"/>
          </ac:spMkLst>
        </pc:spChg>
        <pc:spChg chg="mod">
          <ac:chgData name="kato yoko" userId="05faeffd7c2f10e3" providerId="LiveId" clId="{7480F459-8E88-44A9-859A-508B088F3602}" dt="2020-09-01T01:31:21.279" v="1426" actId="1036"/>
          <ac:spMkLst>
            <pc:docMk/>
            <pc:sldMk cId="3181910348" sldId="259"/>
            <ac:spMk id="4" creationId="{E1ED9F1C-BB76-4EB8-BAE3-B21BBD07E308}"/>
          </ac:spMkLst>
        </pc:spChg>
        <pc:spChg chg="mod">
          <ac:chgData name="kato yoko" userId="05faeffd7c2f10e3" providerId="LiveId" clId="{7480F459-8E88-44A9-859A-508B088F3602}" dt="2020-09-01T01:31:21.279" v="1426" actId="1036"/>
          <ac:spMkLst>
            <pc:docMk/>
            <pc:sldMk cId="3181910348" sldId="259"/>
            <ac:spMk id="5" creationId="{70C982A2-4916-4254-AD88-3AB84F750076}"/>
          </ac:spMkLst>
        </pc:spChg>
        <pc:spChg chg="mod">
          <ac:chgData name="kato yoko" userId="05faeffd7c2f10e3" providerId="LiveId" clId="{7480F459-8E88-44A9-859A-508B088F3602}" dt="2020-09-01T01:31:21.279" v="1426" actId="1036"/>
          <ac:spMkLst>
            <pc:docMk/>
            <pc:sldMk cId="3181910348" sldId="259"/>
            <ac:spMk id="6" creationId="{855E726B-6173-40B3-A8D9-AA805C90766C}"/>
          </ac:spMkLst>
        </pc:spChg>
        <pc:spChg chg="mod">
          <ac:chgData name="kato yoko" userId="05faeffd7c2f10e3" providerId="LiveId" clId="{7480F459-8E88-44A9-859A-508B088F3602}" dt="2020-09-01T01:31:21.279" v="1426" actId="1036"/>
          <ac:spMkLst>
            <pc:docMk/>
            <pc:sldMk cId="3181910348" sldId="259"/>
            <ac:spMk id="7" creationId="{C7F1DB16-168C-4035-919F-7CAA2A7E8EB3}"/>
          </ac:spMkLst>
        </pc:spChg>
        <pc:spChg chg="mod">
          <ac:chgData name="kato yoko" userId="05faeffd7c2f10e3" providerId="LiveId" clId="{7480F459-8E88-44A9-859A-508B088F3602}" dt="2020-09-01T01:31:21.279" v="1426" actId="1036"/>
          <ac:spMkLst>
            <pc:docMk/>
            <pc:sldMk cId="3181910348" sldId="259"/>
            <ac:spMk id="8" creationId="{39467367-2CB5-4B59-B109-7AB792B68E33}"/>
          </ac:spMkLst>
        </pc:spChg>
        <pc:spChg chg="add del mod">
          <ac:chgData name="kato yoko" userId="05faeffd7c2f10e3" providerId="LiveId" clId="{7480F459-8E88-44A9-859A-508B088F3602}" dt="2020-09-01T01:30:00.475" v="1320" actId="478"/>
          <ac:spMkLst>
            <pc:docMk/>
            <pc:sldMk cId="3181910348" sldId="259"/>
            <ac:spMk id="9" creationId="{F599B1D5-EAC1-4671-A25D-8A1FA4EC28AE}"/>
          </ac:spMkLst>
        </pc:spChg>
      </pc:sldChg>
      <pc:sldChg chg="addSp modSp mod">
        <pc:chgData name="kato yoko" userId="05faeffd7c2f10e3" providerId="LiveId" clId="{7480F459-8E88-44A9-859A-508B088F3602}" dt="2020-09-01T04:37:44.934" v="1519" actId="1076"/>
        <pc:sldMkLst>
          <pc:docMk/>
          <pc:sldMk cId="1023525692" sldId="266"/>
        </pc:sldMkLst>
        <pc:spChg chg="add mod">
          <ac:chgData name="kato yoko" userId="05faeffd7c2f10e3" providerId="LiveId" clId="{7480F459-8E88-44A9-859A-508B088F3602}" dt="2020-09-01T04:37:36.680" v="1518" actId="1035"/>
          <ac:spMkLst>
            <pc:docMk/>
            <pc:sldMk cId="1023525692" sldId="266"/>
            <ac:spMk id="2" creationId="{7390634F-E5F4-4970-8AF6-F4B4D652FF87}"/>
          </ac:spMkLst>
        </pc:spChg>
        <pc:spChg chg="mod">
          <ac:chgData name="kato yoko" userId="05faeffd7c2f10e3" providerId="LiveId" clId="{7480F459-8E88-44A9-859A-508B088F3602}" dt="2020-09-01T04:37:44.934" v="1519" actId="1076"/>
          <ac:spMkLst>
            <pc:docMk/>
            <pc:sldMk cId="1023525692" sldId="266"/>
            <ac:spMk id="18" creationId="{CB2989C7-883E-4C79-B3B6-33BE816C0C38}"/>
          </ac:spMkLst>
        </pc:spChg>
        <pc:spChg chg="mod">
          <ac:chgData name="kato yoko" userId="05faeffd7c2f10e3" providerId="LiveId" clId="{7480F459-8E88-44A9-859A-508B088F3602}" dt="2020-09-01T01:34:57.305" v="1482" actId="1076"/>
          <ac:spMkLst>
            <pc:docMk/>
            <pc:sldMk cId="1023525692" sldId="266"/>
            <ac:spMk id="19" creationId="{C8FBB2F4-7FD8-4EE9-B44F-F61DAC4E99B5}"/>
          </ac:spMkLst>
        </pc:spChg>
        <pc:spChg chg="mod">
          <ac:chgData name="kato yoko" userId="05faeffd7c2f10e3" providerId="LiveId" clId="{7480F459-8E88-44A9-859A-508B088F3602}" dt="2020-09-01T01:35:04.112" v="1485" actId="1038"/>
          <ac:spMkLst>
            <pc:docMk/>
            <pc:sldMk cId="1023525692" sldId="266"/>
            <ac:spMk id="23" creationId="{6AE2B109-CC3C-4DE6-975C-6E5CDDDCA08D}"/>
          </ac:spMkLst>
        </pc:spChg>
      </pc:sldChg>
      <pc:sldChg chg="addSp delSp modSp mod addAnim delAnim modAnim">
        <pc:chgData name="kato yoko" userId="05faeffd7c2f10e3" providerId="LiveId" clId="{7480F459-8E88-44A9-859A-508B088F3602}" dt="2020-08-31T09:40:37.606" v="487" actId="21"/>
        <pc:sldMkLst>
          <pc:docMk/>
          <pc:sldMk cId="4117484054" sldId="272"/>
        </pc:sldMkLst>
        <pc:spChg chg="mod">
          <ac:chgData name="kato yoko" userId="05faeffd7c2f10e3" providerId="LiveId" clId="{7480F459-8E88-44A9-859A-508B088F3602}" dt="2020-08-30T13:56:28.919" v="83" actId="20577"/>
          <ac:spMkLst>
            <pc:docMk/>
            <pc:sldMk cId="4117484054" sldId="272"/>
            <ac:spMk id="2" creationId="{53664DA2-A3B0-4972-9E38-8244183F1D30}"/>
          </ac:spMkLst>
        </pc:spChg>
        <pc:spChg chg="mod">
          <ac:chgData name="kato yoko" userId="05faeffd7c2f10e3" providerId="LiveId" clId="{7480F459-8E88-44A9-859A-508B088F3602}" dt="2020-08-30T13:56:36.536" v="85" actId="20577"/>
          <ac:spMkLst>
            <pc:docMk/>
            <pc:sldMk cId="4117484054" sldId="272"/>
            <ac:spMk id="3" creationId="{BA05E818-4958-4645-AA4C-522338CA49C4}"/>
          </ac:spMkLst>
        </pc:spChg>
        <pc:spChg chg="mod">
          <ac:chgData name="kato yoko" userId="05faeffd7c2f10e3" providerId="LiveId" clId="{7480F459-8E88-44A9-859A-508B088F3602}" dt="2020-08-30T13:56:50.231" v="97" actId="1037"/>
          <ac:spMkLst>
            <pc:docMk/>
            <pc:sldMk cId="4117484054" sldId="272"/>
            <ac:spMk id="39" creationId="{F1716071-03B0-4C4E-A064-46994530849C}"/>
          </ac:spMkLst>
        </pc:spChg>
        <pc:spChg chg="mod">
          <ac:chgData name="kato yoko" userId="05faeffd7c2f10e3" providerId="LiveId" clId="{7480F459-8E88-44A9-859A-508B088F3602}" dt="2020-08-30T13:56:42.464" v="90" actId="1037"/>
          <ac:spMkLst>
            <pc:docMk/>
            <pc:sldMk cId="4117484054" sldId="272"/>
            <ac:spMk id="41" creationId="{922BFF24-B975-4464-A3CB-5DAC6AFB3E82}"/>
          </ac:spMkLst>
        </pc:spChg>
        <pc:picChg chg="ord">
          <ac:chgData name="kato yoko" userId="05faeffd7c2f10e3" providerId="LiveId" clId="{7480F459-8E88-44A9-859A-508B088F3602}" dt="2020-08-30T09:23:40.930" v="5" actId="167"/>
          <ac:picMkLst>
            <pc:docMk/>
            <pc:sldMk cId="4117484054" sldId="272"/>
            <ac:picMk id="26" creationId="{B25556F4-95E1-4E4B-85FD-1AC57455C6B5}"/>
          </ac:picMkLst>
        </pc:picChg>
        <pc:picChg chg="add del">
          <ac:chgData name="kato yoko" userId="05faeffd7c2f10e3" providerId="LiveId" clId="{7480F459-8E88-44A9-859A-508B088F3602}" dt="2020-08-31T09:40:37.606" v="487" actId="21"/>
          <ac:picMkLst>
            <pc:docMk/>
            <pc:sldMk cId="4117484054" sldId="272"/>
            <ac:picMk id="38" creationId="{587CF72A-C78E-43BF-BA44-E4EDB01EE7CD}"/>
          </ac:picMkLst>
        </pc:picChg>
      </pc:sldChg>
      <pc:sldChg chg="addSp delSp modSp mod">
        <pc:chgData name="kato yoko" userId="05faeffd7c2f10e3" providerId="LiveId" clId="{7480F459-8E88-44A9-859A-508B088F3602}" dt="2020-09-01T01:33:03.761" v="1463" actId="1037"/>
        <pc:sldMkLst>
          <pc:docMk/>
          <pc:sldMk cId="3721297430" sldId="287"/>
        </pc:sldMkLst>
        <pc:spChg chg="add mod">
          <ac:chgData name="kato yoko" userId="05faeffd7c2f10e3" providerId="LiveId" clId="{7480F459-8E88-44A9-859A-508B088F3602}" dt="2020-09-01T01:32:20.116" v="1449" actId="1037"/>
          <ac:spMkLst>
            <pc:docMk/>
            <pc:sldMk cId="3721297430" sldId="287"/>
            <ac:spMk id="2" creationId="{1765ABF1-A9D0-4257-B118-F983CFD70929}"/>
          </ac:spMkLst>
        </pc:spChg>
        <pc:spChg chg="mod">
          <ac:chgData name="kato yoko" userId="05faeffd7c2f10e3" providerId="LiveId" clId="{7480F459-8E88-44A9-859A-508B088F3602}" dt="2020-09-01T01:32:42.676" v="1452" actId="1076"/>
          <ac:spMkLst>
            <pc:docMk/>
            <pc:sldMk cId="3721297430" sldId="287"/>
            <ac:spMk id="3" creationId="{066C7E6F-6DB1-4F96-9F4A-4EF450254AB3}"/>
          </ac:spMkLst>
        </pc:spChg>
        <pc:spChg chg="add del mod">
          <ac:chgData name="kato yoko" userId="05faeffd7c2f10e3" providerId="LiveId" clId="{7480F459-8E88-44A9-859A-508B088F3602}" dt="2020-09-01T01:31:41.893" v="1433" actId="478"/>
          <ac:spMkLst>
            <pc:docMk/>
            <pc:sldMk cId="3721297430" sldId="287"/>
            <ac:spMk id="4" creationId="{7B8B2BE7-7EBA-4358-B96C-C757E1B74B0A}"/>
          </ac:spMkLst>
        </pc:spChg>
        <pc:spChg chg="mod">
          <ac:chgData name="kato yoko" userId="05faeffd7c2f10e3" providerId="LiveId" clId="{7480F459-8E88-44A9-859A-508B088F3602}" dt="2020-09-01T01:28:38.759" v="1293" actId="1036"/>
          <ac:spMkLst>
            <pc:docMk/>
            <pc:sldMk cId="3721297430" sldId="287"/>
            <ac:spMk id="5" creationId="{70C982A2-4916-4254-AD88-3AB84F750076}"/>
          </ac:spMkLst>
        </pc:spChg>
        <pc:spChg chg="mod">
          <ac:chgData name="kato yoko" userId="05faeffd7c2f10e3" providerId="LiveId" clId="{7480F459-8E88-44A9-859A-508B088F3602}" dt="2020-09-01T01:28:38.759" v="1293" actId="1036"/>
          <ac:spMkLst>
            <pc:docMk/>
            <pc:sldMk cId="3721297430" sldId="287"/>
            <ac:spMk id="6" creationId="{855E726B-6173-40B3-A8D9-AA805C90766C}"/>
          </ac:spMkLst>
        </pc:spChg>
        <pc:spChg chg="mod">
          <ac:chgData name="kato yoko" userId="05faeffd7c2f10e3" providerId="LiveId" clId="{7480F459-8E88-44A9-859A-508B088F3602}" dt="2020-09-01T01:28:38.759" v="1293" actId="1036"/>
          <ac:spMkLst>
            <pc:docMk/>
            <pc:sldMk cId="3721297430" sldId="287"/>
            <ac:spMk id="7" creationId="{C7F1DB16-168C-4035-919F-7CAA2A7E8EB3}"/>
          </ac:spMkLst>
        </pc:spChg>
        <pc:spChg chg="mod">
          <ac:chgData name="kato yoko" userId="05faeffd7c2f10e3" providerId="LiveId" clId="{7480F459-8E88-44A9-859A-508B088F3602}" dt="2020-09-01T01:33:03.761" v="1463" actId="1037"/>
          <ac:spMkLst>
            <pc:docMk/>
            <pc:sldMk cId="3721297430" sldId="287"/>
            <ac:spMk id="8" creationId="{BFC12FEA-493A-43AC-997F-1DDF49E472A8}"/>
          </ac:spMkLst>
        </pc:spChg>
        <pc:spChg chg="mod">
          <ac:chgData name="kato yoko" userId="05faeffd7c2f10e3" providerId="LiveId" clId="{7480F459-8E88-44A9-859A-508B088F3602}" dt="2020-09-01T01:33:00.832" v="1462" actId="1037"/>
          <ac:spMkLst>
            <pc:docMk/>
            <pc:sldMk cId="3721297430" sldId="287"/>
            <ac:spMk id="10" creationId="{71B5C097-A17E-411A-91C4-9EF9FD98FEA5}"/>
          </ac:spMkLst>
        </pc:spChg>
      </pc:sldChg>
      <pc:sldChg chg="addSp modSp mod">
        <pc:chgData name="kato yoko" userId="05faeffd7c2f10e3" providerId="LiveId" clId="{7480F459-8E88-44A9-859A-508B088F3602}" dt="2020-09-01T04:39:00.405" v="1570" actId="14100"/>
        <pc:sldMkLst>
          <pc:docMk/>
          <pc:sldMk cId="2392437260" sldId="288"/>
        </pc:sldMkLst>
        <pc:spChg chg="add mod">
          <ac:chgData name="kato yoko" userId="05faeffd7c2f10e3" providerId="LiveId" clId="{7480F459-8E88-44A9-859A-508B088F3602}" dt="2020-09-01T04:38:46.911" v="1566" actId="1035"/>
          <ac:spMkLst>
            <pc:docMk/>
            <pc:sldMk cId="2392437260" sldId="288"/>
            <ac:spMk id="2" creationId="{F3C23682-1172-4542-A516-27D18299FDE0}"/>
          </ac:spMkLst>
        </pc:spChg>
        <pc:spChg chg="mod">
          <ac:chgData name="kato yoko" userId="05faeffd7c2f10e3" providerId="LiveId" clId="{7480F459-8E88-44A9-859A-508B088F3602}" dt="2020-09-01T04:38:40.092" v="1558" actId="255"/>
          <ac:spMkLst>
            <pc:docMk/>
            <pc:sldMk cId="2392437260" sldId="288"/>
            <ac:spMk id="3" creationId="{066C7E6F-6DB1-4F96-9F4A-4EF450254AB3}"/>
          </ac:spMkLst>
        </pc:spChg>
        <pc:spChg chg="mod">
          <ac:chgData name="kato yoko" userId="05faeffd7c2f10e3" providerId="LiveId" clId="{7480F459-8E88-44A9-859A-508B088F3602}" dt="2020-09-01T01:34:00.492" v="1473" actId="1076"/>
          <ac:spMkLst>
            <pc:docMk/>
            <pc:sldMk cId="2392437260" sldId="288"/>
            <ac:spMk id="5" creationId="{70C982A2-4916-4254-AD88-3AB84F750076}"/>
          </ac:spMkLst>
        </pc:spChg>
        <pc:spChg chg="mod">
          <ac:chgData name="kato yoko" userId="05faeffd7c2f10e3" providerId="LiveId" clId="{7480F459-8E88-44A9-859A-508B088F3602}" dt="2020-09-01T01:33:30.601" v="1465" actId="1076"/>
          <ac:spMkLst>
            <pc:docMk/>
            <pc:sldMk cId="2392437260" sldId="288"/>
            <ac:spMk id="6" creationId="{855E726B-6173-40B3-A8D9-AA805C90766C}"/>
          </ac:spMkLst>
        </pc:spChg>
        <pc:spChg chg="mod">
          <ac:chgData name="kato yoko" userId="05faeffd7c2f10e3" providerId="LiveId" clId="{7480F459-8E88-44A9-859A-508B088F3602}" dt="2020-09-01T01:33:56.588" v="1472" actId="1038"/>
          <ac:spMkLst>
            <pc:docMk/>
            <pc:sldMk cId="2392437260" sldId="288"/>
            <ac:spMk id="7" creationId="{C7F1DB16-168C-4035-919F-7CAA2A7E8EB3}"/>
          </ac:spMkLst>
        </pc:spChg>
        <pc:spChg chg="mod">
          <ac:chgData name="kato yoko" userId="05faeffd7c2f10e3" providerId="LiveId" clId="{7480F459-8E88-44A9-859A-508B088F3602}" dt="2020-09-01T04:39:00.405" v="1570" actId="14100"/>
          <ac:spMkLst>
            <pc:docMk/>
            <pc:sldMk cId="2392437260" sldId="288"/>
            <ac:spMk id="10" creationId="{71B5C097-A17E-411A-91C4-9EF9FD98FEA5}"/>
          </ac:spMkLst>
        </pc:spChg>
      </pc:sldChg>
      <pc:sldChg chg="addSp modSp mod">
        <pc:chgData name="kato yoko" userId="05faeffd7c2f10e3" providerId="LiveId" clId="{7480F459-8E88-44A9-859A-508B088F3602}" dt="2020-09-01T04:37:23.182" v="1499" actId="1038"/>
        <pc:sldMkLst>
          <pc:docMk/>
          <pc:sldMk cId="1852116879" sldId="292"/>
        </pc:sldMkLst>
        <pc:spChg chg="add mod">
          <ac:chgData name="kato yoko" userId="05faeffd7c2f10e3" providerId="LiveId" clId="{7480F459-8E88-44A9-859A-508B088F3602}" dt="2020-09-01T04:37:23.182" v="1499" actId="1038"/>
          <ac:spMkLst>
            <pc:docMk/>
            <pc:sldMk cId="1852116879" sldId="292"/>
            <ac:spMk id="2" creationId="{60E67E0B-6C8B-4E65-8520-A8D8F5576F69}"/>
          </ac:spMkLst>
        </pc:spChg>
        <pc:spChg chg="mod">
          <ac:chgData name="kato yoko" userId="05faeffd7c2f10e3" providerId="LiveId" clId="{7480F459-8E88-44A9-859A-508B088F3602}" dt="2020-09-01T04:36:58.039" v="1488" actId="1076"/>
          <ac:spMkLst>
            <pc:docMk/>
            <pc:sldMk cId="1852116879" sldId="292"/>
            <ac:spMk id="19" creationId="{C8FBB2F4-7FD8-4EE9-B44F-F61DAC4E99B5}"/>
          </ac:spMkLst>
        </pc:spChg>
      </pc:sldChg>
      <pc:sldChg chg="addSp delSp modSp mod ord">
        <pc:chgData name="kato yoko" userId="05faeffd7c2f10e3" providerId="LiveId" clId="{7480F459-8E88-44A9-859A-508B088F3602}" dt="2020-08-31T09:02:05.341" v="131" actId="1076"/>
        <pc:sldMkLst>
          <pc:docMk/>
          <pc:sldMk cId="3098687686" sldId="294"/>
        </pc:sldMkLst>
        <pc:spChg chg="del">
          <ac:chgData name="kato yoko" userId="05faeffd7c2f10e3" providerId="LiveId" clId="{7480F459-8E88-44A9-859A-508B088F3602}" dt="2020-08-30T13:50:29.941" v="11" actId="478"/>
          <ac:spMkLst>
            <pc:docMk/>
            <pc:sldMk cId="3098687686" sldId="294"/>
            <ac:spMk id="2" creationId="{F12F31F3-A9BE-4B10-A389-B7090F06C842}"/>
          </ac:spMkLst>
        </pc:spChg>
        <pc:spChg chg="del">
          <ac:chgData name="kato yoko" userId="05faeffd7c2f10e3" providerId="LiveId" clId="{7480F459-8E88-44A9-859A-508B088F3602}" dt="2020-08-30T13:50:25.936" v="9" actId="931"/>
          <ac:spMkLst>
            <pc:docMk/>
            <pc:sldMk cId="3098687686" sldId="294"/>
            <ac:spMk id="3" creationId="{A5D9D450-4A7E-4213-AF6D-333653F45390}"/>
          </ac:spMkLst>
        </pc:spChg>
        <pc:spChg chg="add del mod">
          <ac:chgData name="kato yoko" userId="05faeffd7c2f10e3" providerId="LiveId" clId="{7480F459-8E88-44A9-859A-508B088F3602}" dt="2020-08-30T13:51:17.605" v="23" actId="478"/>
          <ac:spMkLst>
            <pc:docMk/>
            <pc:sldMk cId="3098687686" sldId="294"/>
            <ac:spMk id="9" creationId="{722FB6AB-4783-4DAA-A750-4C5616BE4E90}"/>
          </ac:spMkLst>
        </pc:spChg>
        <pc:picChg chg="add del mod">
          <ac:chgData name="kato yoko" userId="05faeffd7c2f10e3" providerId="LiveId" clId="{7480F459-8E88-44A9-859A-508B088F3602}" dt="2020-08-30T13:51:09.216" v="19" actId="21"/>
          <ac:picMkLst>
            <pc:docMk/>
            <pc:sldMk cId="3098687686" sldId="294"/>
            <ac:picMk id="5" creationId="{739EEF52-483D-4C4D-A5C2-718BC194EB5F}"/>
          </ac:picMkLst>
        </pc:picChg>
        <pc:picChg chg="add del mod">
          <ac:chgData name="kato yoko" userId="05faeffd7c2f10e3" providerId="LiveId" clId="{7480F459-8E88-44A9-859A-508B088F3602}" dt="2020-08-30T13:50:55.324" v="14" actId="21"/>
          <ac:picMkLst>
            <pc:docMk/>
            <pc:sldMk cId="3098687686" sldId="294"/>
            <ac:picMk id="7" creationId="{79D8AA65-BE06-4781-B392-FDB3DBFC340D}"/>
          </ac:picMkLst>
        </pc:picChg>
        <pc:picChg chg="add mod modCrop">
          <ac:chgData name="kato yoko" userId="05faeffd7c2f10e3" providerId="LiveId" clId="{7480F459-8E88-44A9-859A-508B088F3602}" dt="2020-08-31T09:02:05.341" v="131" actId="1076"/>
          <ac:picMkLst>
            <pc:docMk/>
            <pc:sldMk cId="3098687686" sldId="294"/>
            <ac:picMk id="11" creationId="{9EEBCF4F-1AAA-4306-922C-634191573DAE}"/>
          </ac:picMkLst>
        </pc:picChg>
      </pc:sldChg>
      <pc:sldChg chg="addSp delSp modSp new mod">
        <pc:chgData name="kato yoko" userId="05faeffd7c2f10e3" providerId="LiveId" clId="{7480F459-8E88-44A9-859A-508B088F3602}" dt="2020-08-31T12:27:21.895" v="1064" actId="1076"/>
        <pc:sldMkLst>
          <pc:docMk/>
          <pc:sldMk cId="3611382510" sldId="295"/>
        </pc:sldMkLst>
        <pc:spChg chg="del">
          <ac:chgData name="kato yoko" userId="05faeffd7c2f10e3" providerId="LiveId" clId="{7480F459-8E88-44A9-859A-508B088F3602}" dt="2020-08-30T13:56:20.939" v="80" actId="478"/>
          <ac:spMkLst>
            <pc:docMk/>
            <pc:sldMk cId="3611382510" sldId="295"/>
            <ac:spMk id="2" creationId="{2332A2FD-6F36-4C1C-9BF1-B69EC62478AE}"/>
          </ac:spMkLst>
        </pc:spChg>
        <pc:spChg chg="del">
          <ac:chgData name="kato yoko" userId="05faeffd7c2f10e3" providerId="LiveId" clId="{7480F459-8E88-44A9-859A-508B088F3602}" dt="2020-08-30T13:51:12.658" v="20"/>
          <ac:spMkLst>
            <pc:docMk/>
            <pc:sldMk cId="3611382510" sldId="295"/>
            <ac:spMk id="3" creationId="{C3073A78-7469-4AA7-AE83-532521BCB613}"/>
          </ac:spMkLst>
        </pc:spChg>
        <pc:spChg chg="add del mod">
          <ac:chgData name="kato yoko" userId="05faeffd7c2f10e3" providerId="LiveId" clId="{7480F459-8E88-44A9-859A-508B088F3602}" dt="2020-08-31T08:40:06.614" v="129" actId="478"/>
          <ac:spMkLst>
            <pc:docMk/>
            <pc:sldMk cId="3611382510" sldId="295"/>
            <ac:spMk id="10" creationId="{159B06CD-C35B-4905-8823-384810A44C48}"/>
          </ac:spMkLst>
        </pc:spChg>
        <pc:picChg chg="add del">
          <ac:chgData name="kato yoko" userId="05faeffd7c2f10e3" providerId="LiveId" clId="{7480F459-8E88-44A9-859A-508B088F3602}" dt="2020-08-30T13:51:15.044" v="22" actId="21"/>
          <ac:picMkLst>
            <pc:docMk/>
            <pc:sldMk cId="3611382510" sldId="295"/>
            <ac:picMk id="5" creationId="{8BD3264E-0DB9-4022-AB5E-03F7747A1D90}"/>
          </ac:picMkLst>
        </pc:picChg>
        <pc:picChg chg="add del mod modCrop">
          <ac:chgData name="kato yoko" userId="05faeffd7c2f10e3" providerId="LiveId" clId="{7480F459-8E88-44A9-859A-508B088F3602}" dt="2020-08-30T13:58:35.128" v="122" actId="21"/>
          <ac:picMkLst>
            <pc:docMk/>
            <pc:sldMk cId="3611382510" sldId="295"/>
            <ac:picMk id="6" creationId="{DADAA8B3-7669-4A96-9C6B-55A87E06C1A2}"/>
          </ac:picMkLst>
        </pc:picChg>
        <pc:picChg chg="add mod modCrop">
          <ac:chgData name="kato yoko" userId="05faeffd7c2f10e3" providerId="LiveId" clId="{7480F459-8E88-44A9-859A-508B088F3602}" dt="2020-08-31T12:27:21.895" v="1064" actId="1076"/>
          <ac:picMkLst>
            <pc:docMk/>
            <pc:sldMk cId="3611382510" sldId="295"/>
            <ac:picMk id="8" creationId="{0F0C7871-6D61-4F1C-BFAA-A515012B44F4}"/>
          </ac:picMkLst>
        </pc:picChg>
        <pc:picChg chg="add del">
          <ac:chgData name="kato yoko" userId="05faeffd7c2f10e3" providerId="LiveId" clId="{7480F459-8E88-44A9-859A-508B088F3602}" dt="2020-08-30T13:58:40.250" v="124" actId="22"/>
          <ac:picMkLst>
            <pc:docMk/>
            <pc:sldMk cId="3611382510" sldId="295"/>
            <ac:picMk id="12" creationId="{003808CB-A485-48C3-BDCE-6EE67151CCAA}"/>
          </ac:picMkLst>
        </pc:picChg>
      </pc:sldChg>
      <pc:sldChg chg="addSp delSp modSp new mod">
        <pc:chgData name="kato yoko" userId="05faeffd7c2f10e3" providerId="LiveId" clId="{7480F459-8E88-44A9-859A-508B088F3602}" dt="2020-09-01T07:59:48.971" v="2448" actId="21"/>
        <pc:sldMkLst>
          <pc:docMk/>
          <pc:sldMk cId="3628779502" sldId="296"/>
        </pc:sldMkLst>
        <pc:spChg chg="add del mod">
          <ac:chgData name="kato yoko" userId="05faeffd7c2f10e3" providerId="LiveId" clId="{7480F459-8E88-44A9-859A-508B088F3602}" dt="2020-09-01T07:59:48.971" v="2448" actId="21"/>
          <ac:spMkLst>
            <pc:docMk/>
            <pc:sldMk cId="3628779502" sldId="296"/>
            <ac:spMk id="2" creationId="{682AF543-59F5-489C-90D3-426407180D94}"/>
          </ac:spMkLst>
        </pc:spChg>
        <pc:spChg chg="del">
          <ac:chgData name="kato yoko" userId="05faeffd7c2f10e3" providerId="LiveId" clId="{7480F459-8E88-44A9-859A-508B088F3602}" dt="2020-08-30T13:58:45.107" v="126" actId="478"/>
          <ac:spMkLst>
            <pc:docMk/>
            <pc:sldMk cId="3628779502" sldId="296"/>
            <ac:spMk id="2" creationId="{77CDD96B-0EA6-4AB0-B08D-9BBE1298AC1D}"/>
          </ac:spMkLst>
        </pc:spChg>
        <pc:spChg chg="add del mod">
          <ac:chgData name="kato yoko" userId="05faeffd7c2f10e3" providerId="LiveId" clId="{7480F459-8E88-44A9-859A-508B088F3602}" dt="2020-09-01T07:03:56.820" v="2259" actId="478"/>
          <ac:spMkLst>
            <pc:docMk/>
            <pc:sldMk cId="3628779502" sldId="296"/>
            <ac:spMk id="2" creationId="{C6E5E846-46B6-41DF-BAB3-11F6EC910056}"/>
          </ac:spMkLst>
        </pc:spChg>
        <pc:spChg chg="add del mod">
          <ac:chgData name="kato yoko" userId="05faeffd7c2f10e3" providerId="LiveId" clId="{7480F459-8E88-44A9-859A-508B088F3602}" dt="2020-09-01T07:59:48.971" v="2448" actId="21"/>
          <ac:spMkLst>
            <pc:docMk/>
            <pc:sldMk cId="3628779502" sldId="296"/>
            <ac:spMk id="3" creationId="{000DC954-4E70-42C5-BB11-3A4BAB7FB725}"/>
          </ac:spMkLst>
        </pc:spChg>
        <pc:spChg chg="del">
          <ac:chgData name="kato yoko" userId="05faeffd7c2f10e3" providerId="LiveId" clId="{7480F459-8E88-44A9-859A-508B088F3602}" dt="2020-08-30T13:58:47.582" v="127" actId="478"/>
          <ac:spMkLst>
            <pc:docMk/>
            <pc:sldMk cId="3628779502" sldId="296"/>
            <ac:spMk id="3" creationId="{45945377-C12C-4C22-B7F3-36F581E3AE11}"/>
          </ac:spMkLst>
        </pc:spChg>
        <pc:spChg chg="add del mod">
          <ac:chgData name="kato yoko" userId="05faeffd7c2f10e3" providerId="LiveId" clId="{7480F459-8E88-44A9-859A-508B088F3602}" dt="2020-09-01T07:03:56.820" v="2259" actId="478"/>
          <ac:spMkLst>
            <pc:docMk/>
            <pc:sldMk cId="3628779502" sldId="296"/>
            <ac:spMk id="3" creationId="{D88E43C3-0DCD-4681-9E97-CB2C47CDBEFA}"/>
          </ac:spMkLst>
        </pc:spChg>
        <pc:spChg chg="add del mod">
          <ac:chgData name="kato yoko" userId="05faeffd7c2f10e3" providerId="LiveId" clId="{7480F459-8E88-44A9-859A-508B088F3602}" dt="2020-09-01T07:59:48.971" v="2448" actId="21"/>
          <ac:spMkLst>
            <pc:docMk/>
            <pc:sldMk cId="3628779502" sldId="296"/>
            <ac:spMk id="5" creationId="{0D5D6050-A805-493D-A310-A028DCDD028A}"/>
          </ac:spMkLst>
        </pc:spChg>
        <pc:spChg chg="add del mod">
          <ac:chgData name="kato yoko" userId="05faeffd7c2f10e3" providerId="LiveId" clId="{7480F459-8E88-44A9-859A-508B088F3602}" dt="2020-09-01T07:02:07.799" v="2243" actId="478"/>
          <ac:spMkLst>
            <pc:docMk/>
            <pc:sldMk cId="3628779502" sldId="296"/>
            <ac:spMk id="5" creationId="{CD08BD71-4760-400F-9F3B-248FC6778C42}"/>
          </ac:spMkLst>
        </pc:spChg>
        <pc:spChg chg="add del mod">
          <ac:chgData name="kato yoko" userId="05faeffd7c2f10e3" providerId="LiveId" clId="{7480F459-8E88-44A9-859A-508B088F3602}" dt="2020-09-01T07:59:48.971" v="2448" actId="21"/>
          <ac:spMkLst>
            <pc:docMk/>
            <pc:sldMk cId="3628779502" sldId="296"/>
            <ac:spMk id="6" creationId="{79F1D91F-C634-478F-B2DD-7D295D0F01E8}"/>
          </ac:spMkLst>
        </pc:spChg>
        <pc:spChg chg="add del mod">
          <ac:chgData name="kato yoko" userId="05faeffd7c2f10e3" providerId="LiveId" clId="{7480F459-8E88-44A9-859A-508B088F3602}" dt="2020-09-01T07:03:56.820" v="2259" actId="478"/>
          <ac:spMkLst>
            <pc:docMk/>
            <pc:sldMk cId="3628779502" sldId="296"/>
            <ac:spMk id="7" creationId="{BF776199-3724-487F-B676-1E99915E19E2}"/>
          </ac:spMkLst>
        </pc:spChg>
        <pc:spChg chg="add del mod">
          <ac:chgData name="kato yoko" userId="05faeffd7c2f10e3" providerId="LiveId" clId="{7480F459-8E88-44A9-859A-508B088F3602}" dt="2020-09-01T07:59:48.971" v="2448" actId="21"/>
          <ac:spMkLst>
            <pc:docMk/>
            <pc:sldMk cId="3628779502" sldId="296"/>
            <ac:spMk id="8" creationId="{F09D80FC-95E0-471F-9D98-218CED2B4F1D}"/>
          </ac:spMkLst>
        </pc:spChg>
        <pc:spChg chg="add del mod">
          <ac:chgData name="kato yoko" userId="05faeffd7c2f10e3" providerId="LiveId" clId="{7480F459-8E88-44A9-859A-508B088F3602}" dt="2020-09-01T06:45:14.050" v="2152" actId="478"/>
          <ac:spMkLst>
            <pc:docMk/>
            <pc:sldMk cId="3628779502" sldId="296"/>
            <ac:spMk id="9" creationId="{25F9E004-48E7-4A0F-9A2E-66FA261FA0D0}"/>
          </ac:spMkLst>
        </pc:spChg>
        <pc:spChg chg="add del mod">
          <ac:chgData name="kato yoko" userId="05faeffd7c2f10e3" providerId="LiveId" clId="{7480F459-8E88-44A9-859A-508B088F3602}" dt="2020-09-01T07:59:48.971" v="2448" actId="21"/>
          <ac:spMkLst>
            <pc:docMk/>
            <pc:sldMk cId="3628779502" sldId="296"/>
            <ac:spMk id="10" creationId="{A4480A70-0F7B-40C1-9698-C8B563C4FE5A}"/>
          </ac:spMkLst>
        </pc:spChg>
        <pc:spChg chg="add del mod">
          <ac:chgData name="kato yoko" userId="05faeffd7c2f10e3" providerId="LiveId" clId="{7480F459-8E88-44A9-859A-508B088F3602}" dt="2020-09-01T07:03:56.820" v="2259" actId="478"/>
          <ac:spMkLst>
            <pc:docMk/>
            <pc:sldMk cId="3628779502" sldId="296"/>
            <ac:spMk id="11" creationId="{3ADE8A29-513D-4FC8-ACFB-71469ABFB199}"/>
          </ac:spMkLst>
        </pc:spChg>
        <pc:spChg chg="add del mod">
          <ac:chgData name="kato yoko" userId="05faeffd7c2f10e3" providerId="LiveId" clId="{7480F459-8E88-44A9-859A-508B088F3602}" dt="2020-09-01T07:59:48.971" v="2448" actId="21"/>
          <ac:spMkLst>
            <pc:docMk/>
            <pc:sldMk cId="3628779502" sldId="296"/>
            <ac:spMk id="12" creationId="{E2690212-F81E-49E2-8C33-FD1DAADD7ED5}"/>
          </ac:spMkLst>
        </pc:spChg>
        <pc:spChg chg="add del mod">
          <ac:chgData name="kato yoko" userId="05faeffd7c2f10e3" providerId="LiveId" clId="{7480F459-8E88-44A9-859A-508B088F3602}" dt="2020-09-01T07:03:56.820" v="2259" actId="478"/>
          <ac:spMkLst>
            <pc:docMk/>
            <pc:sldMk cId="3628779502" sldId="296"/>
            <ac:spMk id="13" creationId="{6525AFBF-9E4D-405C-AD95-D7D55B0B31D2}"/>
          </ac:spMkLst>
        </pc:spChg>
        <pc:spChg chg="add del mod">
          <ac:chgData name="kato yoko" userId="05faeffd7c2f10e3" providerId="LiveId" clId="{7480F459-8E88-44A9-859A-508B088F3602}" dt="2020-09-01T05:51:54.710" v="2080" actId="478"/>
          <ac:spMkLst>
            <pc:docMk/>
            <pc:sldMk cId="3628779502" sldId="296"/>
            <ac:spMk id="14" creationId="{CE179546-DF1F-4CB6-BDDB-D4D1025582FE}"/>
          </ac:spMkLst>
        </pc:spChg>
        <pc:spChg chg="add del mod">
          <ac:chgData name="kato yoko" userId="05faeffd7c2f10e3" providerId="LiveId" clId="{7480F459-8E88-44A9-859A-508B088F3602}" dt="2020-09-01T07:43:32.910" v="2344" actId="478"/>
          <ac:spMkLst>
            <pc:docMk/>
            <pc:sldMk cId="3628779502" sldId="296"/>
            <ac:spMk id="16" creationId="{51D9BA7E-5660-44DD-BB3E-0C56233418B8}"/>
          </ac:spMkLst>
        </pc:spChg>
        <pc:spChg chg="add del mod">
          <ac:chgData name="kato yoko" userId="05faeffd7c2f10e3" providerId="LiveId" clId="{7480F459-8E88-44A9-859A-508B088F3602}" dt="2020-09-01T07:45:28.254" v="2368" actId="478"/>
          <ac:spMkLst>
            <pc:docMk/>
            <pc:sldMk cId="3628779502" sldId="296"/>
            <ac:spMk id="17" creationId="{2D6182A7-DA52-42C9-947C-9249749ABF31}"/>
          </ac:spMkLst>
        </pc:spChg>
        <pc:spChg chg="add del">
          <ac:chgData name="kato yoko" userId="05faeffd7c2f10e3" providerId="LiveId" clId="{7480F459-8E88-44A9-859A-508B088F3602}" dt="2020-09-01T06:10:12.513" v="2085" actId="478"/>
          <ac:spMkLst>
            <pc:docMk/>
            <pc:sldMk cId="3628779502" sldId="296"/>
            <ac:spMk id="17" creationId="{68870016-8121-4936-98FD-2D66BC9D14A2}"/>
          </ac:spMkLst>
        </pc:spChg>
        <pc:spChg chg="add del">
          <ac:chgData name="kato yoko" userId="05faeffd7c2f10e3" providerId="LiveId" clId="{7480F459-8E88-44A9-859A-508B088F3602}" dt="2020-09-01T06:11:14.779" v="2087" actId="478"/>
          <ac:spMkLst>
            <pc:docMk/>
            <pc:sldMk cId="3628779502" sldId="296"/>
            <ac:spMk id="18" creationId="{F2971011-A1E2-4421-90A5-DF653EB0C7F9}"/>
          </ac:spMkLst>
        </pc:spChg>
        <pc:spChg chg="add del mod ord">
          <ac:chgData name="kato yoko" userId="05faeffd7c2f10e3" providerId="LiveId" clId="{7480F459-8E88-44A9-859A-508B088F3602}" dt="2020-09-01T06:40:07.153" v="2138" actId="478"/>
          <ac:spMkLst>
            <pc:docMk/>
            <pc:sldMk cId="3628779502" sldId="296"/>
            <ac:spMk id="19" creationId="{2161465D-9E2A-49C6-8E62-ECF376C473A0}"/>
          </ac:spMkLst>
        </pc:spChg>
        <pc:spChg chg="add del mod ord">
          <ac:chgData name="kato yoko" userId="05faeffd7c2f10e3" providerId="LiveId" clId="{7480F459-8E88-44A9-859A-508B088F3602}" dt="2020-09-01T07:59:48.971" v="2448" actId="21"/>
          <ac:spMkLst>
            <pc:docMk/>
            <pc:sldMk cId="3628779502" sldId="296"/>
            <ac:spMk id="22" creationId="{B71D901F-CEAA-4350-BDFB-ECDCE43536B9}"/>
          </ac:spMkLst>
        </pc:spChg>
        <pc:spChg chg="add del mod">
          <ac:chgData name="kato yoko" userId="05faeffd7c2f10e3" providerId="LiveId" clId="{7480F459-8E88-44A9-859A-508B088F3602}" dt="2020-09-01T07:59:48.971" v="2448" actId="21"/>
          <ac:spMkLst>
            <pc:docMk/>
            <pc:sldMk cId="3628779502" sldId="296"/>
            <ac:spMk id="24" creationId="{CF885089-BD8D-4B33-B0FE-24368F02EAE9}"/>
          </ac:spMkLst>
        </pc:spChg>
        <pc:spChg chg="add del mod">
          <ac:chgData name="kato yoko" userId="05faeffd7c2f10e3" providerId="LiveId" clId="{7480F459-8E88-44A9-859A-508B088F3602}" dt="2020-09-01T07:59:48.971" v="2448" actId="21"/>
          <ac:spMkLst>
            <pc:docMk/>
            <pc:sldMk cId="3628779502" sldId="296"/>
            <ac:spMk id="25" creationId="{37C605B5-D91E-47B1-AB78-A4818F941B3B}"/>
          </ac:spMkLst>
        </pc:spChg>
        <pc:spChg chg="add del mod">
          <ac:chgData name="kato yoko" userId="05faeffd7c2f10e3" providerId="LiveId" clId="{7480F459-8E88-44A9-859A-508B088F3602}" dt="2020-09-01T07:59:48.971" v="2448" actId="21"/>
          <ac:spMkLst>
            <pc:docMk/>
            <pc:sldMk cId="3628779502" sldId="296"/>
            <ac:spMk id="27" creationId="{0CBBDFEE-191C-410C-9B1C-701C46D9E419}"/>
          </ac:spMkLst>
        </pc:spChg>
        <pc:picChg chg="add del mod">
          <ac:chgData name="kato yoko" userId="05faeffd7c2f10e3" providerId="LiveId" clId="{7480F459-8E88-44A9-859A-508B088F3602}" dt="2020-09-01T07:43:29.728" v="2343" actId="478"/>
          <ac:picMkLst>
            <pc:docMk/>
            <pc:sldMk cId="3628779502" sldId="296"/>
            <ac:picMk id="4" creationId="{61989D68-6E65-4742-AEAD-3DC40609D224}"/>
          </ac:picMkLst>
        </pc:picChg>
        <pc:picChg chg="add del mod">
          <ac:chgData name="kato yoko" userId="05faeffd7c2f10e3" providerId="LiveId" clId="{7480F459-8E88-44A9-859A-508B088F3602}" dt="2020-09-01T06:40:00.208" v="2136" actId="478"/>
          <ac:picMkLst>
            <pc:docMk/>
            <pc:sldMk cId="3628779502" sldId="296"/>
            <ac:picMk id="16" creationId="{EB88E027-446A-450F-BE6C-195186FE06E6}"/>
          </ac:picMkLst>
        </pc:picChg>
        <pc:picChg chg="add del mod">
          <ac:chgData name="kato yoko" userId="05faeffd7c2f10e3" providerId="LiveId" clId="{7480F459-8E88-44A9-859A-508B088F3602}" dt="2020-09-01T06:41:24.179" v="2143" actId="478"/>
          <ac:picMkLst>
            <pc:docMk/>
            <pc:sldMk cId="3628779502" sldId="296"/>
            <ac:picMk id="21" creationId="{F3E1E143-66C5-4750-9E1B-8A4C2BD1320C}"/>
          </ac:picMkLst>
        </pc:picChg>
        <pc:picChg chg="add del mod ord">
          <ac:chgData name="kato yoko" userId="05faeffd7c2f10e3" providerId="LiveId" clId="{7480F459-8E88-44A9-859A-508B088F3602}" dt="2020-09-01T07:59:48.971" v="2448" actId="21"/>
          <ac:picMkLst>
            <pc:docMk/>
            <pc:sldMk cId="3628779502" sldId="296"/>
            <ac:picMk id="23" creationId="{E998540E-3388-4CC6-8823-86074F0FC0C8}"/>
          </ac:picMkLst>
        </pc:picChg>
        <pc:picChg chg="add del mod">
          <ac:chgData name="kato yoko" userId="05faeffd7c2f10e3" providerId="LiveId" clId="{7480F459-8E88-44A9-859A-508B088F3602}" dt="2020-09-01T07:59:21.915" v="2447" actId="478"/>
          <ac:picMkLst>
            <pc:docMk/>
            <pc:sldMk cId="3628779502" sldId="296"/>
            <ac:picMk id="29" creationId="{EA69CB79-ED3C-4635-8374-B578E30B1133}"/>
          </ac:picMkLst>
        </pc:picChg>
        <pc:cxnChg chg="add del mod">
          <ac:chgData name="kato yoko" userId="05faeffd7c2f10e3" providerId="LiveId" clId="{7480F459-8E88-44A9-859A-508B088F3602}" dt="2020-09-01T07:45:56.997" v="2373" actId="478"/>
          <ac:cxnSpMkLst>
            <pc:docMk/>
            <pc:sldMk cId="3628779502" sldId="296"/>
            <ac:cxnSpMk id="19" creationId="{6D25C2C1-B980-4EB0-8516-835DB4749A5C}"/>
          </ac:cxnSpMkLst>
        </pc:cxnChg>
        <pc:cxnChg chg="add del">
          <ac:chgData name="kato yoko" userId="05faeffd7c2f10e3" providerId="LiveId" clId="{7480F459-8E88-44A9-859A-508B088F3602}" dt="2020-09-01T07:45:55.138" v="2372" actId="478"/>
          <ac:cxnSpMkLst>
            <pc:docMk/>
            <pc:sldMk cId="3628779502" sldId="296"/>
            <ac:cxnSpMk id="21" creationId="{6C909431-7093-4D9E-B7FD-9022597AC9A8}"/>
          </ac:cxnSpMkLst>
        </pc:cxnChg>
      </pc:sldChg>
      <pc:sldChg chg="addSp delSp modSp add mod ord delAnim modAnim">
        <pc:chgData name="kato yoko" userId="05faeffd7c2f10e3" providerId="LiveId" clId="{7480F459-8E88-44A9-859A-508B088F3602}" dt="2020-09-01T04:44:04.127" v="1648" actId="1037"/>
        <pc:sldMkLst>
          <pc:docMk/>
          <pc:sldMk cId="626202351" sldId="297"/>
        </pc:sldMkLst>
        <pc:spChg chg="add mod">
          <ac:chgData name="kato yoko" userId="05faeffd7c2f10e3" providerId="LiveId" clId="{7480F459-8E88-44A9-859A-508B088F3602}" dt="2020-09-01T04:43:49.883" v="1640" actId="1035"/>
          <ac:spMkLst>
            <pc:docMk/>
            <pc:sldMk cId="626202351" sldId="297"/>
            <ac:spMk id="2" creationId="{1617B3AD-48AA-4429-A32E-AEE657F1F241}"/>
          </ac:spMkLst>
        </pc:spChg>
        <pc:spChg chg="add del mod">
          <ac:chgData name="kato yoko" userId="05faeffd7c2f10e3" providerId="LiveId" clId="{7480F459-8E88-44A9-859A-508B088F3602}" dt="2020-08-31T09:16:27.740" v="389" actId="478"/>
          <ac:spMkLst>
            <pc:docMk/>
            <pc:sldMk cId="626202351" sldId="297"/>
            <ac:spMk id="3" creationId="{3A08BA88-6FA7-46A6-A8FC-577C5B2EB884}"/>
          </ac:spMkLst>
        </pc:spChg>
        <pc:spChg chg="add mod">
          <ac:chgData name="kato yoko" userId="05faeffd7c2f10e3" providerId="LiveId" clId="{7480F459-8E88-44A9-859A-508B088F3602}" dt="2020-09-01T04:44:04.127" v="1648" actId="1037"/>
          <ac:spMkLst>
            <pc:docMk/>
            <pc:sldMk cId="626202351" sldId="297"/>
            <ac:spMk id="3" creationId="{A3F432CA-5BF9-4EE6-90D0-4A41A8054474}"/>
          </ac:spMkLst>
        </pc:spChg>
        <pc:spChg chg="add del mod">
          <ac:chgData name="kato yoko" userId="05faeffd7c2f10e3" providerId="LiveId" clId="{7480F459-8E88-44A9-859A-508B088F3602}" dt="2020-08-31T09:38:04.544" v="432" actId="478"/>
          <ac:spMkLst>
            <pc:docMk/>
            <pc:sldMk cId="626202351" sldId="297"/>
            <ac:spMk id="6" creationId="{AB5F77FB-BF79-4A7C-85A6-399861AFBEA7}"/>
          </ac:spMkLst>
        </pc:spChg>
        <pc:spChg chg="add del mod ord">
          <ac:chgData name="kato yoko" userId="05faeffd7c2f10e3" providerId="LiveId" clId="{7480F459-8E88-44A9-859A-508B088F3602}" dt="2020-08-31T09:37:18.853" v="424" actId="478"/>
          <ac:spMkLst>
            <pc:docMk/>
            <pc:sldMk cId="626202351" sldId="297"/>
            <ac:spMk id="7" creationId="{6A0674A8-C3C0-4EA6-81F2-4970E952DD82}"/>
          </ac:spMkLst>
        </pc:spChg>
        <pc:spChg chg="add del mod ord">
          <ac:chgData name="kato yoko" userId="05faeffd7c2f10e3" providerId="LiveId" clId="{7480F459-8E88-44A9-859A-508B088F3602}" dt="2020-08-31T09:38:22.562" v="434" actId="478"/>
          <ac:spMkLst>
            <pc:docMk/>
            <pc:sldMk cId="626202351" sldId="297"/>
            <ac:spMk id="9" creationId="{3F53752C-6697-4913-A0D7-77426DDF5D2E}"/>
          </ac:spMkLst>
        </pc:spChg>
        <pc:spChg chg="mod ord">
          <ac:chgData name="kato yoko" userId="05faeffd7c2f10e3" providerId="LiveId" clId="{7480F459-8E88-44A9-859A-508B088F3602}" dt="2020-09-01T04:43:49.883" v="1640" actId="1035"/>
          <ac:spMkLst>
            <pc:docMk/>
            <pc:sldMk cId="626202351" sldId="297"/>
            <ac:spMk id="18" creationId="{CB2989C7-883E-4C79-B3B6-33BE816C0C38}"/>
          </ac:spMkLst>
        </pc:spChg>
        <pc:spChg chg="mod ord">
          <ac:chgData name="kato yoko" userId="05faeffd7c2f10e3" providerId="LiveId" clId="{7480F459-8E88-44A9-859A-508B088F3602}" dt="2020-09-01T04:43:49.883" v="1640" actId="1035"/>
          <ac:spMkLst>
            <pc:docMk/>
            <pc:sldMk cId="626202351" sldId="297"/>
            <ac:spMk id="19" creationId="{C8FBB2F4-7FD8-4EE9-B44F-F61DAC4E99B5}"/>
          </ac:spMkLst>
        </pc:spChg>
        <pc:spChg chg="mod">
          <ac:chgData name="kato yoko" userId="05faeffd7c2f10e3" providerId="LiveId" clId="{7480F459-8E88-44A9-859A-508B088F3602}" dt="2020-09-01T04:43:49.883" v="1640" actId="1035"/>
          <ac:spMkLst>
            <pc:docMk/>
            <pc:sldMk cId="626202351" sldId="297"/>
            <ac:spMk id="20" creationId="{DE8328B1-D49D-477A-9249-D552209BE65F}"/>
          </ac:spMkLst>
        </pc:spChg>
        <pc:spChg chg="mod">
          <ac:chgData name="kato yoko" userId="05faeffd7c2f10e3" providerId="LiveId" clId="{7480F459-8E88-44A9-859A-508B088F3602}" dt="2020-09-01T04:43:49.883" v="1640" actId="1035"/>
          <ac:spMkLst>
            <pc:docMk/>
            <pc:sldMk cId="626202351" sldId="297"/>
            <ac:spMk id="21" creationId="{387B7FC5-5B29-4037-BEF6-D0CFD5479E89}"/>
          </ac:spMkLst>
        </pc:spChg>
        <pc:spChg chg="mod">
          <ac:chgData name="kato yoko" userId="05faeffd7c2f10e3" providerId="LiveId" clId="{7480F459-8E88-44A9-859A-508B088F3602}" dt="2020-09-01T04:43:49.883" v="1640" actId="1035"/>
          <ac:spMkLst>
            <pc:docMk/>
            <pc:sldMk cId="626202351" sldId="297"/>
            <ac:spMk id="22" creationId="{4A0D5502-D59C-4FEC-9BFD-0325A910D5EB}"/>
          </ac:spMkLst>
        </pc:spChg>
        <pc:spChg chg="del">
          <ac:chgData name="kato yoko" userId="05faeffd7c2f10e3" providerId="LiveId" clId="{7480F459-8E88-44A9-859A-508B088F3602}" dt="2020-08-31T09:03:29.399" v="144" actId="478"/>
          <ac:spMkLst>
            <pc:docMk/>
            <pc:sldMk cId="626202351" sldId="297"/>
            <ac:spMk id="23" creationId="{6AE2B109-CC3C-4DE6-975C-6E5CDDDCA08D}"/>
          </ac:spMkLst>
        </pc:spChg>
        <pc:picChg chg="add del mod">
          <ac:chgData name="kato yoko" userId="05faeffd7c2f10e3" providerId="LiveId" clId="{7480F459-8E88-44A9-859A-508B088F3602}" dt="2020-08-31T09:30:43.456" v="404" actId="478"/>
          <ac:picMkLst>
            <pc:docMk/>
            <pc:sldMk cId="626202351" sldId="297"/>
            <ac:picMk id="5" creationId="{11586438-0CEA-409A-89AD-178E323DC61F}"/>
          </ac:picMkLst>
        </pc:picChg>
        <pc:picChg chg="add del mod">
          <ac:chgData name="kato yoko" userId="05faeffd7c2f10e3" providerId="LiveId" clId="{7480F459-8E88-44A9-859A-508B088F3602}" dt="2020-08-31T09:16:50.431" v="394" actId="478"/>
          <ac:picMkLst>
            <pc:docMk/>
            <pc:sldMk cId="626202351" sldId="297"/>
            <ac:picMk id="11" creationId="{767C65EA-0699-46AB-BE52-0BE90C059220}"/>
          </ac:picMkLst>
        </pc:picChg>
      </pc:sldChg>
      <pc:sldChg chg="addSp delSp modSp add mod addAnim delAnim modAnim">
        <pc:chgData name="kato yoko" userId="05faeffd7c2f10e3" providerId="LiveId" clId="{7480F459-8E88-44A9-859A-508B088F3602}" dt="2020-08-31T10:00:17.890" v="836"/>
        <pc:sldMkLst>
          <pc:docMk/>
          <pc:sldMk cId="3757207989" sldId="298"/>
        </pc:sldMkLst>
        <pc:spChg chg="add del mod">
          <ac:chgData name="kato yoko" userId="05faeffd7c2f10e3" providerId="LiveId" clId="{7480F459-8E88-44A9-859A-508B088F3602}" dt="2020-08-31T09:42:48.183" v="585" actId="478"/>
          <ac:spMkLst>
            <pc:docMk/>
            <pc:sldMk cId="3757207989" sldId="298"/>
            <ac:spMk id="2" creationId="{923948B9-F063-4A40-89E7-B380AE4C3DEE}"/>
          </ac:spMkLst>
        </pc:spChg>
        <pc:spChg chg="del">
          <ac:chgData name="kato yoko" userId="05faeffd7c2f10e3" providerId="LiveId" clId="{7480F459-8E88-44A9-859A-508B088F3602}" dt="2020-08-31T09:41:46.035" v="504" actId="478"/>
          <ac:spMkLst>
            <pc:docMk/>
            <pc:sldMk cId="3757207989" sldId="298"/>
            <ac:spMk id="4" creationId="{1C884560-0A48-4637-BBEB-AE4D0C1A3AFB}"/>
          </ac:spMkLst>
        </pc:spChg>
        <pc:spChg chg="del">
          <ac:chgData name="kato yoko" userId="05faeffd7c2f10e3" providerId="LiveId" clId="{7480F459-8E88-44A9-859A-508B088F3602}" dt="2020-08-31T09:41:47.735" v="505" actId="478"/>
          <ac:spMkLst>
            <pc:docMk/>
            <pc:sldMk cId="3757207989" sldId="298"/>
            <ac:spMk id="6" creationId="{96163997-7159-4903-BAA5-39BD3A6291DC}"/>
          </ac:spMkLst>
        </pc:spChg>
        <pc:spChg chg="mod">
          <ac:chgData name="kato yoko" userId="05faeffd7c2f10e3" providerId="LiveId" clId="{7480F459-8E88-44A9-859A-508B088F3602}" dt="2020-08-31T09:53:25.078" v="648" actId="20577"/>
          <ac:spMkLst>
            <pc:docMk/>
            <pc:sldMk cId="3757207989" sldId="298"/>
            <ac:spMk id="15" creationId="{735C7066-D005-4958-8BC6-171F5CF86B53}"/>
          </ac:spMkLst>
        </pc:spChg>
        <pc:spChg chg="del">
          <ac:chgData name="kato yoko" userId="05faeffd7c2f10e3" providerId="LiveId" clId="{7480F459-8E88-44A9-859A-508B088F3602}" dt="2020-08-31T09:40:29.833" v="485" actId="478"/>
          <ac:spMkLst>
            <pc:docMk/>
            <pc:sldMk cId="3757207989" sldId="298"/>
            <ac:spMk id="17" creationId="{E3D43202-9B58-4B29-95BD-56E00586DA29}"/>
          </ac:spMkLst>
        </pc:spChg>
        <pc:spChg chg="add mod">
          <ac:chgData name="kato yoko" userId="05faeffd7c2f10e3" providerId="LiveId" clId="{7480F459-8E88-44A9-859A-508B088F3602}" dt="2020-08-31T09:56:51.532" v="749" actId="1076"/>
          <ac:spMkLst>
            <pc:docMk/>
            <pc:sldMk cId="3757207989" sldId="298"/>
            <ac:spMk id="18" creationId="{18F47EEF-BED4-474C-9F67-9E09D41DF553}"/>
          </ac:spMkLst>
        </pc:spChg>
        <pc:spChg chg="del">
          <ac:chgData name="kato yoko" userId="05faeffd7c2f10e3" providerId="LiveId" clId="{7480F459-8E88-44A9-859A-508B088F3602}" dt="2020-08-31T09:40:26.805" v="484" actId="478"/>
          <ac:spMkLst>
            <pc:docMk/>
            <pc:sldMk cId="3757207989" sldId="298"/>
            <ac:spMk id="19" creationId="{5CAD7ACE-04CD-4699-9584-EDB85BF09B0E}"/>
          </ac:spMkLst>
        </pc:spChg>
        <pc:spChg chg="mod">
          <ac:chgData name="kato yoko" userId="05faeffd7c2f10e3" providerId="LiveId" clId="{7480F459-8E88-44A9-859A-508B088F3602}" dt="2020-08-31T09:59:37.483" v="818"/>
          <ac:spMkLst>
            <pc:docMk/>
            <pc:sldMk cId="3757207989" sldId="298"/>
            <ac:spMk id="23" creationId="{7343B0AF-3759-427A-A450-9C79216A8A9F}"/>
          </ac:spMkLst>
        </pc:spChg>
        <pc:spChg chg="add mod">
          <ac:chgData name="kato yoko" userId="05faeffd7c2f10e3" providerId="LiveId" clId="{7480F459-8E88-44A9-859A-508B088F3602}" dt="2020-08-31T09:59:50.891" v="830"/>
          <ac:spMkLst>
            <pc:docMk/>
            <pc:sldMk cId="3757207989" sldId="298"/>
            <ac:spMk id="24" creationId="{741776D5-AFC5-47EA-B770-299C6CD5B022}"/>
          </ac:spMkLst>
        </pc:spChg>
        <pc:picChg chg="del">
          <ac:chgData name="kato yoko" userId="05faeffd7c2f10e3" providerId="LiveId" clId="{7480F459-8E88-44A9-859A-508B088F3602}" dt="2020-08-31T09:39:25.261" v="437" actId="478"/>
          <ac:picMkLst>
            <pc:docMk/>
            <pc:sldMk cId="3757207989" sldId="298"/>
            <ac:picMk id="3" creationId="{C50B75AC-C538-454E-B857-FE0D261280AA}"/>
          </ac:picMkLst>
        </pc:picChg>
        <pc:picChg chg="mod ord modCrop">
          <ac:chgData name="kato yoko" userId="05faeffd7c2f10e3" providerId="LiveId" clId="{7480F459-8E88-44A9-859A-508B088F3602}" dt="2020-08-31T09:58:02.208" v="792" actId="167"/>
          <ac:picMkLst>
            <pc:docMk/>
            <pc:sldMk cId="3757207989" sldId="298"/>
            <ac:picMk id="7" creationId="{D8F3A502-EE27-461B-8240-57DAC4CAC63C}"/>
          </ac:picMkLst>
        </pc:picChg>
        <pc:picChg chg="add mod">
          <ac:chgData name="kato yoko" userId="05faeffd7c2f10e3" providerId="LiveId" clId="{7480F459-8E88-44A9-859A-508B088F3602}" dt="2020-08-31T09:56:44.545" v="748" actId="1076"/>
          <ac:picMkLst>
            <pc:docMk/>
            <pc:sldMk cId="3757207989" sldId="298"/>
            <ac:picMk id="8" creationId="{B22E4A2B-8132-4BD4-B14B-5BEC3BAD18FD}"/>
          </ac:picMkLst>
        </pc:picChg>
        <pc:picChg chg="add mod">
          <ac:chgData name="kato yoko" userId="05faeffd7c2f10e3" providerId="LiveId" clId="{7480F459-8E88-44A9-859A-508B088F3602}" dt="2020-08-31T09:56:51.532" v="749" actId="1076"/>
          <ac:picMkLst>
            <pc:docMk/>
            <pc:sldMk cId="3757207989" sldId="298"/>
            <ac:picMk id="9" creationId="{E6D801A7-74D2-4869-AFB2-F14B6B4993F2}"/>
          </ac:picMkLst>
        </pc:picChg>
        <pc:picChg chg="add del mod">
          <ac:chgData name="kato yoko" userId="05faeffd7c2f10e3" providerId="LiveId" clId="{7480F459-8E88-44A9-859A-508B088F3602}" dt="2020-08-31T09:59:57.425" v="833" actId="1036"/>
          <ac:picMkLst>
            <pc:docMk/>
            <pc:sldMk cId="3757207989" sldId="298"/>
            <ac:picMk id="10" creationId="{029D13C4-8D24-4881-A216-4D1C74F86EBC}"/>
          </ac:picMkLst>
        </pc:picChg>
        <pc:picChg chg="add del mod">
          <ac:chgData name="kato yoko" userId="05faeffd7c2f10e3" providerId="LiveId" clId="{7480F459-8E88-44A9-859A-508B088F3602}" dt="2020-08-31T09:41:22.734" v="499" actId="478"/>
          <ac:picMkLst>
            <pc:docMk/>
            <pc:sldMk cId="3757207989" sldId="298"/>
            <ac:picMk id="11" creationId="{CFFEE761-B4D1-41BD-B7B7-11678A86EAAF}"/>
          </ac:picMkLst>
        </pc:picChg>
        <pc:picChg chg="add mod">
          <ac:chgData name="kato yoko" userId="05faeffd7c2f10e3" providerId="LiveId" clId="{7480F459-8E88-44A9-859A-508B088F3602}" dt="2020-08-31T09:53:30.740" v="649" actId="1076"/>
          <ac:picMkLst>
            <pc:docMk/>
            <pc:sldMk cId="3757207989" sldId="298"/>
            <ac:picMk id="12" creationId="{FC49F50C-50DD-43D2-9347-3C20EBFC8678}"/>
          </ac:picMkLst>
        </pc:picChg>
        <pc:picChg chg="add mod">
          <ac:chgData name="kato yoko" userId="05faeffd7c2f10e3" providerId="LiveId" clId="{7480F459-8E88-44A9-859A-508B088F3602}" dt="2020-08-31T09:56:41.834" v="747" actId="1076"/>
          <ac:picMkLst>
            <pc:docMk/>
            <pc:sldMk cId="3757207989" sldId="298"/>
            <ac:picMk id="13" creationId="{AD22BDF2-AB11-4BC6-85AE-A8BAC4ABD9A8}"/>
          </ac:picMkLst>
        </pc:picChg>
        <pc:picChg chg="add mod">
          <ac:chgData name="kato yoko" userId="05faeffd7c2f10e3" providerId="LiveId" clId="{7480F459-8E88-44A9-859A-508B088F3602}" dt="2020-08-31T10:00:03.683" v="834" actId="1076"/>
          <ac:picMkLst>
            <pc:docMk/>
            <pc:sldMk cId="3757207989" sldId="298"/>
            <ac:picMk id="14" creationId="{DCD4016A-B8F5-4A56-8C71-FC37723C0868}"/>
          </ac:picMkLst>
        </pc:picChg>
        <pc:picChg chg="add del mod">
          <ac:chgData name="kato yoko" userId="05faeffd7c2f10e3" providerId="LiveId" clId="{7480F459-8E88-44A9-859A-508B088F3602}" dt="2020-08-31T09:52:45.507" v="636" actId="478"/>
          <ac:picMkLst>
            <pc:docMk/>
            <pc:sldMk cId="3757207989" sldId="298"/>
            <ac:picMk id="20" creationId="{94755491-7F51-4327-A7EF-DA94F93832AB}"/>
          </ac:picMkLst>
        </pc:picChg>
        <pc:picChg chg="add mod">
          <ac:chgData name="kato yoko" userId="05faeffd7c2f10e3" providerId="LiveId" clId="{7480F459-8E88-44A9-859A-508B088F3602}" dt="2020-08-31T09:59:43.747" v="819" actId="1076"/>
          <ac:picMkLst>
            <pc:docMk/>
            <pc:sldMk cId="3757207989" sldId="298"/>
            <ac:picMk id="22" creationId="{FC166CE3-6392-43F9-93EF-0E9A0C2449EE}"/>
          </ac:picMkLst>
        </pc:picChg>
        <pc:picChg chg="add del mod">
          <ac:chgData name="kato yoko" userId="05faeffd7c2f10e3" providerId="LiveId" clId="{7480F459-8E88-44A9-859A-508B088F3602}" dt="2020-08-31T09:54:50.323" v="675" actId="478"/>
          <ac:picMkLst>
            <pc:docMk/>
            <pc:sldMk cId="3757207989" sldId="298"/>
            <ac:picMk id="25" creationId="{AEF945D4-7FB0-49C3-B3B8-3E91127AFE81}"/>
          </ac:picMkLst>
        </pc:picChg>
      </pc:sldChg>
      <pc:sldChg chg="addSp delSp modSp new del mod delAnim modAnim">
        <pc:chgData name="kato yoko" userId="05faeffd7c2f10e3" providerId="LiveId" clId="{7480F459-8E88-44A9-859A-508B088F3602}" dt="2020-08-31T09:50:57.079" v="608" actId="2696"/>
        <pc:sldMkLst>
          <pc:docMk/>
          <pc:sldMk cId="297153659" sldId="299"/>
        </pc:sldMkLst>
        <pc:spChg chg="del">
          <ac:chgData name="kato yoko" userId="05faeffd7c2f10e3" providerId="LiveId" clId="{7480F459-8E88-44A9-859A-508B088F3602}" dt="2020-08-31T09:44:32.787" v="587" actId="478"/>
          <ac:spMkLst>
            <pc:docMk/>
            <pc:sldMk cId="297153659" sldId="299"/>
            <ac:spMk id="2" creationId="{09DE8D1F-A997-416A-9E0F-2A654BD31B57}"/>
          </ac:spMkLst>
        </pc:spChg>
        <pc:spChg chg="del">
          <ac:chgData name="kato yoko" userId="05faeffd7c2f10e3" providerId="LiveId" clId="{7480F459-8E88-44A9-859A-508B088F3602}" dt="2020-08-31T09:44:35.396" v="588" actId="478"/>
          <ac:spMkLst>
            <pc:docMk/>
            <pc:sldMk cId="297153659" sldId="299"/>
            <ac:spMk id="3" creationId="{F9B513F1-3089-456C-823D-F18DD6285917}"/>
          </ac:spMkLst>
        </pc:spChg>
        <pc:picChg chg="add del mod">
          <ac:chgData name="kato yoko" userId="05faeffd7c2f10e3" providerId="LiveId" clId="{7480F459-8E88-44A9-859A-508B088F3602}" dt="2020-08-31T09:45:09.564" v="592" actId="478"/>
          <ac:picMkLst>
            <pc:docMk/>
            <pc:sldMk cId="297153659" sldId="299"/>
            <ac:picMk id="5" creationId="{707D67DE-F2A3-4AB5-8239-124E2C4F8AA7}"/>
          </ac:picMkLst>
        </pc:picChg>
        <pc:picChg chg="add mod">
          <ac:chgData name="kato yoko" userId="05faeffd7c2f10e3" providerId="LiveId" clId="{7480F459-8E88-44A9-859A-508B088F3602}" dt="2020-08-31T09:50:48.751" v="607" actId="1076"/>
          <ac:picMkLst>
            <pc:docMk/>
            <pc:sldMk cId="297153659" sldId="299"/>
            <ac:picMk id="7" creationId="{B853B6B3-4E10-4488-9F05-76DCA4005B01}"/>
          </ac:picMkLst>
        </pc:picChg>
        <pc:picChg chg="add del mod">
          <ac:chgData name="kato yoko" userId="05faeffd7c2f10e3" providerId="LiveId" clId="{7480F459-8E88-44A9-859A-508B088F3602}" dt="2020-08-31T09:50:40.098" v="603" actId="478"/>
          <ac:picMkLst>
            <pc:docMk/>
            <pc:sldMk cId="297153659" sldId="299"/>
            <ac:picMk id="8" creationId="{2F43EF53-956E-48F1-A263-032E0FD97671}"/>
          </ac:picMkLst>
        </pc:picChg>
      </pc:sldChg>
      <pc:sldChg chg="addSp delSp modSp new mod delAnim modAnim">
        <pc:chgData name="kato yoko" userId="05faeffd7c2f10e3" providerId="LiveId" clId="{7480F459-8E88-44A9-859A-508B088F3602}" dt="2020-08-31T12:23:56.263" v="1057" actId="1076"/>
        <pc:sldMkLst>
          <pc:docMk/>
          <pc:sldMk cId="1733292435" sldId="299"/>
        </pc:sldMkLst>
        <pc:spChg chg="del">
          <ac:chgData name="kato yoko" userId="05faeffd7c2f10e3" providerId="LiveId" clId="{7480F459-8E88-44A9-859A-508B088F3602}" dt="2020-08-31T10:00:58.790" v="838" actId="478"/>
          <ac:spMkLst>
            <pc:docMk/>
            <pc:sldMk cId="1733292435" sldId="299"/>
            <ac:spMk id="2" creationId="{3810AC29-D787-44D6-853C-938C7D5C4F54}"/>
          </ac:spMkLst>
        </pc:spChg>
        <pc:spChg chg="del">
          <ac:chgData name="kato yoko" userId="05faeffd7c2f10e3" providerId="LiveId" clId="{7480F459-8E88-44A9-859A-508B088F3602}" dt="2020-08-31T10:01:02.840" v="839" actId="478"/>
          <ac:spMkLst>
            <pc:docMk/>
            <pc:sldMk cId="1733292435" sldId="299"/>
            <ac:spMk id="3" creationId="{778FFAFF-B22A-4456-96EA-A3A9A27A5B14}"/>
          </ac:spMkLst>
        </pc:spChg>
        <pc:spChg chg="add mod">
          <ac:chgData name="kato yoko" userId="05faeffd7c2f10e3" providerId="LiveId" clId="{7480F459-8E88-44A9-859A-508B088F3602}" dt="2020-08-31T10:12:54.741" v="896" actId="14100"/>
          <ac:spMkLst>
            <pc:docMk/>
            <pc:sldMk cId="1733292435" sldId="299"/>
            <ac:spMk id="9" creationId="{8F0BC6FD-7515-46CA-8310-4157A28E78A8}"/>
          </ac:spMkLst>
        </pc:spChg>
        <pc:spChg chg="add del mod">
          <ac:chgData name="kato yoko" userId="05faeffd7c2f10e3" providerId="LiveId" clId="{7480F459-8E88-44A9-859A-508B088F3602}" dt="2020-08-31T10:03:01.441" v="863" actId="478"/>
          <ac:spMkLst>
            <pc:docMk/>
            <pc:sldMk cId="1733292435" sldId="299"/>
            <ac:spMk id="11" creationId="{689B1FE4-EA71-4B67-8BC2-285E240C045E}"/>
          </ac:spMkLst>
        </pc:spChg>
        <pc:spChg chg="add mod">
          <ac:chgData name="kato yoko" userId="05faeffd7c2f10e3" providerId="LiveId" clId="{7480F459-8E88-44A9-859A-508B088F3602}" dt="2020-08-31T10:24:44.632" v="915" actId="1076"/>
          <ac:spMkLst>
            <pc:docMk/>
            <pc:sldMk cId="1733292435" sldId="299"/>
            <ac:spMk id="13" creationId="{67E11E62-7432-4F2B-853B-A2B27B50696B}"/>
          </ac:spMkLst>
        </pc:spChg>
        <pc:spChg chg="add mod">
          <ac:chgData name="kato yoko" userId="05faeffd7c2f10e3" providerId="LiveId" clId="{7480F459-8E88-44A9-859A-508B088F3602}" dt="2020-08-31T12:23:35.526" v="1054"/>
          <ac:spMkLst>
            <pc:docMk/>
            <pc:sldMk cId="1733292435" sldId="299"/>
            <ac:spMk id="28" creationId="{1A3F58B9-80F1-4541-9140-78B3CC4B32E9}"/>
          </ac:spMkLst>
        </pc:spChg>
        <pc:spChg chg="add del mod">
          <ac:chgData name="kato yoko" userId="05faeffd7c2f10e3" providerId="LiveId" clId="{7480F459-8E88-44A9-859A-508B088F3602}" dt="2020-08-31T12:23:14.380" v="1026" actId="478"/>
          <ac:spMkLst>
            <pc:docMk/>
            <pc:sldMk cId="1733292435" sldId="299"/>
            <ac:spMk id="29" creationId="{BD22624B-94D2-425D-8432-FB4426245B70}"/>
          </ac:spMkLst>
        </pc:spChg>
        <pc:spChg chg="add mod">
          <ac:chgData name="kato yoko" userId="05faeffd7c2f10e3" providerId="LiveId" clId="{7480F459-8E88-44A9-859A-508B088F3602}" dt="2020-08-31T12:23:21.172" v="1035" actId="1037"/>
          <ac:spMkLst>
            <pc:docMk/>
            <pc:sldMk cId="1733292435" sldId="299"/>
            <ac:spMk id="30" creationId="{C6F54D86-C865-4726-9F4B-7A3FCE00590B}"/>
          </ac:spMkLst>
        </pc:spChg>
        <pc:picChg chg="add del mod modCrop">
          <ac:chgData name="kato yoko" userId="05faeffd7c2f10e3" providerId="LiveId" clId="{7480F459-8E88-44A9-859A-508B088F3602}" dt="2020-08-31T10:24:17.242" v="910" actId="478"/>
          <ac:picMkLst>
            <pc:docMk/>
            <pc:sldMk cId="1733292435" sldId="299"/>
            <ac:picMk id="5" creationId="{068CA22F-EFF2-466F-8F02-1AB1457F9601}"/>
          </ac:picMkLst>
        </pc:picChg>
        <pc:picChg chg="add mod">
          <ac:chgData name="kato yoko" userId="05faeffd7c2f10e3" providerId="LiveId" clId="{7480F459-8E88-44A9-859A-508B088F3602}" dt="2020-08-31T10:13:14.811" v="901" actId="1076"/>
          <ac:picMkLst>
            <pc:docMk/>
            <pc:sldMk cId="1733292435" sldId="299"/>
            <ac:picMk id="7" creationId="{8E43E415-0F93-4FB5-8D34-E039E9DCC223}"/>
          </ac:picMkLst>
        </pc:picChg>
        <pc:picChg chg="add del mod">
          <ac:chgData name="kato yoko" userId="05faeffd7c2f10e3" providerId="LiveId" clId="{7480F459-8E88-44A9-859A-508B088F3602}" dt="2020-08-31T10:03:36.163" v="882" actId="478"/>
          <ac:picMkLst>
            <pc:docMk/>
            <pc:sldMk cId="1733292435" sldId="299"/>
            <ac:picMk id="15" creationId="{E7365372-7E92-45AD-832A-FD0C59CFB6FF}"/>
          </ac:picMkLst>
        </pc:picChg>
        <pc:picChg chg="add del mod">
          <ac:chgData name="kato yoko" userId="05faeffd7c2f10e3" providerId="LiveId" clId="{7480F459-8E88-44A9-859A-508B088F3602}" dt="2020-08-31T10:12:49.268" v="895" actId="478"/>
          <ac:picMkLst>
            <pc:docMk/>
            <pc:sldMk cId="1733292435" sldId="299"/>
            <ac:picMk id="17" creationId="{DEB7D9CA-705A-40A8-A092-4D396C871DAE}"/>
          </ac:picMkLst>
        </pc:picChg>
        <pc:picChg chg="add del mod modCrop">
          <ac:chgData name="kato yoko" userId="05faeffd7c2f10e3" providerId="LiveId" clId="{7480F459-8E88-44A9-859A-508B088F3602}" dt="2020-08-31T10:13:51.524" v="909" actId="478"/>
          <ac:picMkLst>
            <pc:docMk/>
            <pc:sldMk cId="1733292435" sldId="299"/>
            <ac:picMk id="19" creationId="{8A8C3D69-CD84-4CE9-A17E-D543D61C525C}"/>
          </ac:picMkLst>
        </pc:picChg>
        <pc:picChg chg="add del mod">
          <ac:chgData name="kato yoko" userId="05faeffd7c2f10e3" providerId="LiveId" clId="{7480F459-8E88-44A9-859A-508B088F3602}" dt="2020-08-31T10:24:46.037" v="916" actId="478"/>
          <ac:picMkLst>
            <pc:docMk/>
            <pc:sldMk cId="1733292435" sldId="299"/>
            <ac:picMk id="21" creationId="{BE58F1F5-53C2-4D65-B563-0DAF7E529B21}"/>
          </ac:picMkLst>
        </pc:picChg>
        <pc:picChg chg="add mod ord">
          <ac:chgData name="kato yoko" userId="05faeffd7c2f10e3" providerId="LiveId" clId="{7480F459-8E88-44A9-859A-508B088F3602}" dt="2020-08-31T10:26:55.550" v="929" actId="1076"/>
          <ac:picMkLst>
            <pc:docMk/>
            <pc:sldMk cId="1733292435" sldId="299"/>
            <ac:picMk id="23" creationId="{199C9037-107C-4E36-A639-4CE190B0CB72}"/>
          </ac:picMkLst>
        </pc:picChg>
        <pc:picChg chg="add mod">
          <ac:chgData name="kato yoko" userId="05faeffd7c2f10e3" providerId="LiveId" clId="{7480F459-8E88-44A9-859A-508B088F3602}" dt="2020-08-31T10:27:01.377" v="930" actId="1076"/>
          <ac:picMkLst>
            <pc:docMk/>
            <pc:sldMk cId="1733292435" sldId="299"/>
            <ac:picMk id="25" creationId="{A84507D6-04D3-499B-8139-3F5CD9E4A179}"/>
          </ac:picMkLst>
        </pc:picChg>
        <pc:picChg chg="add mod modCrop">
          <ac:chgData name="kato yoko" userId="05faeffd7c2f10e3" providerId="LiveId" clId="{7480F459-8E88-44A9-859A-508B088F3602}" dt="2020-08-31T10:27:20.381" v="945" actId="1037"/>
          <ac:picMkLst>
            <pc:docMk/>
            <pc:sldMk cId="1733292435" sldId="299"/>
            <ac:picMk id="27" creationId="{E831A1B5-233B-44CE-AF17-A4E8F848770B}"/>
          </ac:picMkLst>
        </pc:picChg>
        <pc:picChg chg="add mod">
          <ac:chgData name="kato yoko" userId="05faeffd7c2f10e3" providerId="LiveId" clId="{7480F459-8E88-44A9-859A-508B088F3602}" dt="2020-08-31T12:23:40.491" v="1055" actId="1076"/>
          <ac:picMkLst>
            <pc:docMk/>
            <pc:sldMk cId="1733292435" sldId="299"/>
            <ac:picMk id="32" creationId="{5E8F6F68-4611-4084-8257-966DA9B800DC}"/>
          </ac:picMkLst>
        </pc:picChg>
        <pc:picChg chg="add mod">
          <ac:chgData name="kato yoko" userId="05faeffd7c2f10e3" providerId="LiveId" clId="{7480F459-8E88-44A9-859A-508B088F3602}" dt="2020-08-31T12:23:56.263" v="1057" actId="1076"/>
          <ac:picMkLst>
            <pc:docMk/>
            <pc:sldMk cId="1733292435" sldId="299"/>
            <ac:picMk id="33" creationId="{38876ECE-2C70-4DB9-8A0A-A87FD6E3CFD0}"/>
          </ac:picMkLst>
        </pc:picChg>
      </pc:sldChg>
      <pc:sldChg chg="addSp delSp modSp new mod">
        <pc:chgData name="kato yoko" userId="05faeffd7c2f10e3" providerId="LiveId" clId="{7480F459-8E88-44A9-859A-508B088F3602}" dt="2020-09-01T09:45:21.499" v="3289" actId="1076"/>
        <pc:sldMkLst>
          <pc:docMk/>
          <pc:sldMk cId="3849886319" sldId="300"/>
        </pc:sldMkLst>
        <pc:spChg chg="del">
          <ac:chgData name="kato yoko" userId="05faeffd7c2f10e3" providerId="LiveId" clId="{7480F459-8E88-44A9-859A-508B088F3602}" dt="2020-08-31T12:27:36.741" v="1066" actId="478"/>
          <ac:spMkLst>
            <pc:docMk/>
            <pc:sldMk cId="3849886319" sldId="300"/>
            <ac:spMk id="2" creationId="{839EC9AD-328D-4A1F-8191-319896BCAF38}"/>
          </ac:spMkLst>
        </pc:spChg>
        <pc:spChg chg="del">
          <ac:chgData name="kato yoko" userId="05faeffd7c2f10e3" providerId="LiveId" clId="{7480F459-8E88-44A9-859A-508B088F3602}" dt="2020-08-31T12:27:39.170" v="1067" actId="478"/>
          <ac:spMkLst>
            <pc:docMk/>
            <pc:sldMk cId="3849886319" sldId="300"/>
            <ac:spMk id="3" creationId="{D5C59DB6-8000-4574-A076-D0B2460BA9E7}"/>
          </ac:spMkLst>
        </pc:spChg>
        <pc:picChg chg="add mod modCrop">
          <ac:chgData name="kato yoko" userId="05faeffd7c2f10e3" providerId="LiveId" clId="{7480F459-8E88-44A9-859A-508B088F3602}" dt="2020-09-01T09:45:21.499" v="3289" actId="1076"/>
          <ac:picMkLst>
            <pc:docMk/>
            <pc:sldMk cId="3849886319" sldId="300"/>
            <ac:picMk id="3" creationId="{A7D9C6CC-DD56-4847-8154-5239E4DD14A0}"/>
          </ac:picMkLst>
        </pc:picChg>
      </pc:sldChg>
      <pc:sldChg chg="addSp delSp modSp add mod ord addAnim delAnim modAnim">
        <pc:chgData name="kato yoko" userId="05faeffd7c2f10e3" providerId="LiveId" clId="{7480F459-8E88-44A9-859A-508B088F3602}" dt="2020-09-01T09:30:05.056" v="3092"/>
        <pc:sldMkLst>
          <pc:docMk/>
          <pc:sldMk cId="2262598697" sldId="301"/>
        </pc:sldMkLst>
        <pc:spChg chg="add mod ord">
          <ac:chgData name="kato yoko" userId="05faeffd7c2f10e3" providerId="LiveId" clId="{7480F459-8E88-44A9-859A-508B088F3602}" dt="2020-09-01T09:03:45.081" v="2935" actId="1076"/>
          <ac:spMkLst>
            <pc:docMk/>
            <pc:sldMk cId="2262598697" sldId="301"/>
            <ac:spMk id="2" creationId="{B64A6046-40C1-4195-8753-0F7F5247500A}"/>
          </ac:spMkLst>
        </pc:spChg>
        <pc:spChg chg="add del mod">
          <ac:chgData name="kato yoko" userId="05faeffd7c2f10e3" providerId="LiveId" clId="{7480F459-8E88-44A9-859A-508B088F3602}" dt="2020-09-01T08:20:27.229" v="2531" actId="478"/>
          <ac:spMkLst>
            <pc:docMk/>
            <pc:sldMk cId="2262598697" sldId="301"/>
            <ac:spMk id="3" creationId="{46DCF706-D714-4719-A797-43D80D970064}"/>
          </ac:spMkLst>
        </pc:spChg>
        <pc:spChg chg="add del mod">
          <ac:chgData name="kato yoko" userId="05faeffd7c2f10e3" providerId="LiveId" clId="{7480F459-8E88-44A9-859A-508B088F3602}" dt="2020-09-01T08:20:22.646" v="2530" actId="478"/>
          <ac:spMkLst>
            <pc:docMk/>
            <pc:sldMk cId="2262598697" sldId="301"/>
            <ac:spMk id="4" creationId="{5B0E9BB1-FF6D-4E3E-869C-90DC31D6D97D}"/>
          </ac:spMkLst>
        </pc:spChg>
        <pc:spChg chg="add del mod">
          <ac:chgData name="kato yoko" userId="05faeffd7c2f10e3" providerId="LiveId" clId="{7480F459-8E88-44A9-859A-508B088F3602}" dt="2020-09-01T04:51:18.920" v="1863" actId="478"/>
          <ac:spMkLst>
            <pc:docMk/>
            <pc:sldMk cId="2262598697" sldId="301"/>
            <ac:spMk id="8" creationId="{31A75FF5-8EB8-498B-B0D3-E306D81BFF20}"/>
          </ac:spMkLst>
        </pc:spChg>
        <pc:spChg chg="add mod">
          <ac:chgData name="kato yoko" userId="05faeffd7c2f10e3" providerId="LiveId" clId="{7480F459-8E88-44A9-859A-508B088F3602}" dt="2020-09-01T09:03:45.081" v="2935" actId="1076"/>
          <ac:spMkLst>
            <pc:docMk/>
            <pc:sldMk cId="2262598697" sldId="301"/>
            <ac:spMk id="11" creationId="{FFCD7CB7-F76D-49D9-95BC-140945E64382}"/>
          </ac:spMkLst>
        </pc:spChg>
        <pc:spChg chg="add del mod">
          <ac:chgData name="kato yoko" userId="05faeffd7c2f10e3" providerId="LiveId" clId="{7480F459-8E88-44A9-859A-508B088F3602}" dt="2020-09-01T04:55:18.066" v="1925" actId="478"/>
          <ac:spMkLst>
            <pc:docMk/>
            <pc:sldMk cId="2262598697" sldId="301"/>
            <ac:spMk id="12" creationId="{56304161-65AF-469D-8F61-2B8EB763DCD8}"/>
          </ac:spMkLst>
        </pc:spChg>
        <pc:spChg chg="add mod">
          <ac:chgData name="kato yoko" userId="05faeffd7c2f10e3" providerId="LiveId" clId="{7480F459-8E88-44A9-859A-508B088F3602}" dt="2020-09-01T09:03:45.081" v="2935" actId="1076"/>
          <ac:spMkLst>
            <pc:docMk/>
            <pc:sldMk cId="2262598697" sldId="301"/>
            <ac:spMk id="12" creationId="{DACA2E94-8E96-424F-9DF9-25E7715ADE9F}"/>
          </ac:spMkLst>
        </pc:spChg>
        <pc:spChg chg="add mod">
          <ac:chgData name="kato yoko" userId="05faeffd7c2f10e3" providerId="LiveId" clId="{7480F459-8E88-44A9-859A-508B088F3602}" dt="2020-09-01T09:03:45.081" v="2935" actId="1076"/>
          <ac:spMkLst>
            <pc:docMk/>
            <pc:sldMk cId="2262598697" sldId="301"/>
            <ac:spMk id="13" creationId="{2C05C37F-F68F-4FB8-AAA4-112276F385E6}"/>
          </ac:spMkLst>
        </pc:spChg>
        <pc:spChg chg="add del">
          <ac:chgData name="kato yoko" userId="05faeffd7c2f10e3" providerId="LiveId" clId="{7480F459-8E88-44A9-859A-508B088F3602}" dt="2020-09-01T08:24:29.754" v="2578" actId="478"/>
          <ac:spMkLst>
            <pc:docMk/>
            <pc:sldMk cId="2262598697" sldId="301"/>
            <ac:spMk id="16" creationId="{004DF22A-40F2-43C5-B03C-8835D925D530}"/>
          </ac:spMkLst>
        </pc:spChg>
        <pc:spChg chg="add mod">
          <ac:chgData name="kato yoko" userId="05faeffd7c2f10e3" providerId="LiveId" clId="{7480F459-8E88-44A9-859A-508B088F3602}" dt="2020-09-01T09:06:06.586" v="2948" actId="1076"/>
          <ac:spMkLst>
            <pc:docMk/>
            <pc:sldMk cId="2262598697" sldId="301"/>
            <ac:spMk id="17" creationId="{D30BB648-D76A-4B17-BBC8-497642BF2A8D}"/>
          </ac:spMkLst>
        </pc:spChg>
        <pc:spChg chg="add mod">
          <ac:chgData name="kato yoko" userId="05faeffd7c2f10e3" providerId="LiveId" clId="{7480F459-8E88-44A9-859A-508B088F3602}" dt="2020-09-01T09:03:45.081" v="2935" actId="1076"/>
          <ac:spMkLst>
            <pc:docMk/>
            <pc:sldMk cId="2262598697" sldId="301"/>
            <ac:spMk id="40" creationId="{4C4EB57C-7CD7-4310-BA81-B080B794815D}"/>
          </ac:spMkLst>
        </pc:spChg>
        <pc:spChg chg="add del mod">
          <ac:chgData name="kato yoko" userId="05faeffd7c2f10e3" providerId="LiveId" clId="{7480F459-8E88-44A9-859A-508B088F3602}" dt="2020-09-01T08:32:48.804" v="2710" actId="478"/>
          <ac:spMkLst>
            <pc:docMk/>
            <pc:sldMk cId="2262598697" sldId="301"/>
            <ac:spMk id="43" creationId="{EA1D5B2F-CF34-4EBF-BFB7-68EB14F8C876}"/>
          </ac:spMkLst>
        </pc:spChg>
        <pc:spChg chg="add del mod">
          <ac:chgData name="kato yoko" userId="05faeffd7c2f10e3" providerId="LiveId" clId="{7480F459-8E88-44A9-859A-508B088F3602}" dt="2020-09-01T09:17:54.778" v="2986" actId="478"/>
          <ac:spMkLst>
            <pc:docMk/>
            <pc:sldMk cId="2262598697" sldId="301"/>
            <ac:spMk id="44" creationId="{FD247E16-8CC5-4100-AB90-0304E655178A}"/>
          </ac:spMkLst>
        </pc:spChg>
        <pc:spChg chg="add mod ord">
          <ac:chgData name="kato yoko" userId="05faeffd7c2f10e3" providerId="LiveId" clId="{7480F459-8E88-44A9-859A-508B088F3602}" dt="2020-09-01T09:10:03.705" v="2968" actId="167"/>
          <ac:spMkLst>
            <pc:docMk/>
            <pc:sldMk cId="2262598697" sldId="301"/>
            <ac:spMk id="45" creationId="{85196698-3AF6-4A66-94AD-422F90921C6E}"/>
          </ac:spMkLst>
        </pc:spChg>
        <pc:spChg chg="add mod">
          <ac:chgData name="kato yoko" userId="05faeffd7c2f10e3" providerId="LiveId" clId="{7480F459-8E88-44A9-859A-508B088F3602}" dt="2020-09-01T09:20:43.694" v="3010" actId="1035"/>
          <ac:spMkLst>
            <pc:docMk/>
            <pc:sldMk cId="2262598697" sldId="301"/>
            <ac:spMk id="46" creationId="{35BCB7CC-0A26-4523-BFBF-F68FEF6E1AA8}"/>
          </ac:spMkLst>
        </pc:spChg>
        <pc:spChg chg="add del">
          <ac:chgData name="kato yoko" userId="05faeffd7c2f10e3" providerId="LiveId" clId="{7480F459-8E88-44A9-859A-508B088F3602}" dt="2020-09-01T08:35:10.040" v="2785" actId="478"/>
          <ac:spMkLst>
            <pc:docMk/>
            <pc:sldMk cId="2262598697" sldId="301"/>
            <ac:spMk id="49" creationId="{642F492F-B096-4B6A-9351-852C717700AD}"/>
          </ac:spMkLst>
        </pc:spChg>
        <pc:spChg chg="add del mod">
          <ac:chgData name="kato yoko" userId="05faeffd7c2f10e3" providerId="LiveId" clId="{7480F459-8E88-44A9-859A-508B088F3602}" dt="2020-09-01T08:36:01.531" v="2795"/>
          <ac:spMkLst>
            <pc:docMk/>
            <pc:sldMk cId="2262598697" sldId="301"/>
            <ac:spMk id="51" creationId="{0455BFBE-41FD-48B9-BECE-1C78CD294DDD}"/>
          </ac:spMkLst>
        </pc:spChg>
        <pc:spChg chg="add mod">
          <ac:chgData name="kato yoko" userId="05faeffd7c2f10e3" providerId="LiveId" clId="{7480F459-8E88-44A9-859A-508B088F3602}" dt="2020-09-01T09:25:52.902" v="3044" actId="1076"/>
          <ac:spMkLst>
            <pc:docMk/>
            <pc:sldMk cId="2262598697" sldId="301"/>
            <ac:spMk id="53" creationId="{C5FE5A1B-E605-4890-9C6A-A98456F700AD}"/>
          </ac:spMkLst>
        </pc:spChg>
        <pc:spChg chg="add mod">
          <ac:chgData name="kato yoko" userId="05faeffd7c2f10e3" providerId="LiveId" clId="{7480F459-8E88-44A9-859A-508B088F3602}" dt="2020-09-01T09:04:13.177" v="2947" actId="1035"/>
          <ac:spMkLst>
            <pc:docMk/>
            <pc:sldMk cId="2262598697" sldId="301"/>
            <ac:spMk id="54" creationId="{22035A6B-365C-45D5-9BCF-6F2E7459FFBB}"/>
          </ac:spMkLst>
        </pc:spChg>
        <pc:spChg chg="add mod">
          <ac:chgData name="kato yoko" userId="05faeffd7c2f10e3" providerId="LiveId" clId="{7480F459-8E88-44A9-859A-508B088F3602}" dt="2020-09-01T09:03:45.081" v="2935" actId="1076"/>
          <ac:spMkLst>
            <pc:docMk/>
            <pc:sldMk cId="2262598697" sldId="301"/>
            <ac:spMk id="56" creationId="{9687C373-1642-437A-B468-4396854A5E8F}"/>
          </ac:spMkLst>
        </pc:spChg>
        <pc:spChg chg="add del mod">
          <ac:chgData name="kato yoko" userId="05faeffd7c2f10e3" providerId="LiveId" clId="{7480F459-8E88-44A9-859A-508B088F3602}" dt="2020-09-01T09:17:54.778" v="2986" actId="478"/>
          <ac:spMkLst>
            <pc:docMk/>
            <pc:sldMk cId="2262598697" sldId="301"/>
            <ac:spMk id="58" creationId="{AA24E9C4-3F23-4CC6-8B68-2317766E56E3}"/>
          </ac:spMkLst>
        </pc:spChg>
        <pc:spChg chg="add mod">
          <ac:chgData name="kato yoko" userId="05faeffd7c2f10e3" providerId="LiveId" clId="{7480F459-8E88-44A9-859A-508B088F3602}" dt="2020-09-01T09:04:09.615" v="2946" actId="1035"/>
          <ac:spMkLst>
            <pc:docMk/>
            <pc:sldMk cId="2262598697" sldId="301"/>
            <ac:spMk id="60" creationId="{2AC26E74-FEA7-4C28-8EAE-D242CA168756}"/>
          </ac:spMkLst>
        </pc:spChg>
        <pc:spChg chg="add mod">
          <ac:chgData name="kato yoko" userId="05faeffd7c2f10e3" providerId="LiveId" clId="{7480F459-8E88-44A9-859A-508B088F3602}" dt="2020-09-01T09:08:57.834" v="2965" actId="1076"/>
          <ac:spMkLst>
            <pc:docMk/>
            <pc:sldMk cId="2262598697" sldId="301"/>
            <ac:spMk id="61" creationId="{9B2E1845-4CC3-46B9-9912-A7C2F41D16E7}"/>
          </ac:spMkLst>
        </pc:spChg>
        <pc:spChg chg="add mod">
          <ac:chgData name="kato yoko" userId="05faeffd7c2f10e3" providerId="LiveId" clId="{7480F459-8E88-44A9-859A-508B088F3602}" dt="2020-09-01T09:21:45.424" v="3028" actId="1036"/>
          <ac:spMkLst>
            <pc:docMk/>
            <pc:sldMk cId="2262598697" sldId="301"/>
            <ac:spMk id="64" creationId="{7BD3560C-5F78-4983-9CE5-B8A8C0CE6595}"/>
          </ac:spMkLst>
        </pc:spChg>
        <pc:spChg chg="add mod">
          <ac:chgData name="kato yoko" userId="05faeffd7c2f10e3" providerId="LiveId" clId="{7480F459-8E88-44A9-859A-508B088F3602}" dt="2020-09-01T09:19:22.014" v="2999" actId="1037"/>
          <ac:spMkLst>
            <pc:docMk/>
            <pc:sldMk cId="2262598697" sldId="301"/>
            <ac:spMk id="66" creationId="{010E296B-9D67-448D-9EB4-7FB5D27ADE86}"/>
          </ac:spMkLst>
        </pc:spChg>
        <pc:spChg chg="add mod">
          <ac:chgData name="kato yoko" userId="05faeffd7c2f10e3" providerId="LiveId" clId="{7480F459-8E88-44A9-859A-508B088F3602}" dt="2020-09-01T09:21:21.638" v="3023" actId="1037"/>
          <ac:spMkLst>
            <pc:docMk/>
            <pc:sldMk cId="2262598697" sldId="301"/>
            <ac:spMk id="68" creationId="{76D7CA1E-7F95-495A-9748-C6E3D3FB8A8C}"/>
          </ac:spMkLst>
        </pc:spChg>
        <pc:picChg chg="add del mod">
          <ac:chgData name="kato yoko" userId="05faeffd7c2f10e3" providerId="LiveId" clId="{7480F459-8E88-44A9-859A-508B088F3602}" dt="2020-09-01T04:49:35.404" v="1825" actId="478"/>
          <ac:picMkLst>
            <pc:docMk/>
            <pc:sldMk cId="2262598697" sldId="301"/>
            <ac:picMk id="3" creationId="{49B8BCBF-8CB2-471F-8C31-0B92D07E280E}"/>
          </ac:picMkLst>
        </pc:picChg>
        <pc:picChg chg="del">
          <ac:chgData name="kato yoko" userId="05faeffd7c2f10e3" providerId="LiveId" clId="{7480F459-8E88-44A9-859A-508B088F3602}" dt="2020-09-01T04:47:43.499" v="1778" actId="478"/>
          <ac:picMkLst>
            <pc:docMk/>
            <pc:sldMk cId="2262598697" sldId="301"/>
            <ac:picMk id="5" creationId="{7AE3025C-D44C-4BBE-8710-A0EC49ABC926}"/>
          </ac:picMkLst>
        </pc:picChg>
        <pc:picChg chg="add mod">
          <ac:chgData name="kato yoko" userId="05faeffd7c2f10e3" providerId="LiveId" clId="{7480F459-8E88-44A9-859A-508B088F3602}" dt="2020-09-01T09:03:27.819" v="2933" actId="1076"/>
          <ac:picMkLst>
            <pc:docMk/>
            <pc:sldMk cId="2262598697" sldId="301"/>
            <ac:picMk id="7" creationId="{B8AA7B97-09F3-4453-B554-762774FE5C89}"/>
          </ac:picMkLst>
        </pc:picChg>
        <pc:picChg chg="del mod">
          <ac:chgData name="kato yoko" userId="05faeffd7c2f10e3" providerId="LiveId" clId="{7480F459-8E88-44A9-859A-508B088F3602}" dt="2020-09-01T04:49:33.403" v="1824" actId="478"/>
          <ac:picMkLst>
            <pc:docMk/>
            <pc:sldMk cId="2262598697" sldId="301"/>
            <ac:picMk id="9" creationId="{412020E5-14FB-4A63-8DE5-345C1150D52C}"/>
          </ac:picMkLst>
        </pc:picChg>
        <pc:picChg chg="del">
          <ac:chgData name="kato yoko" userId="05faeffd7c2f10e3" providerId="LiveId" clId="{7480F459-8E88-44A9-859A-508B088F3602}" dt="2020-09-01T04:47:41.478" v="1777" actId="478"/>
          <ac:picMkLst>
            <pc:docMk/>
            <pc:sldMk cId="2262598697" sldId="301"/>
            <ac:picMk id="11" creationId="{F14CBB26-6A34-43CE-9854-D7EFAA1DC902}"/>
          </ac:picMkLst>
        </pc:picChg>
        <pc:picChg chg="add del mod ord">
          <ac:chgData name="kato yoko" userId="05faeffd7c2f10e3" providerId="LiveId" clId="{7480F459-8E88-44A9-859A-508B088F3602}" dt="2020-09-01T08:27:40.027" v="2599" actId="478"/>
          <ac:picMkLst>
            <pc:docMk/>
            <pc:sldMk cId="2262598697" sldId="301"/>
            <ac:picMk id="18" creationId="{12446EFF-D3D4-4A89-892D-27D055BC1CE5}"/>
          </ac:picMkLst>
        </pc:picChg>
        <pc:picChg chg="add del mod">
          <ac:chgData name="kato yoko" userId="05faeffd7c2f10e3" providerId="LiveId" clId="{7480F459-8E88-44A9-859A-508B088F3602}" dt="2020-09-01T08:29:18.919" v="2625" actId="478"/>
          <ac:picMkLst>
            <pc:docMk/>
            <pc:sldMk cId="2262598697" sldId="301"/>
            <ac:picMk id="27" creationId="{A147897D-9330-4673-B043-54C2A3C317E7}"/>
          </ac:picMkLst>
        </pc:picChg>
        <pc:picChg chg="add del mod">
          <ac:chgData name="kato yoko" userId="05faeffd7c2f10e3" providerId="LiveId" clId="{7480F459-8E88-44A9-859A-508B088F3602}" dt="2020-09-01T08:29:59.040" v="2635" actId="478"/>
          <ac:picMkLst>
            <pc:docMk/>
            <pc:sldMk cId="2262598697" sldId="301"/>
            <ac:picMk id="32" creationId="{9E511855-5A4E-43A0-AA8F-04CBFB647B10}"/>
          </ac:picMkLst>
        </pc:picChg>
        <pc:picChg chg="add mod">
          <ac:chgData name="kato yoko" userId="05faeffd7c2f10e3" providerId="LiveId" clId="{7480F459-8E88-44A9-859A-508B088F3602}" dt="2020-09-01T09:03:45.081" v="2935" actId="1076"/>
          <ac:picMkLst>
            <pc:docMk/>
            <pc:sldMk cId="2262598697" sldId="301"/>
            <ac:picMk id="34" creationId="{DE0326BD-EEC6-484F-9175-4E5D7476BB99}"/>
          </ac:picMkLst>
        </pc:picChg>
        <pc:cxnChg chg="add del">
          <ac:chgData name="kato yoko" userId="05faeffd7c2f10e3" providerId="LiveId" clId="{7480F459-8E88-44A9-859A-508B088F3602}" dt="2020-09-01T08:20:45.582" v="2533" actId="478"/>
          <ac:cxnSpMkLst>
            <pc:docMk/>
            <pc:sldMk cId="2262598697" sldId="301"/>
            <ac:cxnSpMk id="8" creationId="{533EDF96-22FD-458B-AC22-14583A64659A}"/>
          </ac:cxnSpMkLst>
        </pc:cxnChg>
        <pc:cxnChg chg="add del mod">
          <ac:chgData name="kato yoko" userId="05faeffd7c2f10e3" providerId="LiveId" clId="{7480F459-8E88-44A9-859A-508B088F3602}" dt="2020-09-01T08:22:23.035" v="2538" actId="478"/>
          <ac:cxnSpMkLst>
            <pc:docMk/>
            <pc:sldMk cId="2262598697" sldId="301"/>
            <ac:cxnSpMk id="10" creationId="{F2F18922-8ACD-4891-82D9-9AE5ACEBEF8A}"/>
          </ac:cxnSpMkLst>
        </pc:cxnChg>
        <pc:cxnChg chg="add mod">
          <ac:chgData name="kato yoko" userId="05faeffd7c2f10e3" providerId="LiveId" clId="{7480F459-8E88-44A9-859A-508B088F3602}" dt="2020-09-01T09:08:36.893" v="2964" actId="208"/>
          <ac:cxnSpMkLst>
            <pc:docMk/>
            <pc:sldMk cId="2262598697" sldId="301"/>
            <ac:cxnSpMk id="15" creationId="{D0300973-7F43-420C-889E-3D4DB1A54336}"/>
          </ac:cxnSpMkLst>
        </pc:cxnChg>
        <pc:cxnChg chg="add del mod">
          <ac:chgData name="kato yoko" userId="05faeffd7c2f10e3" providerId="LiveId" clId="{7480F459-8E88-44A9-859A-508B088F3602}" dt="2020-09-01T08:27:48.156" v="2601" actId="478"/>
          <ac:cxnSpMkLst>
            <pc:docMk/>
            <pc:sldMk cId="2262598697" sldId="301"/>
            <ac:cxnSpMk id="20" creationId="{100492FB-A67B-487A-B83E-3C72DE8131ED}"/>
          </ac:cxnSpMkLst>
        </pc:cxnChg>
        <pc:cxnChg chg="add del mod">
          <ac:chgData name="kato yoko" userId="05faeffd7c2f10e3" providerId="LiveId" clId="{7480F459-8E88-44A9-859A-508B088F3602}" dt="2020-09-01T08:28:26.121" v="2611" actId="478"/>
          <ac:cxnSpMkLst>
            <pc:docMk/>
            <pc:sldMk cId="2262598697" sldId="301"/>
            <ac:cxnSpMk id="24" creationId="{B9A9E6F7-CBA3-4344-8053-87F3D1E04AF1}"/>
          </ac:cxnSpMkLst>
        </pc:cxnChg>
        <pc:cxnChg chg="add del mod">
          <ac:chgData name="kato yoko" userId="05faeffd7c2f10e3" providerId="LiveId" clId="{7480F459-8E88-44A9-859A-508B088F3602}" dt="2020-09-01T08:28:24.152" v="2610" actId="478"/>
          <ac:cxnSpMkLst>
            <pc:docMk/>
            <pc:sldMk cId="2262598697" sldId="301"/>
            <ac:cxnSpMk id="25" creationId="{1B6B344A-736D-4106-9B30-A9A886CC419E}"/>
          </ac:cxnSpMkLst>
        </pc:cxnChg>
        <pc:cxnChg chg="add del mod">
          <ac:chgData name="kato yoko" userId="05faeffd7c2f10e3" providerId="LiveId" clId="{7480F459-8E88-44A9-859A-508B088F3602}" dt="2020-09-01T08:29:17.372" v="2623" actId="478"/>
          <ac:cxnSpMkLst>
            <pc:docMk/>
            <pc:sldMk cId="2262598697" sldId="301"/>
            <ac:cxnSpMk id="29" creationId="{B1E954F1-2207-4F34-BA8F-E3FDBBC200D7}"/>
          </ac:cxnSpMkLst>
        </pc:cxnChg>
        <pc:cxnChg chg="add del mod">
          <ac:chgData name="kato yoko" userId="05faeffd7c2f10e3" providerId="LiveId" clId="{7480F459-8E88-44A9-859A-508B088F3602}" dt="2020-09-01T08:29:18.232" v="2624" actId="478"/>
          <ac:cxnSpMkLst>
            <pc:docMk/>
            <pc:sldMk cId="2262598697" sldId="301"/>
            <ac:cxnSpMk id="30" creationId="{615317B4-2603-4897-988B-ECB8C2FAA0BA}"/>
          </ac:cxnSpMkLst>
        </pc:cxnChg>
        <pc:cxnChg chg="add mod">
          <ac:chgData name="kato yoko" userId="05faeffd7c2f10e3" providerId="LiveId" clId="{7480F459-8E88-44A9-859A-508B088F3602}" dt="2020-09-01T09:03:45.081" v="2935" actId="1076"/>
          <ac:cxnSpMkLst>
            <pc:docMk/>
            <pc:sldMk cId="2262598697" sldId="301"/>
            <ac:cxnSpMk id="36" creationId="{557EE34D-483D-4C57-9D51-1301F14066A0}"/>
          </ac:cxnSpMkLst>
        </pc:cxnChg>
        <pc:cxnChg chg="add mod">
          <ac:chgData name="kato yoko" userId="05faeffd7c2f10e3" providerId="LiveId" clId="{7480F459-8E88-44A9-859A-508B088F3602}" dt="2020-09-01T09:03:45.081" v="2935" actId="1076"/>
          <ac:cxnSpMkLst>
            <pc:docMk/>
            <pc:sldMk cId="2262598697" sldId="301"/>
            <ac:cxnSpMk id="38" creationId="{792A9FAC-F878-4B57-915C-0C14548D236D}"/>
          </ac:cxnSpMkLst>
        </pc:cxnChg>
        <pc:cxnChg chg="add mod">
          <ac:chgData name="kato yoko" userId="05faeffd7c2f10e3" providerId="LiveId" clId="{7480F459-8E88-44A9-859A-508B088F3602}" dt="2020-09-01T09:03:45.081" v="2935" actId="1076"/>
          <ac:cxnSpMkLst>
            <pc:docMk/>
            <pc:sldMk cId="2262598697" sldId="301"/>
            <ac:cxnSpMk id="41" creationId="{B79343F2-BD85-420C-AE6E-4923CABA9CA0}"/>
          </ac:cxnSpMkLst>
        </pc:cxnChg>
        <pc:cxnChg chg="add mod">
          <ac:chgData name="kato yoko" userId="05faeffd7c2f10e3" providerId="LiveId" clId="{7480F459-8E88-44A9-859A-508B088F3602}" dt="2020-09-01T09:03:45.081" v="2935" actId="1076"/>
          <ac:cxnSpMkLst>
            <pc:docMk/>
            <pc:sldMk cId="2262598697" sldId="301"/>
            <ac:cxnSpMk id="50" creationId="{7D763BA8-F98F-444B-8733-B75DDEF67735}"/>
          </ac:cxnSpMkLst>
        </pc:cxnChg>
        <pc:cxnChg chg="add mod">
          <ac:chgData name="kato yoko" userId="05faeffd7c2f10e3" providerId="LiveId" clId="{7480F459-8E88-44A9-859A-508B088F3602}" dt="2020-09-01T09:12:10.179" v="2971" actId="571"/>
          <ac:cxnSpMkLst>
            <pc:docMk/>
            <pc:sldMk cId="2262598697" sldId="301"/>
            <ac:cxnSpMk id="62" creationId="{9E3B042A-CD16-4884-9033-D59239ECAC80}"/>
          </ac:cxnSpMkLst>
        </pc:cxnChg>
      </pc:sldChg>
      <pc:sldChg chg="addSp modSp add mod">
        <pc:chgData name="kato yoko" userId="05faeffd7c2f10e3" providerId="LiveId" clId="{7480F459-8E88-44A9-859A-508B088F3602}" dt="2020-09-01T04:47:33.978" v="1776" actId="404"/>
        <pc:sldMkLst>
          <pc:docMk/>
          <pc:sldMk cId="809701679" sldId="302"/>
        </pc:sldMkLst>
        <pc:spChg chg="mod">
          <ac:chgData name="kato yoko" userId="05faeffd7c2f10e3" providerId="LiveId" clId="{7480F459-8E88-44A9-859A-508B088F3602}" dt="2020-09-01T04:47:33.978" v="1776" actId="404"/>
          <ac:spMkLst>
            <pc:docMk/>
            <pc:sldMk cId="809701679" sldId="302"/>
            <ac:spMk id="2" creationId="{1617B3AD-48AA-4429-A32E-AEE657F1F241}"/>
          </ac:spMkLst>
        </pc:spChg>
        <pc:spChg chg="add mod">
          <ac:chgData name="kato yoko" userId="05faeffd7c2f10e3" providerId="LiveId" clId="{7480F459-8E88-44A9-859A-508B088F3602}" dt="2020-09-01T04:47:16.560" v="1763" actId="1076"/>
          <ac:spMkLst>
            <pc:docMk/>
            <pc:sldMk cId="809701679" sldId="302"/>
            <ac:spMk id="3" creationId="{8C046953-6BA0-43E6-B244-4D8A79653A05}"/>
          </ac:spMkLst>
        </pc:spChg>
        <pc:spChg chg="mod">
          <ac:chgData name="kato yoko" userId="05faeffd7c2f10e3" providerId="LiveId" clId="{7480F459-8E88-44A9-859A-508B088F3602}" dt="2020-09-01T04:47:30.439" v="1775" actId="404"/>
          <ac:spMkLst>
            <pc:docMk/>
            <pc:sldMk cId="809701679" sldId="302"/>
            <ac:spMk id="18" creationId="{CB2989C7-883E-4C79-B3B6-33BE816C0C38}"/>
          </ac:spMkLst>
        </pc:spChg>
        <pc:spChg chg="mod">
          <ac:chgData name="kato yoko" userId="05faeffd7c2f10e3" providerId="LiveId" clId="{7480F459-8E88-44A9-859A-508B088F3602}" dt="2020-09-01T04:47:06.073" v="1761" actId="1076"/>
          <ac:spMkLst>
            <pc:docMk/>
            <pc:sldMk cId="809701679" sldId="302"/>
            <ac:spMk id="19" creationId="{C8FBB2F4-7FD8-4EE9-B44F-F61DAC4E99B5}"/>
          </ac:spMkLst>
        </pc:spChg>
        <pc:spChg chg="mod">
          <ac:chgData name="kato yoko" userId="05faeffd7c2f10e3" providerId="LiveId" clId="{7480F459-8E88-44A9-859A-508B088F3602}" dt="2020-09-01T04:47:24.931" v="1774" actId="1036"/>
          <ac:spMkLst>
            <pc:docMk/>
            <pc:sldMk cId="809701679" sldId="302"/>
            <ac:spMk id="20" creationId="{DE8328B1-D49D-477A-9249-D552209BE65F}"/>
          </ac:spMkLst>
        </pc:spChg>
        <pc:spChg chg="mod">
          <ac:chgData name="kato yoko" userId="05faeffd7c2f10e3" providerId="LiveId" clId="{7480F459-8E88-44A9-859A-508B088F3602}" dt="2020-09-01T04:45:03.525" v="1705" actId="1037"/>
          <ac:spMkLst>
            <pc:docMk/>
            <pc:sldMk cId="809701679" sldId="302"/>
            <ac:spMk id="21" creationId="{387B7FC5-5B29-4037-BEF6-D0CFD5479E89}"/>
          </ac:spMkLst>
        </pc:spChg>
        <pc:spChg chg="mod">
          <ac:chgData name="kato yoko" userId="05faeffd7c2f10e3" providerId="LiveId" clId="{7480F459-8E88-44A9-859A-508B088F3602}" dt="2020-09-01T04:44:41.170" v="1695" actId="1035"/>
          <ac:spMkLst>
            <pc:docMk/>
            <pc:sldMk cId="809701679" sldId="302"/>
            <ac:spMk id="22" creationId="{4A0D5502-D59C-4FEC-9BFD-0325A910D5EB}"/>
          </ac:spMkLst>
        </pc:spChg>
      </pc:sldChg>
      <pc:sldChg chg="delSp new mod">
        <pc:chgData name="kato yoko" userId="05faeffd7c2f10e3" providerId="LiveId" clId="{7480F459-8E88-44A9-859A-508B088F3602}" dt="2020-09-01T09:26:03.745" v="3047" actId="478"/>
        <pc:sldMkLst>
          <pc:docMk/>
          <pc:sldMk cId="1760481217" sldId="303"/>
        </pc:sldMkLst>
        <pc:spChg chg="del">
          <ac:chgData name="kato yoko" userId="05faeffd7c2f10e3" providerId="LiveId" clId="{7480F459-8E88-44A9-859A-508B088F3602}" dt="2020-09-01T09:26:00.901" v="3046" actId="478"/>
          <ac:spMkLst>
            <pc:docMk/>
            <pc:sldMk cId="1760481217" sldId="303"/>
            <ac:spMk id="2" creationId="{1770DDAE-3D3B-4EF0-ADEA-2401C7EE7177}"/>
          </ac:spMkLst>
        </pc:spChg>
        <pc:spChg chg="del">
          <ac:chgData name="kato yoko" userId="05faeffd7c2f10e3" providerId="LiveId" clId="{7480F459-8E88-44A9-859A-508B088F3602}" dt="2020-09-01T09:26:03.745" v="3047" actId="478"/>
          <ac:spMkLst>
            <pc:docMk/>
            <pc:sldMk cId="1760481217" sldId="303"/>
            <ac:spMk id="3" creationId="{A018F9A5-C473-45D0-B02A-CF41A8F859AA}"/>
          </ac:spMkLst>
        </pc:spChg>
      </pc:sldChg>
      <pc:sldChg chg="addSp delSp modSp add mod delAnim modAnim">
        <pc:chgData name="kato yoko" userId="05faeffd7c2f10e3" providerId="LiveId" clId="{7480F459-8E88-44A9-859A-508B088F3602}" dt="2020-09-01T09:41:11.182" v="3288"/>
        <pc:sldMkLst>
          <pc:docMk/>
          <pc:sldMk cId="450234798" sldId="304"/>
        </pc:sldMkLst>
        <pc:spChg chg="mod">
          <ac:chgData name="kato yoko" userId="05faeffd7c2f10e3" providerId="LiveId" clId="{7480F459-8E88-44A9-859A-508B088F3602}" dt="2020-09-01T09:34:40.221" v="3169" actId="1076"/>
          <ac:spMkLst>
            <pc:docMk/>
            <pc:sldMk cId="450234798" sldId="304"/>
            <ac:spMk id="2" creationId="{B64A6046-40C1-4195-8753-0F7F5247500A}"/>
          </ac:spMkLst>
        </pc:spChg>
        <pc:spChg chg="mod">
          <ac:chgData name="kato yoko" userId="05faeffd7c2f10e3" providerId="LiveId" clId="{7480F459-8E88-44A9-859A-508B088F3602}" dt="2020-09-01T09:32:02.049" v="3152" actId="1076"/>
          <ac:spMkLst>
            <pc:docMk/>
            <pc:sldMk cId="450234798" sldId="304"/>
            <ac:spMk id="11" creationId="{FFCD7CB7-F76D-49D9-95BC-140945E64382}"/>
          </ac:spMkLst>
        </pc:spChg>
        <pc:spChg chg="mod">
          <ac:chgData name="kato yoko" userId="05faeffd7c2f10e3" providerId="LiveId" clId="{7480F459-8E88-44A9-859A-508B088F3602}" dt="2020-09-01T09:36:47.810" v="3217" actId="1076"/>
          <ac:spMkLst>
            <pc:docMk/>
            <pc:sldMk cId="450234798" sldId="304"/>
            <ac:spMk id="12" creationId="{DACA2E94-8E96-424F-9DF9-25E7715ADE9F}"/>
          </ac:spMkLst>
        </pc:spChg>
        <pc:spChg chg="mod">
          <ac:chgData name="kato yoko" userId="05faeffd7c2f10e3" providerId="LiveId" clId="{7480F459-8E88-44A9-859A-508B088F3602}" dt="2020-09-01T09:35:01.392" v="3172" actId="1076"/>
          <ac:spMkLst>
            <pc:docMk/>
            <pc:sldMk cId="450234798" sldId="304"/>
            <ac:spMk id="13" creationId="{2C05C37F-F68F-4FB8-AAA4-112276F385E6}"/>
          </ac:spMkLst>
        </pc:spChg>
        <pc:spChg chg="mod">
          <ac:chgData name="kato yoko" userId="05faeffd7c2f10e3" providerId="LiveId" clId="{7480F459-8E88-44A9-859A-508B088F3602}" dt="2020-09-01T09:36:22.349" v="3210" actId="1036"/>
          <ac:spMkLst>
            <pc:docMk/>
            <pc:sldMk cId="450234798" sldId="304"/>
            <ac:spMk id="17" creationId="{D30BB648-D76A-4B17-BBC8-497642BF2A8D}"/>
          </ac:spMkLst>
        </pc:spChg>
        <pc:spChg chg="mod">
          <ac:chgData name="kato yoko" userId="05faeffd7c2f10e3" providerId="LiveId" clId="{7480F459-8E88-44A9-859A-508B088F3602}" dt="2020-09-01T09:37:15.183" v="3220" actId="1076"/>
          <ac:spMkLst>
            <pc:docMk/>
            <pc:sldMk cId="450234798" sldId="304"/>
            <ac:spMk id="40" creationId="{4C4EB57C-7CD7-4310-BA81-B080B794815D}"/>
          </ac:spMkLst>
        </pc:spChg>
        <pc:spChg chg="mod">
          <ac:chgData name="kato yoko" userId="05faeffd7c2f10e3" providerId="LiveId" clId="{7480F459-8E88-44A9-859A-508B088F3602}" dt="2020-09-01T09:37:45.444" v="3236" actId="1037"/>
          <ac:spMkLst>
            <pc:docMk/>
            <pc:sldMk cId="450234798" sldId="304"/>
            <ac:spMk id="44" creationId="{FD247E16-8CC5-4100-AB90-0304E655178A}"/>
          </ac:spMkLst>
        </pc:spChg>
        <pc:spChg chg="mod">
          <ac:chgData name="kato yoko" userId="05faeffd7c2f10e3" providerId="LiveId" clId="{7480F459-8E88-44A9-859A-508B088F3602}" dt="2020-09-01T09:35:58.868" v="3206" actId="1035"/>
          <ac:spMkLst>
            <pc:docMk/>
            <pc:sldMk cId="450234798" sldId="304"/>
            <ac:spMk id="45" creationId="{85196698-3AF6-4A66-94AD-422F90921C6E}"/>
          </ac:spMkLst>
        </pc:spChg>
        <pc:spChg chg="mod">
          <ac:chgData name="kato yoko" userId="05faeffd7c2f10e3" providerId="LiveId" clId="{7480F459-8E88-44A9-859A-508B088F3602}" dt="2020-09-01T09:34:04.281" v="3165" actId="1076"/>
          <ac:spMkLst>
            <pc:docMk/>
            <pc:sldMk cId="450234798" sldId="304"/>
            <ac:spMk id="46" creationId="{35BCB7CC-0A26-4523-BFBF-F68FEF6E1AA8}"/>
          </ac:spMkLst>
        </pc:spChg>
        <pc:spChg chg="mod">
          <ac:chgData name="kato yoko" userId="05faeffd7c2f10e3" providerId="LiveId" clId="{7480F459-8E88-44A9-859A-508B088F3602}" dt="2020-09-01T09:40:33.708" v="3286" actId="1076"/>
          <ac:spMkLst>
            <pc:docMk/>
            <pc:sldMk cId="450234798" sldId="304"/>
            <ac:spMk id="53" creationId="{C5FE5A1B-E605-4890-9C6A-A98456F700AD}"/>
          </ac:spMkLst>
        </pc:spChg>
        <pc:spChg chg="del mod">
          <ac:chgData name="kato yoko" userId="05faeffd7c2f10e3" providerId="LiveId" clId="{7480F459-8E88-44A9-859A-508B088F3602}" dt="2020-09-01T09:33:21.094" v="3157" actId="478"/>
          <ac:spMkLst>
            <pc:docMk/>
            <pc:sldMk cId="450234798" sldId="304"/>
            <ac:spMk id="54" creationId="{22035A6B-365C-45D5-9BCF-6F2E7459FFBB}"/>
          </ac:spMkLst>
        </pc:spChg>
        <pc:spChg chg="del mod">
          <ac:chgData name="kato yoko" userId="05faeffd7c2f10e3" providerId="LiveId" clId="{7480F459-8E88-44A9-859A-508B088F3602}" dt="2020-09-01T09:36:41.451" v="3216" actId="478"/>
          <ac:spMkLst>
            <pc:docMk/>
            <pc:sldMk cId="450234798" sldId="304"/>
            <ac:spMk id="56" creationId="{9687C373-1642-437A-B468-4396854A5E8F}"/>
          </ac:spMkLst>
        </pc:spChg>
        <pc:spChg chg="del mod">
          <ac:chgData name="kato yoko" userId="05faeffd7c2f10e3" providerId="LiveId" clId="{7480F459-8E88-44A9-859A-508B088F3602}" dt="2020-09-01T09:33:17.860" v="3156" actId="478"/>
          <ac:spMkLst>
            <pc:docMk/>
            <pc:sldMk cId="450234798" sldId="304"/>
            <ac:spMk id="58" creationId="{AA24E9C4-3F23-4CC6-8B68-2317766E56E3}"/>
          </ac:spMkLst>
        </pc:spChg>
        <pc:spChg chg="del">
          <ac:chgData name="kato yoko" userId="05faeffd7c2f10e3" providerId="LiveId" clId="{7480F459-8E88-44A9-859A-508B088F3602}" dt="2020-09-01T09:31:34.193" v="3148" actId="478"/>
          <ac:spMkLst>
            <pc:docMk/>
            <pc:sldMk cId="450234798" sldId="304"/>
            <ac:spMk id="60" creationId="{2AC26E74-FEA7-4C28-8EAE-D242CA168756}"/>
          </ac:spMkLst>
        </pc:spChg>
        <pc:spChg chg="mod">
          <ac:chgData name="kato yoko" userId="05faeffd7c2f10e3" providerId="LiveId" clId="{7480F459-8E88-44A9-859A-508B088F3602}" dt="2020-09-01T09:36:32.208" v="3214" actId="1036"/>
          <ac:spMkLst>
            <pc:docMk/>
            <pc:sldMk cId="450234798" sldId="304"/>
            <ac:spMk id="61" creationId="{9B2E1845-4CC3-46B9-9912-A7C2F41D16E7}"/>
          </ac:spMkLst>
        </pc:spChg>
        <pc:spChg chg="mod">
          <ac:chgData name="kato yoko" userId="05faeffd7c2f10e3" providerId="LiveId" clId="{7480F459-8E88-44A9-859A-508B088F3602}" dt="2020-09-01T09:34:51.518" v="3171" actId="404"/>
          <ac:spMkLst>
            <pc:docMk/>
            <pc:sldMk cId="450234798" sldId="304"/>
            <ac:spMk id="64" creationId="{7BD3560C-5F78-4983-9CE5-B8A8C0CE6595}"/>
          </ac:spMkLst>
        </pc:spChg>
        <pc:spChg chg="del">
          <ac:chgData name="kato yoko" userId="05faeffd7c2f10e3" providerId="LiveId" clId="{7480F459-8E88-44A9-859A-508B088F3602}" dt="2020-09-01T09:31:44.160" v="3150" actId="478"/>
          <ac:spMkLst>
            <pc:docMk/>
            <pc:sldMk cId="450234798" sldId="304"/>
            <ac:spMk id="66" creationId="{010E296B-9D67-448D-9EB4-7FB5D27ADE86}"/>
          </ac:spMkLst>
        </pc:spChg>
        <pc:spChg chg="mod">
          <ac:chgData name="kato yoko" userId="05faeffd7c2f10e3" providerId="LiveId" clId="{7480F459-8E88-44A9-859A-508B088F3602}" dt="2020-09-01T09:39:25.124" v="3254" actId="1038"/>
          <ac:spMkLst>
            <pc:docMk/>
            <pc:sldMk cId="450234798" sldId="304"/>
            <ac:spMk id="68" creationId="{76D7CA1E-7F95-495A-9748-C6E3D3FB8A8C}"/>
          </ac:spMkLst>
        </pc:spChg>
        <pc:picChg chg="add del mod">
          <ac:chgData name="kato yoko" userId="05faeffd7c2f10e3" providerId="LiveId" clId="{7480F459-8E88-44A9-859A-508B088F3602}" dt="2020-09-01T09:40:09.302" v="3260" actId="478"/>
          <ac:picMkLst>
            <pc:docMk/>
            <pc:sldMk cId="450234798" sldId="304"/>
            <ac:picMk id="3" creationId="{89FD542B-4928-4DAD-9516-AE807843DB1F}"/>
          </ac:picMkLst>
        </pc:picChg>
        <pc:picChg chg="add mod ord">
          <ac:chgData name="kato yoko" userId="05faeffd7c2f10e3" providerId="LiveId" clId="{7480F459-8E88-44A9-859A-508B088F3602}" dt="2020-09-01T09:31:49.379" v="3151" actId="1076"/>
          <ac:picMkLst>
            <pc:docMk/>
            <pc:sldMk cId="450234798" sldId="304"/>
            <ac:picMk id="5" creationId="{D9322C09-E1C3-4347-B0CC-D54106DAEB7C}"/>
          </ac:picMkLst>
        </pc:picChg>
        <pc:picChg chg="del">
          <ac:chgData name="kato yoko" userId="05faeffd7c2f10e3" providerId="LiveId" clId="{7480F459-8E88-44A9-859A-508B088F3602}" dt="2020-09-01T09:27:33.124" v="3063" actId="478"/>
          <ac:picMkLst>
            <pc:docMk/>
            <pc:sldMk cId="450234798" sldId="304"/>
            <ac:picMk id="7" creationId="{B8AA7B97-09F3-4453-B554-762774FE5C89}"/>
          </ac:picMkLst>
        </pc:picChg>
        <pc:picChg chg="add del mod">
          <ac:chgData name="kato yoko" userId="05faeffd7c2f10e3" providerId="LiveId" clId="{7480F459-8E88-44A9-859A-508B088F3602}" dt="2020-09-01T09:27:30.481" v="3062" actId="478"/>
          <ac:picMkLst>
            <pc:docMk/>
            <pc:sldMk cId="450234798" sldId="304"/>
            <ac:picMk id="27" creationId="{5B0893CF-63C5-4DA2-8A43-9C5EB811CDE6}"/>
          </ac:picMkLst>
        </pc:picChg>
        <pc:picChg chg="mod">
          <ac:chgData name="kato yoko" userId="05faeffd7c2f10e3" providerId="LiveId" clId="{7480F459-8E88-44A9-859A-508B088F3602}" dt="2020-09-01T09:37:18.886" v="3221" actId="1076"/>
          <ac:picMkLst>
            <pc:docMk/>
            <pc:sldMk cId="450234798" sldId="304"/>
            <ac:picMk id="34" creationId="{DE0326BD-EEC6-484F-9175-4E5D7476BB99}"/>
          </ac:picMkLst>
        </pc:picChg>
        <pc:cxnChg chg="mod">
          <ac:chgData name="kato yoko" userId="05faeffd7c2f10e3" providerId="LiveId" clId="{7480F459-8E88-44A9-859A-508B088F3602}" dt="2020-09-01T09:35:08.845" v="3174" actId="14100"/>
          <ac:cxnSpMkLst>
            <pc:docMk/>
            <pc:sldMk cId="450234798" sldId="304"/>
            <ac:cxnSpMk id="15" creationId="{D0300973-7F43-420C-889E-3D4DB1A54336}"/>
          </ac:cxnSpMkLst>
        </pc:cxnChg>
        <pc:cxnChg chg="mod">
          <ac:chgData name="kato yoko" userId="05faeffd7c2f10e3" providerId="LiveId" clId="{7480F459-8E88-44A9-859A-508B088F3602}" dt="2020-09-01T09:36:08.007" v="3207" actId="1076"/>
          <ac:cxnSpMkLst>
            <pc:docMk/>
            <pc:sldMk cId="450234798" sldId="304"/>
            <ac:cxnSpMk id="36" creationId="{557EE34D-483D-4C57-9D51-1301F14066A0}"/>
          </ac:cxnSpMkLst>
        </pc:cxnChg>
        <pc:cxnChg chg="mod">
          <ac:chgData name="kato yoko" userId="05faeffd7c2f10e3" providerId="LiveId" clId="{7480F459-8E88-44A9-859A-508B088F3602}" dt="2020-09-01T09:37:07.291" v="3219" actId="14100"/>
          <ac:cxnSpMkLst>
            <pc:docMk/>
            <pc:sldMk cId="450234798" sldId="304"/>
            <ac:cxnSpMk id="38" creationId="{792A9FAC-F878-4B57-915C-0C14548D236D}"/>
          </ac:cxnSpMkLst>
        </pc:cxnChg>
        <pc:cxnChg chg="mod">
          <ac:chgData name="kato yoko" userId="05faeffd7c2f10e3" providerId="LiveId" clId="{7480F459-8E88-44A9-859A-508B088F3602}" dt="2020-09-01T09:40:04.677" v="3259" actId="1076"/>
          <ac:cxnSpMkLst>
            <pc:docMk/>
            <pc:sldMk cId="450234798" sldId="304"/>
            <ac:cxnSpMk id="41" creationId="{B79343F2-BD85-420C-AE6E-4923CABA9CA0}"/>
          </ac:cxnSpMkLst>
        </pc:cxnChg>
        <pc:cxnChg chg="mod">
          <ac:chgData name="kato yoko" userId="05faeffd7c2f10e3" providerId="LiveId" clId="{7480F459-8E88-44A9-859A-508B088F3602}" dt="2020-09-01T09:39:52.867" v="3257" actId="1076"/>
          <ac:cxnSpMkLst>
            <pc:docMk/>
            <pc:sldMk cId="450234798" sldId="304"/>
            <ac:cxnSpMk id="50" creationId="{7D763BA8-F98F-444B-8733-B75DDEF67735}"/>
          </ac:cxnSpMkLst>
        </pc:cxnChg>
      </pc:sldChg>
    </pc:docChg>
  </pc:docChgLst>
  <pc:docChgLst>
    <pc:chgData name="kato yoko" userId="05faeffd7c2f10e3" providerId="LiveId" clId="{D4CF4188-F0C5-44E1-8104-50693F78FA09}"/>
    <pc:docChg chg="undo custSel addSld delSld modSld sldOrd">
      <pc:chgData name="kato yoko" userId="05faeffd7c2f10e3" providerId="LiveId" clId="{D4CF4188-F0C5-44E1-8104-50693F78FA09}" dt="2020-08-29T12:31:09.675" v="4707" actId="680"/>
      <pc:docMkLst>
        <pc:docMk/>
      </pc:docMkLst>
      <pc:sldChg chg="addSp delSp modSp mod">
        <pc:chgData name="kato yoko" userId="05faeffd7c2f10e3" providerId="LiveId" clId="{D4CF4188-F0C5-44E1-8104-50693F78FA09}" dt="2020-08-29T08:29:55.773" v="3393" actId="21"/>
        <pc:sldMkLst>
          <pc:docMk/>
          <pc:sldMk cId="4037785489" sldId="256"/>
        </pc:sldMkLst>
        <pc:picChg chg="add del mod">
          <ac:chgData name="kato yoko" userId="05faeffd7c2f10e3" providerId="LiveId" clId="{D4CF4188-F0C5-44E1-8104-50693F78FA09}" dt="2020-08-29T08:29:55.773" v="3393" actId="21"/>
          <ac:picMkLst>
            <pc:docMk/>
            <pc:sldMk cId="4037785489" sldId="256"/>
            <ac:picMk id="3" creationId="{47E918FE-6FF7-454D-A933-487049FEEF66}"/>
          </ac:picMkLst>
        </pc:picChg>
      </pc:sldChg>
      <pc:sldChg chg="ord">
        <pc:chgData name="kato yoko" userId="05faeffd7c2f10e3" providerId="LiveId" clId="{D4CF4188-F0C5-44E1-8104-50693F78FA09}" dt="2020-08-27T10:36:46.430" v="1"/>
        <pc:sldMkLst>
          <pc:docMk/>
          <pc:sldMk cId="4242027763" sldId="257"/>
        </pc:sldMkLst>
      </pc:sldChg>
      <pc:sldChg chg="addSp delSp modSp">
        <pc:chgData name="kato yoko" userId="05faeffd7c2f10e3" providerId="LiveId" clId="{D4CF4188-F0C5-44E1-8104-50693F78FA09}" dt="2020-08-29T07:11:07.444" v="2526" actId="207"/>
        <pc:sldMkLst>
          <pc:docMk/>
          <pc:sldMk cId="3181910348" sldId="259"/>
        </pc:sldMkLst>
        <pc:spChg chg="add del mod">
          <ac:chgData name="kato yoko" userId="05faeffd7c2f10e3" providerId="LiveId" clId="{D4CF4188-F0C5-44E1-8104-50693F78FA09}" dt="2020-08-27T11:53:55.178" v="812" actId="478"/>
          <ac:spMkLst>
            <pc:docMk/>
            <pc:sldMk cId="3181910348" sldId="259"/>
            <ac:spMk id="2" creationId="{D1C3480D-5622-4995-B788-1A2104A79F88}"/>
          </ac:spMkLst>
        </pc:spChg>
        <pc:spChg chg="add mod">
          <ac:chgData name="kato yoko" userId="05faeffd7c2f10e3" providerId="LiveId" clId="{D4CF4188-F0C5-44E1-8104-50693F78FA09}" dt="2020-08-29T07:11:07.444" v="2526" actId="207"/>
          <ac:spMkLst>
            <pc:docMk/>
            <pc:sldMk cId="3181910348" sldId="259"/>
            <ac:spMk id="3" creationId="{066C7E6F-6DB1-4F96-9F4A-4EF450254AB3}"/>
          </ac:spMkLst>
        </pc:spChg>
        <pc:spChg chg="add mod">
          <ac:chgData name="kato yoko" userId="05faeffd7c2f10e3" providerId="LiveId" clId="{D4CF4188-F0C5-44E1-8104-50693F78FA09}" dt="2020-08-27T11:54:28.915" v="869" actId="1036"/>
          <ac:spMkLst>
            <pc:docMk/>
            <pc:sldMk cId="3181910348" sldId="259"/>
            <ac:spMk id="4" creationId="{E1ED9F1C-BB76-4EB8-BAE3-B21BBD07E308}"/>
          </ac:spMkLst>
        </pc:spChg>
        <pc:spChg chg="add mod">
          <ac:chgData name="kato yoko" userId="05faeffd7c2f10e3" providerId="LiveId" clId="{D4CF4188-F0C5-44E1-8104-50693F78FA09}" dt="2020-08-27T11:54:28.915" v="869" actId="1036"/>
          <ac:spMkLst>
            <pc:docMk/>
            <pc:sldMk cId="3181910348" sldId="259"/>
            <ac:spMk id="5" creationId="{70C982A2-4916-4254-AD88-3AB84F750076}"/>
          </ac:spMkLst>
        </pc:spChg>
        <pc:spChg chg="add mod">
          <ac:chgData name="kato yoko" userId="05faeffd7c2f10e3" providerId="LiveId" clId="{D4CF4188-F0C5-44E1-8104-50693F78FA09}" dt="2020-08-27T11:54:28.915" v="869" actId="1036"/>
          <ac:spMkLst>
            <pc:docMk/>
            <pc:sldMk cId="3181910348" sldId="259"/>
            <ac:spMk id="6" creationId="{855E726B-6173-40B3-A8D9-AA805C90766C}"/>
          </ac:spMkLst>
        </pc:spChg>
        <pc:spChg chg="add mod">
          <ac:chgData name="kato yoko" userId="05faeffd7c2f10e3" providerId="LiveId" clId="{D4CF4188-F0C5-44E1-8104-50693F78FA09}" dt="2020-08-27T11:54:28.915" v="869" actId="1036"/>
          <ac:spMkLst>
            <pc:docMk/>
            <pc:sldMk cId="3181910348" sldId="259"/>
            <ac:spMk id="7" creationId="{C7F1DB16-168C-4035-919F-7CAA2A7E8EB3}"/>
          </ac:spMkLst>
        </pc:spChg>
        <pc:spChg chg="add mod ord">
          <ac:chgData name="kato yoko" userId="05faeffd7c2f10e3" providerId="LiveId" clId="{D4CF4188-F0C5-44E1-8104-50693F78FA09}" dt="2020-08-27T11:54:28.915" v="869" actId="1036"/>
          <ac:spMkLst>
            <pc:docMk/>
            <pc:sldMk cId="3181910348" sldId="259"/>
            <ac:spMk id="8" creationId="{39467367-2CB5-4B59-B109-7AB792B68E33}"/>
          </ac:spMkLst>
        </pc:spChg>
      </pc:sldChg>
      <pc:sldChg chg="addSp delSp modSp mod modAnim">
        <pc:chgData name="kato yoko" userId="05faeffd7c2f10e3" providerId="LiveId" clId="{D4CF4188-F0C5-44E1-8104-50693F78FA09}" dt="2020-08-29T12:26:34.559" v="4705"/>
        <pc:sldMkLst>
          <pc:docMk/>
          <pc:sldMk cId="3661292290" sldId="260"/>
        </pc:sldMkLst>
        <pc:spChg chg="del">
          <ac:chgData name="kato yoko" userId="05faeffd7c2f10e3" providerId="LiveId" clId="{D4CF4188-F0C5-44E1-8104-50693F78FA09}" dt="2020-08-27T11:07:20.543" v="89" actId="478"/>
          <ac:spMkLst>
            <pc:docMk/>
            <pc:sldMk cId="3661292290" sldId="260"/>
            <ac:spMk id="6" creationId="{D5C72F56-5552-42FD-9830-49168B0F11D4}"/>
          </ac:spMkLst>
        </pc:spChg>
        <pc:spChg chg="del">
          <ac:chgData name="kato yoko" userId="05faeffd7c2f10e3" providerId="LiveId" clId="{D4CF4188-F0C5-44E1-8104-50693F78FA09}" dt="2020-08-27T11:07:20.543" v="89" actId="478"/>
          <ac:spMkLst>
            <pc:docMk/>
            <pc:sldMk cId="3661292290" sldId="260"/>
            <ac:spMk id="7" creationId="{4006EE54-7421-406C-917C-7FC60EC6E5E1}"/>
          </ac:spMkLst>
        </pc:spChg>
        <pc:spChg chg="del">
          <ac:chgData name="kato yoko" userId="05faeffd7c2f10e3" providerId="LiveId" clId="{D4CF4188-F0C5-44E1-8104-50693F78FA09}" dt="2020-08-27T11:07:20.543" v="89" actId="478"/>
          <ac:spMkLst>
            <pc:docMk/>
            <pc:sldMk cId="3661292290" sldId="260"/>
            <ac:spMk id="8" creationId="{08725837-0975-40E8-ADDA-A2EBAE1306EF}"/>
          </ac:spMkLst>
        </pc:spChg>
        <pc:spChg chg="del">
          <ac:chgData name="kato yoko" userId="05faeffd7c2f10e3" providerId="LiveId" clId="{D4CF4188-F0C5-44E1-8104-50693F78FA09}" dt="2020-08-27T11:07:20.543" v="89" actId="478"/>
          <ac:spMkLst>
            <pc:docMk/>
            <pc:sldMk cId="3661292290" sldId="260"/>
            <ac:spMk id="9" creationId="{DCC80B35-48F7-4988-A537-37FDFAD43F6E}"/>
          </ac:spMkLst>
        </pc:spChg>
        <pc:spChg chg="del">
          <ac:chgData name="kato yoko" userId="05faeffd7c2f10e3" providerId="LiveId" clId="{D4CF4188-F0C5-44E1-8104-50693F78FA09}" dt="2020-08-27T11:07:20.543" v="89" actId="478"/>
          <ac:spMkLst>
            <pc:docMk/>
            <pc:sldMk cId="3661292290" sldId="260"/>
            <ac:spMk id="10" creationId="{A32BE245-AB17-4858-A7AE-75D964724B7D}"/>
          </ac:spMkLst>
        </pc:spChg>
        <pc:spChg chg="add mod">
          <ac:chgData name="kato yoko" userId="05faeffd7c2f10e3" providerId="LiveId" clId="{D4CF4188-F0C5-44E1-8104-50693F78FA09}" dt="2020-08-27T11:40:26.646" v="342" actId="14100"/>
          <ac:spMkLst>
            <pc:docMk/>
            <pc:sldMk cId="3661292290" sldId="260"/>
            <ac:spMk id="13" creationId="{84DD5B3B-0187-4037-A064-1C3EE97CBC2D}"/>
          </ac:spMkLst>
        </pc:spChg>
        <pc:spChg chg="add del">
          <ac:chgData name="kato yoko" userId="05faeffd7c2f10e3" providerId="LiveId" clId="{D4CF4188-F0C5-44E1-8104-50693F78FA09}" dt="2020-08-27T11:40:06.404" v="336" actId="478"/>
          <ac:spMkLst>
            <pc:docMk/>
            <pc:sldMk cId="3661292290" sldId="260"/>
            <ac:spMk id="14" creationId="{55B7D34E-0288-418D-9F4C-FCEB7EAC7EF0}"/>
          </ac:spMkLst>
        </pc:spChg>
        <pc:spChg chg="add del mod">
          <ac:chgData name="kato yoko" userId="05faeffd7c2f10e3" providerId="LiveId" clId="{D4CF4188-F0C5-44E1-8104-50693F78FA09}" dt="2020-08-27T11:40:22.671" v="341" actId="478"/>
          <ac:spMkLst>
            <pc:docMk/>
            <pc:sldMk cId="3661292290" sldId="260"/>
            <ac:spMk id="15" creationId="{2CA20DA7-BCC7-4E89-AD20-D093C980E39A}"/>
          </ac:spMkLst>
        </pc:spChg>
        <pc:spChg chg="add del mod">
          <ac:chgData name="kato yoko" userId="05faeffd7c2f10e3" providerId="LiveId" clId="{D4CF4188-F0C5-44E1-8104-50693F78FA09}" dt="2020-08-27T11:40:28.311" v="343" actId="478"/>
          <ac:spMkLst>
            <pc:docMk/>
            <pc:sldMk cId="3661292290" sldId="260"/>
            <ac:spMk id="16" creationId="{DEED9534-CB1C-4FEF-90C9-0BEC1ED49D54}"/>
          </ac:spMkLst>
        </pc:spChg>
        <pc:spChg chg="add mod">
          <ac:chgData name="kato yoko" userId="05faeffd7c2f10e3" providerId="LiveId" clId="{D4CF4188-F0C5-44E1-8104-50693F78FA09}" dt="2020-08-27T11:40:45.715" v="348" actId="1076"/>
          <ac:spMkLst>
            <pc:docMk/>
            <pc:sldMk cId="3661292290" sldId="260"/>
            <ac:spMk id="17" creationId="{6BDDA37A-95B9-4905-89A5-BB6BA28341AF}"/>
          </ac:spMkLst>
        </pc:spChg>
        <pc:spChg chg="add mod">
          <ac:chgData name="kato yoko" userId="05faeffd7c2f10e3" providerId="LiveId" clId="{D4CF4188-F0C5-44E1-8104-50693F78FA09}" dt="2020-08-29T07:11:34.772" v="2531" actId="1076"/>
          <ac:spMkLst>
            <pc:docMk/>
            <pc:sldMk cId="3661292290" sldId="260"/>
            <ac:spMk id="18" creationId="{67C44AFF-8059-45A4-9A35-7D76E65297AE}"/>
          </ac:spMkLst>
        </pc:spChg>
        <pc:spChg chg="add mod">
          <ac:chgData name="kato yoko" userId="05faeffd7c2f10e3" providerId="LiveId" clId="{D4CF4188-F0C5-44E1-8104-50693F78FA09}" dt="2020-08-27T11:42:44.899" v="383" actId="1076"/>
          <ac:spMkLst>
            <pc:docMk/>
            <pc:sldMk cId="3661292290" sldId="260"/>
            <ac:spMk id="19" creationId="{D9731E5D-4CC3-4102-A92C-8614BD780E99}"/>
          </ac:spMkLst>
        </pc:spChg>
        <pc:spChg chg="add mod">
          <ac:chgData name="kato yoko" userId="05faeffd7c2f10e3" providerId="LiveId" clId="{D4CF4188-F0C5-44E1-8104-50693F78FA09}" dt="2020-08-27T12:42:57.595" v="1754" actId="20577"/>
          <ac:spMkLst>
            <pc:docMk/>
            <pc:sldMk cId="3661292290" sldId="260"/>
            <ac:spMk id="20" creationId="{876F80BA-82BF-42E2-96D7-585BF1528F60}"/>
          </ac:spMkLst>
        </pc:spChg>
        <pc:spChg chg="add mod">
          <ac:chgData name="kato yoko" userId="05faeffd7c2f10e3" providerId="LiveId" clId="{D4CF4188-F0C5-44E1-8104-50693F78FA09}" dt="2020-08-29T07:11:27.538" v="2530" actId="1038"/>
          <ac:spMkLst>
            <pc:docMk/>
            <pc:sldMk cId="3661292290" sldId="260"/>
            <ac:spMk id="21" creationId="{13B71325-2B9F-4F49-9C5B-F3729305F309}"/>
          </ac:spMkLst>
        </pc:spChg>
        <pc:spChg chg="add mod">
          <ac:chgData name="kato yoko" userId="05faeffd7c2f10e3" providerId="LiveId" clId="{D4CF4188-F0C5-44E1-8104-50693F78FA09}" dt="2020-08-27T12:43:05.543" v="1755" actId="20577"/>
          <ac:spMkLst>
            <pc:docMk/>
            <pc:sldMk cId="3661292290" sldId="260"/>
            <ac:spMk id="22" creationId="{59A0813D-BFE1-4077-BFE1-ADC51DDCFB0C}"/>
          </ac:spMkLst>
        </pc:spChg>
        <pc:spChg chg="add mod">
          <ac:chgData name="kato yoko" userId="05faeffd7c2f10e3" providerId="LiveId" clId="{D4CF4188-F0C5-44E1-8104-50693F78FA09}" dt="2020-08-27T11:49:50.324" v="679" actId="1037"/>
          <ac:spMkLst>
            <pc:docMk/>
            <pc:sldMk cId="3661292290" sldId="260"/>
            <ac:spMk id="23" creationId="{FAF1B193-A40F-4BF5-B103-0CDEEDAD3E0A}"/>
          </ac:spMkLst>
        </pc:spChg>
        <pc:spChg chg="add mod">
          <ac:chgData name="kato yoko" userId="05faeffd7c2f10e3" providerId="LiveId" clId="{D4CF4188-F0C5-44E1-8104-50693F78FA09}" dt="2020-08-27T12:44:50.382" v="1790" actId="1035"/>
          <ac:spMkLst>
            <pc:docMk/>
            <pc:sldMk cId="3661292290" sldId="260"/>
            <ac:spMk id="24" creationId="{72B792AE-75D7-4BED-9363-92990904F7B7}"/>
          </ac:spMkLst>
        </pc:spChg>
        <pc:spChg chg="add mod">
          <ac:chgData name="kato yoko" userId="05faeffd7c2f10e3" providerId="LiveId" clId="{D4CF4188-F0C5-44E1-8104-50693F78FA09}" dt="2020-08-27T12:43:08.028" v="1756" actId="20577"/>
          <ac:spMkLst>
            <pc:docMk/>
            <pc:sldMk cId="3661292290" sldId="260"/>
            <ac:spMk id="25" creationId="{A0A0906B-F02F-4E2C-BE6D-61B388DFC91B}"/>
          </ac:spMkLst>
        </pc:spChg>
        <pc:spChg chg="add mod">
          <ac:chgData name="kato yoko" userId="05faeffd7c2f10e3" providerId="LiveId" clId="{D4CF4188-F0C5-44E1-8104-50693F78FA09}" dt="2020-08-27T11:49:39.247" v="672"/>
          <ac:spMkLst>
            <pc:docMk/>
            <pc:sldMk cId="3661292290" sldId="260"/>
            <ac:spMk id="26" creationId="{20E12355-6C9F-4487-AE2C-6EA41B11C90A}"/>
          </ac:spMkLst>
        </pc:spChg>
        <pc:picChg chg="add mod">
          <ac:chgData name="kato yoko" userId="05faeffd7c2f10e3" providerId="LiveId" clId="{D4CF4188-F0C5-44E1-8104-50693F78FA09}" dt="2020-08-27T11:42:35.505" v="380" actId="1076"/>
          <ac:picMkLst>
            <pc:docMk/>
            <pc:sldMk cId="3661292290" sldId="260"/>
            <ac:picMk id="3" creationId="{3AA4D8F6-1432-4F43-BAF6-9D71EB8B6AAE}"/>
          </ac:picMkLst>
        </pc:picChg>
        <pc:picChg chg="del">
          <ac:chgData name="kato yoko" userId="05faeffd7c2f10e3" providerId="LiveId" clId="{D4CF4188-F0C5-44E1-8104-50693F78FA09}" dt="2020-08-27T11:07:20.543" v="89" actId="478"/>
          <ac:picMkLst>
            <pc:docMk/>
            <pc:sldMk cId="3661292290" sldId="260"/>
            <ac:picMk id="5" creationId="{E7CEB53F-18CB-4799-ADC8-EDB3DEB8136C}"/>
          </ac:picMkLst>
        </pc:picChg>
        <pc:picChg chg="add mod">
          <ac:chgData name="kato yoko" userId="05faeffd7c2f10e3" providerId="LiveId" clId="{D4CF4188-F0C5-44E1-8104-50693F78FA09}" dt="2020-08-27T11:42:52.166" v="384" actId="1076"/>
          <ac:picMkLst>
            <pc:docMk/>
            <pc:sldMk cId="3661292290" sldId="260"/>
            <ac:picMk id="11" creationId="{6861C1C0-8508-48A6-A83D-6EEBDC5D8A29}"/>
          </ac:picMkLst>
        </pc:picChg>
        <pc:picChg chg="del">
          <ac:chgData name="kato yoko" userId="05faeffd7c2f10e3" providerId="LiveId" clId="{D4CF4188-F0C5-44E1-8104-50693F78FA09}" dt="2020-08-27T11:07:20.543" v="89" actId="478"/>
          <ac:picMkLst>
            <pc:docMk/>
            <pc:sldMk cId="3661292290" sldId="260"/>
            <ac:picMk id="12" creationId="{F9B80828-45D2-4215-B4B6-E26311A9FA6D}"/>
          </ac:picMkLst>
        </pc:picChg>
      </pc:sldChg>
      <pc:sldChg chg="addSp delSp modSp modAnim">
        <pc:chgData name="kato yoko" userId="05faeffd7c2f10e3" providerId="LiveId" clId="{D4CF4188-F0C5-44E1-8104-50693F78FA09}" dt="2020-08-27T12:06:55.920" v="1084"/>
        <pc:sldMkLst>
          <pc:docMk/>
          <pc:sldMk cId="2386356959" sldId="261"/>
        </pc:sldMkLst>
        <pc:spChg chg="del">
          <ac:chgData name="kato yoko" userId="05faeffd7c2f10e3" providerId="LiveId" clId="{D4CF4188-F0C5-44E1-8104-50693F78FA09}" dt="2020-08-27T11:07:25.784" v="90" actId="478"/>
          <ac:spMkLst>
            <pc:docMk/>
            <pc:sldMk cId="2386356959" sldId="261"/>
            <ac:spMk id="2" creationId="{FCB0DFDE-80F8-49D2-A243-89E0B57ADE93}"/>
          </ac:spMkLst>
        </pc:spChg>
        <pc:spChg chg="del">
          <ac:chgData name="kato yoko" userId="05faeffd7c2f10e3" providerId="LiveId" clId="{D4CF4188-F0C5-44E1-8104-50693F78FA09}" dt="2020-08-27T11:07:25.784" v="90" actId="478"/>
          <ac:spMkLst>
            <pc:docMk/>
            <pc:sldMk cId="2386356959" sldId="261"/>
            <ac:spMk id="6" creationId="{D5C72F56-5552-42FD-9830-49168B0F11D4}"/>
          </ac:spMkLst>
        </pc:spChg>
        <pc:spChg chg="del">
          <ac:chgData name="kato yoko" userId="05faeffd7c2f10e3" providerId="LiveId" clId="{D4CF4188-F0C5-44E1-8104-50693F78FA09}" dt="2020-08-27T11:07:25.784" v="90" actId="478"/>
          <ac:spMkLst>
            <pc:docMk/>
            <pc:sldMk cId="2386356959" sldId="261"/>
            <ac:spMk id="8" creationId="{0CA5D363-A6C5-48C4-85F8-788E7F943965}"/>
          </ac:spMkLst>
        </pc:spChg>
        <pc:spChg chg="del">
          <ac:chgData name="kato yoko" userId="05faeffd7c2f10e3" providerId="LiveId" clId="{D4CF4188-F0C5-44E1-8104-50693F78FA09}" dt="2020-08-27T11:07:25.784" v="90" actId="478"/>
          <ac:spMkLst>
            <pc:docMk/>
            <pc:sldMk cId="2386356959" sldId="261"/>
            <ac:spMk id="9" creationId="{DCC80B35-48F7-4988-A537-37FDFAD43F6E}"/>
          </ac:spMkLst>
        </pc:spChg>
        <pc:spChg chg="del">
          <ac:chgData name="kato yoko" userId="05faeffd7c2f10e3" providerId="LiveId" clId="{D4CF4188-F0C5-44E1-8104-50693F78FA09}" dt="2020-08-27T11:07:25.784" v="90" actId="478"/>
          <ac:spMkLst>
            <pc:docMk/>
            <pc:sldMk cId="2386356959" sldId="261"/>
            <ac:spMk id="10" creationId="{A32BE245-AB17-4858-A7AE-75D964724B7D}"/>
          </ac:spMkLst>
        </pc:spChg>
        <pc:spChg chg="add mod">
          <ac:chgData name="kato yoko" userId="05faeffd7c2f10e3" providerId="LiveId" clId="{D4CF4188-F0C5-44E1-8104-50693F78FA09}" dt="2020-08-27T12:06:35.698" v="1082"/>
          <ac:spMkLst>
            <pc:docMk/>
            <pc:sldMk cId="2386356959" sldId="261"/>
            <ac:spMk id="15" creationId="{3326A555-CFB8-43FC-8BD5-C042133EE387}"/>
          </ac:spMkLst>
        </pc:spChg>
        <pc:spChg chg="add mod">
          <ac:chgData name="kato yoko" userId="05faeffd7c2f10e3" providerId="LiveId" clId="{D4CF4188-F0C5-44E1-8104-50693F78FA09}" dt="2020-08-27T11:58:21.522" v="974" actId="1038"/>
          <ac:spMkLst>
            <pc:docMk/>
            <pc:sldMk cId="2386356959" sldId="261"/>
            <ac:spMk id="16" creationId="{3D356C25-DBF7-4EE6-AEFC-0D25E538008D}"/>
          </ac:spMkLst>
        </pc:spChg>
        <pc:spChg chg="add mod">
          <ac:chgData name="kato yoko" userId="05faeffd7c2f10e3" providerId="LiveId" clId="{D4CF4188-F0C5-44E1-8104-50693F78FA09}" dt="2020-08-27T11:59:31.655" v="1009"/>
          <ac:spMkLst>
            <pc:docMk/>
            <pc:sldMk cId="2386356959" sldId="261"/>
            <ac:spMk id="19" creationId="{9B926520-4689-43B8-BDA2-77D4977BB50B}"/>
          </ac:spMkLst>
        </pc:spChg>
        <pc:spChg chg="add del mod">
          <ac:chgData name="kato yoko" userId="05faeffd7c2f10e3" providerId="LiveId" clId="{D4CF4188-F0C5-44E1-8104-50693F78FA09}" dt="2020-08-27T11:59:38.636" v="1017"/>
          <ac:spMkLst>
            <pc:docMk/>
            <pc:sldMk cId="2386356959" sldId="261"/>
            <ac:spMk id="20" creationId="{5EE3617D-BA49-43BC-AD0E-3E03FC9110A9}"/>
          </ac:spMkLst>
        </pc:spChg>
        <pc:spChg chg="add mod">
          <ac:chgData name="kato yoko" userId="05faeffd7c2f10e3" providerId="LiveId" clId="{D4CF4188-F0C5-44E1-8104-50693F78FA09}" dt="2020-08-27T12:05:53.932" v="1074" actId="1076"/>
          <ac:spMkLst>
            <pc:docMk/>
            <pc:sldMk cId="2386356959" sldId="261"/>
            <ac:spMk id="21" creationId="{E47E2200-7E00-4190-BB53-13F5498B8288}"/>
          </ac:spMkLst>
        </pc:spChg>
        <pc:spChg chg="add mod">
          <ac:chgData name="kato yoko" userId="05faeffd7c2f10e3" providerId="LiveId" clId="{D4CF4188-F0C5-44E1-8104-50693F78FA09}" dt="2020-08-27T12:05:45.263" v="1071" actId="1076"/>
          <ac:spMkLst>
            <pc:docMk/>
            <pc:sldMk cId="2386356959" sldId="261"/>
            <ac:spMk id="22" creationId="{D3B5A6D5-8109-4ED0-A8C7-782371455361}"/>
          </ac:spMkLst>
        </pc:spChg>
        <pc:spChg chg="add mod">
          <ac:chgData name="kato yoko" userId="05faeffd7c2f10e3" providerId="LiveId" clId="{D4CF4188-F0C5-44E1-8104-50693F78FA09}" dt="2020-08-27T12:06:01.335" v="1077" actId="1076"/>
          <ac:spMkLst>
            <pc:docMk/>
            <pc:sldMk cId="2386356959" sldId="261"/>
            <ac:spMk id="23" creationId="{DBDD4314-567A-4D39-B662-AB369090B6D1}"/>
          </ac:spMkLst>
        </pc:spChg>
        <pc:picChg chg="del">
          <ac:chgData name="kato yoko" userId="05faeffd7c2f10e3" providerId="LiveId" clId="{D4CF4188-F0C5-44E1-8104-50693F78FA09}" dt="2020-08-27T11:07:25.784" v="90" actId="478"/>
          <ac:picMkLst>
            <pc:docMk/>
            <pc:sldMk cId="2386356959" sldId="261"/>
            <ac:picMk id="3" creationId="{D5AA5B01-E4CB-4076-AF82-409360FB476A}"/>
          </ac:picMkLst>
        </pc:picChg>
        <pc:picChg chg="del">
          <ac:chgData name="kato yoko" userId="05faeffd7c2f10e3" providerId="LiveId" clId="{D4CF4188-F0C5-44E1-8104-50693F78FA09}" dt="2020-08-27T11:07:25.784" v="90" actId="478"/>
          <ac:picMkLst>
            <pc:docMk/>
            <pc:sldMk cId="2386356959" sldId="261"/>
            <ac:picMk id="4" creationId="{682CC13C-CD37-4F24-ACEE-82E80B1CCB89}"/>
          </ac:picMkLst>
        </pc:picChg>
        <pc:picChg chg="add mod">
          <ac:chgData name="kato yoko" userId="05faeffd7c2f10e3" providerId="LiveId" clId="{D4CF4188-F0C5-44E1-8104-50693F78FA09}" dt="2020-08-27T11:58:28.515" v="977" actId="1076"/>
          <ac:picMkLst>
            <pc:docMk/>
            <pc:sldMk cId="2386356959" sldId="261"/>
            <ac:picMk id="7" creationId="{244C2ED6-3E84-4936-AC8D-E341B2E5B327}"/>
          </ac:picMkLst>
        </pc:picChg>
        <pc:picChg chg="add del mod">
          <ac:chgData name="kato yoko" userId="05faeffd7c2f10e3" providerId="LiveId" clId="{D4CF4188-F0C5-44E1-8104-50693F78FA09}" dt="2020-08-27T11:55:17.871" v="875" actId="478"/>
          <ac:picMkLst>
            <pc:docMk/>
            <pc:sldMk cId="2386356959" sldId="261"/>
            <ac:picMk id="11" creationId="{DD4CA87A-29A0-4469-AE3B-3F23615855A2}"/>
          </ac:picMkLst>
        </pc:picChg>
        <pc:picChg chg="add mod">
          <ac:chgData name="kato yoko" userId="05faeffd7c2f10e3" providerId="LiveId" clId="{D4CF4188-F0C5-44E1-8104-50693F78FA09}" dt="2020-08-27T12:01:39.688" v="1050" actId="1076"/>
          <ac:picMkLst>
            <pc:docMk/>
            <pc:sldMk cId="2386356959" sldId="261"/>
            <ac:picMk id="13" creationId="{63F0B9F3-9FE1-4319-9FB5-3E0F6374C256}"/>
          </ac:picMkLst>
        </pc:picChg>
        <pc:picChg chg="add del mod">
          <ac:chgData name="kato yoko" userId="05faeffd7c2f10e3" providerId="LiveId" clId="{D4CF4188-F0C5-44E1-8104-50693F78FA09}" dt="2020-08-27T11:55:47.455" v="886" actId="478"/>
          <ac:picMkLst>
            <pc:docMk/>
            <pc:sldMk cId="2386356959" sldId="261"/>
            <ac:picMk id="14" creationId="{FFD59E6A-6096-4030-9A5C-35B0917BC87D}"/>
          </ac:picMkLst>
        </pc:picChg>
        <pc:picChg chg="add mod modCrop">
          <ac:chgData name="kato yoko" userId="05faeffd7c2f10e3" providerId="LiveId" clId="{D4CF4188-F0C5-44E1-8104-50693F78FA09}" dt="2020-08-27T11:59:00.972" v="986" actId="1076"/>
          <ac:picMkLst>
            <pc:docMk/>
            <pc:sldMk cId="2386356959" sldId="261"/>
            <ac:picMk id="18" creationId="{BFF7FD90-AE2D-4C8E-A7A9-14D19F7332AD}"/>
          </ac:picMkLst>
        </pc:picChg>
      </pc:sldChg>
      <pc:sldChg chg="addSp delSp modSp mod ord delAnim modAnim">
        <pc:chgData name="kato yoko" userId="05faeffd7c2f10e3" providerId="LiveId" clId="{D4CF4188-F0C5-44E1-8104-50693F78FA09}" dt="2020-08-29T12:21:10.264" v="4638" actId="1076"/>
        <pc:sldMkLst>
          <pc:docMk/>
          <pc:sldMk cId="544571285" sldId="262"/>
        </pc:sldMkLst>
        <pc:spChg chg="add del mod">
          <ac:chgData name="kato yoko" userId="05faeffd7c2f10e3" providerId="LiveId" clId="{D4CF4188-F0C5-44E1-8104-50693F78FA09}" dt="2020-08-27T12:28:08.310" v="1353" actId="478"/>
          <ac:spMkLst>
            <pc:docMk/>
            <pc:sldMk cId="544571285" sldId="262"/>
            <ac:spMk id="2" creationId="{F675354A-E86C-430F-A4BA-AB53E066BE92}"/>
          </ac:spMkLst>
        </pc:spChg>
        <pc:spChg chg="add del mod">
          <ac:chgData name="kato yoko" userId="05faeffd7c2f10e3" providerId="LiveId" clId="{D4CF4188-F0C5-44E1-8104-50693F78FA09}" dt="2020-08-27T12:28:15.478" v="1355" actId="478"/>
          <ac:spMkLst>
            <pc:docMk/>
            <pc:sldMk cId="544571285" sldId="262"/>
            <ac:spMk id="4" creationId="{32CC1A4F-ADCD-4A00-A33D-EC4902DF9D14}"/>
          </ac:spMkLst>
        </pc:spChg>
        <pc:spChg chg="mod">
          <ac:chgData name="kato yoko" userId="05faeffd7c2f10e3" providerId="LiveId" clId="{D4CF4188-F0C5-44E1-8104-50693F78FA09}" dt="2020-08-27T12:33:13.244" v="1539" actId="1076"/>
          <ac:spMkLst>
            <pc:docMk/>
            <pc:sldMk cId="544571285" sldId="262"/>
            <ac:spMk id="18" creationId="{357CC42B-1912-46FA-819F-FC88449FC74A}"/>
          </ac:spMkLst>
        </pc:spChg>
        <pc:spChg chg="del">
          <ac:chgData name="kato yoko" userId="05faeffd7c2f10e3" providerId="LiveId" clId="{D4CF4188-F0C5-44E1-8104-50693F78FA09}" dt="2020-08-27T12:32:40.178" v="1531" actId="478"/>
          <ac:spMkLst>
            <pc:docMk/>
            <pc:sldMk cId="544571285" sldId="262"/>
            <ac:spMk id="19" creationId="{4994FC85-B47C-49C5-93C6-69DFBEA792A6}"/>
          </ac:spMkLst>
        </pc:spChg>
        <pc:spChg chg="mod">
          <ac:chgData name="kato yoko" userId="05faeffd7c2f10e3" providerId="LiveId" clId="{D4CF4188-F0C5-44E1-8104-50693F78FA09}" dt="2020-08-27T12:29:21.183" v="1392"/>
          <ac:spMkLst>
            <pc:docMk/>
            <pc:sldMk cId="544571285" sldId="262"/>
            <ac:spMk id="20" creationId="{47FA4B17-227A-48F1-A890-93369842C7B9}"/>
          </ac:spMkLst>
        </pc:spChg>
        <pc:spChg chg="del mod">
          <ac:chgData name="kato yoko" userId="05faeffd7c2f10e3" providerId="LiveId" clId="{D4CF4188-F0C5-44E1-8104-50693F78FA09}" dt="2020-08-27T12:29:34.893" v="1405" actId="478"/>
          <ac:spMkLst>
            <pc:docMk/>
            <pc:sldMk cId="544571285" sldId="262"/>
            <ac:spMk id="21" creationId="{FFC2081F-DA23-441D-AA33-900DBAE1B6CD}"/>
          </ac:spMkLst>
        </pc:spChg>
        <pc:spChg chg="mod">
          <ac:chgData name="kato yoko" userId="05faeffd7c2f10e3" providerId="LiveId" clId="{D4CF4188-F0C5-44E1-8104-50693F78FA09}" dt="2020-08-27T12:33:21.207" v="1541" actId="1035"/>
          <ac:spMkLst>
            <pc:docMk/>
            <pc:sldMk cId="544571285" sldId="262"/>
            <ac:spMk id="25" creationId="{DB90E859-20B6-4A0D-9F7F-CCFF8E456A87}"/>
          </ac:spMkLst>
        </pc:spChg>
        <pc:spChg chg="mod">
          <ac:chgData name="kato yoko" userId="05faeffd7c2f10e3" providerId="LiveId" clId="{D4CF4188-F0C5-44E1-8104-50693F78FA09}" dt="2020-08-27T12:29:28.283" v="1404" actId="1038"/>
          <ac:spMkLst>
            <pc:docMk/>
            <pc:sldMk cId="544571285" sldId="262"/>
            <ac:spMk id="26" creationId="{74A37DF1-A01B-4562-9083-F345C9BA868F}"/>
          </ac:spMkLst>
        </pc:spChg>
        <pc:spChg chg="mod">
          <ac:chgData name="kato yoko" userId="05faeffd7c2f10e3" providerId="LiveId" clId="{D4CF4188-F0C5-44E1-8104-50693F78FA09}" dt="2020-08-27T12:34:01.213" v="1545" actId="14100"/>
          <ac:spMkLst>
            <pc:docMk/>
            <pc:sldMk cId="544571285" sldId="262"/>
            <ac:spMk id="27" creationId="{445DC3A7-BBC1-419C-A686-D23A4353AD1C}"/>
          </ac:spMkLst>
        </pc:spChg>
        <pc:spChg chg="del mod">
          <ac:chgData name="kato yoko" userId="05faeffd7c2f10e3" providerId="LiveId" clId="{D4CF4188-F0C5-44E1-8104-50693F78FA09}" dt="2020-08-27T12:34:06.800" v="1546" actId="478"/>
          <ac:spMkLst>
            <pc:docMk/>
            <pc:sldMk cId="544571285" sldId="262"/>
            <ac:spMk id="28" creationId="{0DF843B9-5543-4353-BD44-995CE42B81D1}"/>
          </ac:spMkLst>
        </pc:spChg>
        <pc:spChg chg="mod">
          <ac:chgData name="kato yoko" userId="05faeffd7c2f10e3" providerId="LiveId" clId="{D4CF4188-F0C5-44E1-8104-50693F78FA09}" dt="2020-08-27T12:33:50.133" v="1543" actId="1076"/>
          <ac:spMkLst>
            <pc:docMk/>
            <pc:sldMk cId="544571285" sldId="262"/>
            <ac:spMk id="29" creationId="{18F212C0-B0EF-47A9-92CB-F78755EFB800}"/>
          </ac:spMkLst>
        </pc:spChg>
        <pc:picChg chg="add mod ord">
          <ac:chgData name="kato yoko" userId="05faeffd7c2f10e3" providerId="LiveId" clId="{D4CF4188-F0C5-44E1-8104-50693F78FA09}" dt="2020-08-27T12:33:55.109" v="1544" actId="167"/>
          <ac:picMkLst>
            <pc:docMk/>
            <pc:sldMk cId="544571285" sldId="262"/>
            <ac:picMk id="16" creationId="{9E4BAF4B-8EB9-4E73-80EB-138A3F8AF0FD}"/>
          </ac:picMkLst>
        </pc:picChg>
        <pc:picChg chg="mod">
          <ac:chgData name="kato yoko" userId="05faeffd7c2f10e3" providerId="LiveId" clId="{D4CF4188-F0C5-44E1-8104-50693F78FA09}" dt="2020-08-29T12:21:10.264" v="4638" actId="1076"/>
          <ac:picMkLst>
            <pc:docMk/>
            <pc:sldMk cId="544571285" sldId="262"/>
            <ac:picMk id="23" creationId="{183A6046-3AA5-46C9-A9A0-5B675FE375E8}"/>
          </ac:picMkLst>
        </pc:picChg>
      </pc:sldChg>
      <pc:sldChg chg="addSp delSp modSp mod delAnim modAnim">
        <pc:chgData name="kato yoko" userId="05faeffd7c2f10e3" providerId="LiveId" clId="{D4CF4188-F0C5-44E1-8104-50693F78FA09}" dt="2020-08-29T12:25:20.694" v="4696" actId="14100"/>
        <pc:sldMkLst>
          <pc:docMk/>
          <pc:sldMk cId="3884977066" sldId="263"/>
        </pc:sldMkLst>
        <pc:spChg chg="del">
          <ac:chgData name="kato yoko" userId="05faeffd7c2f10e3" providerId="LiveId" clId="{D4CF4188-F0C5-44E1-8104-50693F78FA09}" dt="2020-08-27T11:05:59.740" v="88" actId="478"/>
          <ac:spMkLst>
            <pc:docMk/>
            <pc:sldMk cId="3884977066" sldId="263"/>
            <ac:spMk id="4" creationId="{E7E21944-49F8-4879-9D60-3C9D10747288}"/>
          </ac:spMkLst>
        </pc:spChg>
        <pc:spChg chg="add del mod">
          <ac:chgData name="kato yoko" userId="05faeffd7c2f10e3" providerId="LiveId" clId="{D4CF4188-F0C5-44E1-8104-50693F78FA09}" dt="2020-08-27T12:39:02.212" v="1664" actId="478"/>
          <ac:spMkLst>
            <pc:docMk/>
            <pc:sldMk cId="3884977066" sldId="263"/>
            <ac:spMk id="7" creationId="{DD75EFF0-3CCB-4F44-A633-725AFCD41274}"/>
          </ac:spMkLst>
        </pc:spChg>
        <pc:spChg chg="add mod">
          <ac:chgData name="kato yoko" userId="05faeffd7c2f10e3" providerId="LiveId" clId="{D4CF4188-F0C5-44E1-8104-50693F78FA09}" dt="2020-08-27T12:43:28.340" v="1760"/>
          <ac:spMkLst>
            <pc:docMk/>
            <pc:sldMk cId="3884977066" sldId="263"/>
            <ac:spMk id="8" creationId="{87AAB3EF-E4D3-499F-AA4C-42D807288459}"/>
          </ac:spMkLst>
        </pc:spChg>
        <pc:spChg chg="del">
          <ac:chgData name="kato yoko" userId="05faeffd7c2f10e3" providerId="LiveId" clId="{D4CF4188-F0C5-44E1-8104-50693F78FA09}" dt="2020-08-27T11:05:59.740" v="88" actId="478"/>
          <ac:spMkLst>
            <pc:docMk/>
            <pc:sldMk cId="3884977066" sldId="263"/>
            <ac:spMk id="9" creationId="{05D69C3D-0722-42CA-987F-93EAB5260C95}"/>
          </ac:spMkLst>
        </pc:spChg>
        <pc:spChg chg="del">
          <ac:chgData name="kato yoko" userId="05faeffd7c2f10e3" providerId="LiveId" clId="{D4CF4188-F0C5-44E1-8104-50693F78FA09}" dt="2020-08-27T11:05:59.740" v="88" actId="478"/>
          <ac:spMkLst>
            <pc:docMk/>
            <pc:sldMk cId="3884977066" sldId="263"/>
            <ac:spMk id="10" creationId="{FCBB4362-2F17-4DEF-B146-BEE03CB7C27C}"/>
          </ac:spMkLst>
        </pc:spChg>
        <pc:spChg chg="del">
          <ac:chgData name="kato yoko" userId="05faeffd7c2f10e3" providerId="LiveId" clId="{D4CF4188-F0C5-44E1-8104-50693F78FA09}" dt="2020-08-27T11:05:59.740" v="88" actId="478"/>
          <ac:spMkLst>
            <pc:docMk/>
            <pc:sldMk cId="3884977066" sldId="263"/>
            <ac:spMk id="11" creationId="{4A5FCB26-DEFC-4A24-9F1E-FD670DC433BC}"/>
          </ac:spMkLst>
        </pc:spChg>
        <pc:spChg chg="del">
          <ac:chgData name="kato yoko" userId="05faeffd7c2f10e3" providerId="LiveId" clId="{D4CF4188-F0C5-44E1-8104-50693F78FA09}" dt="2020-08-27T11:05:59.740" v="88" actId="478"/>
          <ac:spMkLst>
            <pc:docMk/>
            <pc:sldMk cId="3884977066" sldId="263"/>
            <ac:spMk id="12" creationId="{93B81E6D-0428-446E-B875-43A36E5E4D14}"/>
          </ac:spMkLst>
        </pc:spChg>
        <pc:spChg chg="del">
          <ac:chgData name="kato yoko" userId="05faeffd7c2f10e3" providerId="LiveId" clId="{D4CF4188-F0C5-44E1-8104-50693F78FA09}" dt="2020-08-27T11:05:59.740" v="88" actId="478"/>
          <ac:spMkLst>
            <pc:docMk/>
            <pc:sldMk cId="3884977066" sldId="263"/>
            <ac:spMk id="16" creationId="{98AB2EA2-5BF9-4224-999B-601BF93698B0}"/>
          </ac:spMkLst>
        </pc:spChg>
        <pc:spChg chg="add mod">
          <ac:chgData name="kato yoko" userId="05faeffd7c2f10e3" providerId="LiveId" clId="{D4CF4188-F0C5-44E1-8104-50693F78FA09}" dt="2020-08-29T12:25:00.664" v="4694" actId="1076"/>
          <ac:spMkLst>
            <pc:docMk/>
            <pc:sldMk cId="3884977066" sldId="263"/>
            <ac:spMk id="17" creationId="{E291D36D-F76B-41F1-88BD-C2FDF07A94D0}"/>
          </ac:spMkLst>
        </pc:spChg>
        <pc:spChg chg="add del mod">
          <ac:chgData name="kato yoko" userId="05faeffd7c2f10e3" providerId="LiveId" clId="{D4CF4188-F0C5-44E1-8104-50693F78FA09}" dt="2020-08-27T12:41:07.141" v="1741" actId="478"/>
          <ac:spMkLst>
            <pc:docMk/>
            <pc:sldMk cId="3884977066" sldId="263"/>
            <ac:spMk id="19" creationId="{0CF1C6AE-1E15-4DE6-B8C1-B84979D0FCE2}"/>
          </ac:spMkLst>
        </pc:spChg>
        <pc:spChg chg="add mod">
          <ac:chgData name="kato yoko" userId="05faeffd7c2f10e3" providerId="LiveId" clId="{D4CF4188-F0C5-44E1-8104-50693F78FA09}" dt="2020-08-29T12:25:20.694" v="4696" actId="14100"/>
          <ac:spMkLst>
            <pc:docMk/>
            <pc:sldMk cId="3884977066" sldId="263"/>
            <ac:spMk id="20" creationId="{F0B225AF-F21C-409A-8997-6051E06272B6}"/>
          </ac:spMkLst>
        </pc:spChg>
        <pc:spChg chg="add del mod">
          <ac:chgData name="kato yoko" userId="05faeffd7c2f10e3" providerId="LiveId" clId="{D4CF4188-F0C5-44E1-8104-50693F78FA09}" dt="2020-08-27T12:37:55.409" v="1615" actId="478"/>
          <ac:spMkLst>
            <pc:docMk/>
            <pc:sldMk cId="3884977066" sldId="263"/>
            <ac:spMk id="21" creationId="{25D0EDDB-7FCE-4BB8-81C8-F40A1E87D6B7}"/>
          </ac:spMkLst>
        </pc:spChg>
        <pc:spChg chg="add mod">
          <ac:chgData name="kato yoko" userId="05faeffd7c2f10e3" providerId="LiveId" clId="{D4CF4188-F0C5-44E1-8104-50693F78FA09}" dt="2020-08-29T12:24:01.595" v="4659" actId="1076"/>
          <ac:spMkLst>
            <pc:docMk/>
            <pc:sldMk cId="3884977066" sldId="263"/>
            <ac:spMk id="22" creationId="{757A55B0-CF77-4DF6-98CB-8D1FA21E8C1D}"/>
          </ac:spMkLst>
        </pc:spChg>
        <pc:spChg chg="add del mod">
          <ac:chgData name="kato yoko" userId="05faeffd7c2f10e3" providerId="LiveId" clId="{D4CF4188-F0C5-44E1-8104-50693F78FA09}" dt="2020-08-27T12:41:04.119" v="1740" actId="478"/>
          <ac:spMkLst>
            <pc:docMk/>
            <pc:sldMk cId="3884977066" sldId="263"/>
            <ac:spMk id="23" creationId="{EADC1BB0-DE34-46B5-BE40-5D689A902153}"/>
          </ac:spMkLst>
        </pc:spChg>
        <pc:spChg chg="add mod">
          <ac:chgData name="kato yoko" userId="05faeffd7c2f10e3" providerId="LiveId" clId="{D4CF4188-F0C5-44E1-8104-50693F78FA09}" dt="2020-08-29T12:24:53.981" v="4693" actId="14100"/>
          <ac:spMkLst>
            <pc:docMk/>
            <pc:sldMk cId="3884977066" sldId="263"/>
            <ac:spMk id="24" creationId="{68D60007-33C2-4DE3-A63D-486379513800}"/>
          </ac:spMkLst>
        </pc:spChg>
        <pc:spChg chg="add mod">
          <ac:chgData name="kato yoko" userId="05faeffd7c2f10e3" providerId="LiveId" clId="{D4CF4188-F0C5-44E1-8104-50693F78FA09}" dt="2020-08-29T12:23:57.412" v="4658" actId="1037"/>
          <ac:spMkLst>
            <pc:docMk/>
            <pc:sldMk cId="3884977066" sldId="263"/>
            <ac:spMk id="25" creationId="{B643BA55-3E34-4169-A81C-F6827EC5B142}"/>
          </ac:spMkLst>
        </pc:spChg>
        <pc:spChg chg="add mod">
          <ac:chgData name="kato yoko" userId="05faeffd7c2f10e3" providerId="LiveId" clId="{D4CF4188-F0C5-44E1-8104-50693F78FA09}" dt="2020-08-29T12:25:06.937" v="4695" actId="1076"/>
          <ac:spMkLst>
            <pc:docMk/>
            <pc:sldMk cId="3884977066" sldId="263"/>
            <ac:spMk id="26" creationId="{BD0BBDCF-4DF5-436F-B0F5-75438D4E95C2}"/>
          </ac:spMkLst>
        </pc:spChg>
        <pc:spChg chg="add del mod">
          <ac:chgData name="kato yoko" userId="05faeffd7c2f10e3" providerId="LiveId" clId="{D4CF4188-F0C5-44E1-8104-50693F78FA09}" dt="2020-08-27T11:35:19.714" v="302" actId="478"/>
          <ac:spMkLst>
            <pc:docMk/>
            <pc:sldMk cId="3884977066" sldId="263"/>
            <ac:spMk id="28" creationId="{508CDCBE-A5BC-47FB-BD06-9859EC26871B}"/>
          </ac:spMkLst>
        </pc:spChg>
        <pc:spChg chg="add del mod">
          <ac:chgData name="kato yoko" userId="05faeffd7c2f10e3" providerId="LiveId" clId="{D4CF4188-F0C5-44E1-8104-50693F78FA09}" dt="2020-08-27T11:35:14.894" v="300" actId="478"/>
          <ac:spMkLst>
            <pc:docMk/>
            <pc:sldMk cId="3884977066" sldId="263"/>
            <ac:spMk id="29" creationId="{CA3885ED-8F35-4211-8481-0B3E3398B302}"/>
          </ac:spMkLst>
        </pc:spChg>
        <pc:spChg chg="add del mod">
          <ac:chgData name="kato yoko" userId="05faeffd7c2f10e3" providerId="LiveId" clId="{D4CF4188-F0C5-44E1-8104-50693F78FA09}" dt="2020-08-27T11:35:13.122" v="299" actId="478"/>
          <ac:spMkLst>
            <pc:docMk/>
            <pc:sldMk cId="3884977066" sldId="263"/>
            <ac:spMk id="30" creationId="{0B1628D4-69C2-4A8D-ADA6-4C050D14B70F}"/>
          </ac:spMkLst>
        </pc:spChg>
        <pc:spChg chg="add del mod">
          <ac:chgData name="kato yoko" userId="05faeffd7c2f10e3" providerId="LiveId" clId="{D4CF4188-F0C5-44E1-8104-50693F78FA09}" dt="2020-08-27T12:01:02.135" v="1045" actId="767"/>
          <ac:spMkLst>
            <pc:docMk/>
            <pc:sldMk cId="3884977066" sldId="263"/>
            <ac:spMk id="31" creationId="{DBE2BE2D-F29F-49B4-ABC8-9719ABFDEDC0}"/>
          </ac:spMkLst>
        </pc:spChg>
        <pc:spChg chg="add del mod">
          <ac:chgData name="kato yoko" userId="05faeffd7c2f10e3" providerId="LiveId" clId="{D4CF4188-F0C5-44E1-8104-50693F78FA09}" dt="2020-08-27T12:01:00.853" v="1043" actId="767"/>
          <ac:spMkLst>
            <pc:docMk/>
            <pc:sldMk cId="3884977066" sldId="263"/>
            <ac:spMk id="32" creationId="{ACB81ABB-CA42-469C-A9E8-A10B1FEE2AEC}"/>
          </ac:spMkLst>
        </pc:spChg>
        <pc:spChg chg="add del mod">
          <ac:chgData name="kato yoko" userId="05faeffd7c2f10e3" providerId="LiveId" clId="{D4CF4188-F0C5-44E1-8104-50693F78FA09}" dt="2020-08-27T12:00:59.527" v="1041" actId="767"/>
          <ac:spMkLst>
            <pc:docMk/>
            <pc:sldMk cId="3884977066" sldId="263"/>
            <ac:spMk id="33" creationId="{B7810571-1224-4455-91A0-EE5B9F8819C8}"/>
          </ac:spMkLst>
        </pc:spChg>
        <pc:spChg chg="add del mod">
          <ac:chgData name="kato yoko" userId="05faeffd7c2f10e3" providerId="LiveId" clId="{D4CF4188-F0C5-44E1-8104-50693F78FA09}" dt="2020-08-27T12:00:57.290" v="1038" actId="767"/>
          <ac:spMkLst>
            <pc:docMk/>
            <pc:sldMk cId="3884977066" sldId="263"/>
            <ac:spMk id="34" creationId="{D28B3F2A-CF1A-4B40-9D2C-6D781ECB7A63}"/>
          </ac:spMkLst>
        </pc:spChg>
        <pc:spChg chg="add del mod">
          <ac:chgData name="kato yoko" userId="05faeffd7c2f10e3" providerId="LiveId" clId="{D4CF4188-F0C5-44E1-8104-50693F78FA09}" dt="2020-08-27T12:00:56.955" v="1037" actId="767"/>
          <ac:spMkLst>
            <pc:docMk/>
            <pc:sldMk cId="3884977066" sldId="263"/>
            <ac:spMk id="35" creationId="{6A734224-0F7E-4FC4-BC7C-7848F4C374AD}"/>
          </ac:spMkLst>
        </pc:spChg>
        <pc:picChg chg="add mod">
          <ac:chgData name="kato yoko" userId="05faeffd7c2f10e3" providerId="LiveId" clId="{D4CF4188-F0C5-44E1-8104-50693F78FA09}" dt="2020-08-27T11:30:50.484" v="249" actId="1076"/>
          <ac:picMkLst>
            <pc:docMk/>
            <pc:sldMk cId="3884977066" sldId="263"/>
            <ac:picMk id="3" creationId="{B1112128-D150-4078-86E3-38BD2D12E11E}"/>
          </ac:picMkLst>
        </pc:picChg>
        <pc:picChg chg="add mod">
          <ac:chgData name="kato yoko" userId="05faeffd7c2f10e3" providerId="LiveId" clId="{D4CF4188-F0C5-44E1-8104-50693F78FA09}" dt="2020-08-27T11:30:53.633" v="250" actId="1076"/>
          <ac:picMkLst>
            <pc:docMk/>
            <pc:sldMk cId="3884977066" sldId="263"/>
            <ac:picMk id="6" creationId="{20930752-FFF3-43CA-93FA-DD23F1C5BE96}"/>
          </ac:picMkLst>
        </pc:picChg>
        <pc:picChg chg="del">
          <ac:chgData name="kato yoko" userId="05faeffd7c2f10e3" providerId="LiveId" clId="{D4CF4188-F0C5-44E1-8104-50693F78FA09}" dt="2020-08-27T11:05:59.740" v="88" actId="478"/>
          <ac:picMkLst>
            <pc:docMk/>
            <pc:sldMk cId="3884977066" sldId="263"/>
            <ac:picMk id="13" creationId="{E566D8F9-0430-44F0-86B9-F6E65210B3A2}"/>
          </ac:picMkLst>
        </pc:picChg>
        <pc:picChg chg="add mod ord">
          <ac:chgData name="kato yoko" userId="05faeffd7c2f10e3" providerId="LiveId" clId="{D4CF4188-F0C5-44E1-8104-50693F78FA09}" dt="2020-08-27T11:10:48.870" v="171" actId="1076"/>
          <ac:picMkLst>
            <pc:docMk/>
            <pc:sldMk cId="3884977066" sldId="263"/>
            <ac:picMk id="14" creationId="{90612C07-6063-438D-B2A6-D1EC5B831FBA}"/>
          </ac:picMkLst>
        </pc:picChg>
        <pc:picChg chg="del">
          <ac:chgData name="kato yoko" userId="05faeffd7c2f10e3" providerId="LiveId" clId="{D4CF4188-F0C5-44E1-8104-50693F78FA09}" dt="2020-08-27T11:05:59.740" v="88" actId="478"/>
          <ac:picMkLst>
            <pc:docMk/>
            <pc:sldMk cId="3884977066" sldId="263"/>
            <ac:picMk id="15" creationId="{8F3DC759-B6C9-49E2-AE99-D964112F5BA6}"/>
          </ac:picMkLst>
        </pc:picChg>
        <pc:picChg chg="add mod modCrop">
          <ac:chgData name="kato yoko" userId="05faeffd7c2f10e3" providerId="LiveId" clId="{D4CF4188-F0C5-44E1-8104-50693F78FA09}" dt="2020-08-27T11:23:49.089" v="238" actId="1076"/>
          <ac:picMkLst>
            <pc:docMk/>
            <pc:sldMk cId="3884977066" sldId="263"/>
            <ac:picMk id="18" creationId="{775CE234-3440-403E-A2D5-40D9BD2FF6FD}"/>
          </ac:picMkLst>
        </pc:picChg>
        <pc:picChg chg="add mod ord">
          <ac:chgData name="kato yoko" userId="05faeffd7c2f10e3" providerId="LiveId" clId="{D4CF4188-F0C5-44E1-8104-50693F78FA09}" dt="2020-08-27T11:34:23.858" v="294" actId="167"/>
          <ac:picMkLst>
            <pc:docMk/>
            <pc:sldMk cId="3884977066" sldId="263"/>
            <ac:picMk id="27" creationId="{C4D6FE91-3C64-4F29-9D9B-0EAE31FA59F9}"/>
          </ac:picMkLst>
        </pc:picChg>
      </pc:sldChg>
      <pc:sldChg chg="addSp delSp modSp">
        <pc:chgData name="kato yoko" userId="05faeffd7c2f10e3" providerId="LiveId" clId="{D4CF4188-F0C5-44E1-8104-50693F78FA09}" dt="2020-08-27T12:16:34.875" v="1315" actId="1076"/>
        <pc:sldMkLst>
          <pc:docMk/>
          <pc:sldMk cId="272350695" sldId="264"/>
        </pc:sldMkLst>
        <pc:spChg chg="del">
          <ac:chgData name="kato yoko" userId="05faeffd7c2f10e3" providerId="LiveId" clId="{D4CF4188-F0C5-44E1-8104-50693F78FA09}" dt="2020-08-27T12:15:14.835" v="1294" actId="478"/>
          <ac:spMkLst>
            <pc:docMk/>
            <pc:sldMk cId="272350695" sldId="264"/>
            <ac:spMk id="2" creationId="{FCB0DFDE-80F8-49D2-A243-89E0B57ADE93}"/>
          </ac:spMkLst>
        </pc:spChg>
        <pc:spChg chg="del">
          <ac:chgData name="kato yoko" userId="05faeffd7c2f10e3" providerId="LiveId" clId="{D4CF4188-F0C5-44E1-8104-50693F78FA09}" dt="2020-08-27T12:15:14.835" v="1294" actId="478"/>
          <ac:spMkLst>
            <pc:docMk/>
            <pc:sldMk cId="272350695" sldId="264"/>
            <ac:spMk id="7" creationId="{46E3DFFB-64CB-48C2-A968-8F9F54B96EB7}"/>
          </ac:spMkLst>
        </pc:spChg>
        <pc:spChg chg="del">
          <ac:chgData name="kato yoko" userId="05faeffd7c2f10e3" providerId="LiveId" clId="{D4CF4188-F0C5-44E1-8104-50693F78FA09}" dt="2020-08-27T12:15:14.835" v="1294" actId="478"/>
          <ac:spMkLst>
            <pc:docMk/>
            <pc:sldMk cId="272350695" sldId="264"/>
            <ac:spMk id="8" creationId="{0CA5D363-A6C5-48C4-85F8-788E7F943965}"/>
          </ac:spMkLst>
        </pc:spChg>
        <pc:spChg chg="del">
          <ac:chgData name="kato yoko" userId="05faeffd7c2f10e3" providerId="LiveId" clId="{D4CF4188-F0C5-44E1-8104-50693F78FA09}" dt="2020-08-27T12:15:14.835" v="1294" actId="478"/>
          <ac:spMkLst>
            <pc:docMk/>
            <pc:sldMk cId="272350695" sldId="264"/>
            <ac:spMk id="9" creationId="{DCC80B35-48F7-4988-A537-37FDFAD43F6E}"/>
          </ac:spMkLst>
        </pc:spChg>
        <pc:spChg chg="del">
          <ac:chgData name="kato yoko" userId="05faeffd7c2f10e3" providerId="LiveId" clId="{D4CF4188-F0C5-44E1-8104-50693F78FA09}" dt="2020-08-27T12:15:14.835" v="1294" actId="478"/>
          <ac:spMkLst>
            <pc:docMk/>
            <pc:sldMk cId="272350695" sldId="264"/>
            <ac:spMk id="10" creationId="{A32BE245-AB17-4858-A7AE-75D964724B7D}"/>
          </ac:spMkLst>
        </pc:spChg>
        <pc:spChg chg="del">
          <ac:chgData name="kato yoko" userId="05faeffd7c2f10e3" providerId="LiveId" clId="{D4CF4188-F0C5-44E1-8104-50693F78FA09}" dt="2020-08-27T12:15:14.835" v="1294" actId="478"/>
          <ac:spMkLst>
            <pc:docMk/>
            <pc:sldMk cId="272350695" sldId="264"/>
            <ac:spMk id="13" creationId="{D8AE22A8-9291-4EBB-ACD7-B5A5B7688B42}"/>
          </ac:spMkLst>
        </pc:spChg>
        <pc:spChg chg="del">
          <ac:chgData name="kato yoko" userId="05faeffd7c2f10e3" providerId="LiveId" clId="{D4CF4188-F0C5-44E1-8104-50693F78FA09}" dt="2020-08-27T12:15:14.835" v="1294" actId="478"/>
          <ac:spMkLst>
            <pc:docMk/>
            <pc:sldMk cId="272350695" sldId="264"/>
            <ac:spMk id="14" creationId="{344C9D5A-A97E-4665-9EE7-37354D2F872B}"/>
          </ac:spMkLst>
        </pc:spChg>
        <pc:spChg chg="del">
          <ac:chgData name="kato yoko" userId="05faeffd7c2f10e3" providerId="LiveId" clId="{D4CF4188-F0C5-44E1-8104-50693F78FA09}" dt="2020-08-27T12:15:14.835" v="1294" actId="478"/>
          <ac:spMkLst>
            <pc:docMk/>
            <pc:sldMk cId="272350695" sldId="264"/>
            <ac:spMk id="15" creationId="{7E2FFE20-2604-4D8F-BD55-2A019D4E00C0}"/>
          </ac:spMkLst>
        </pc:spChg>
        <pc:spChg chg="del">
          <ac:chgData name="kato yoko" userId="05faeffd7c2f10e3" providerId="LiveId" clId="{D4CF4188-F0C5-44E1-8104-50693F78FA09}" dt="2020-08-27T12:15:14.835" v="1294" actId="478"/>
          <ac:spMkLst>
            <pc:docMk/>
            <pc:sldMk cId="272350695" sldId="264"/>
            <ac:spMk id="16" creationId="{E60C4BF7-782A-4C11-A317-9D08797C5569}"/>
          </ac:spMkLst>
        </pc:spChg>
        <pc:spChg chg="del">
          <ac:chgData name="kato yoko" userId="05faeffd7c2f10e3" providerId="LiveId" clId="{D4CF4188-F0C5-44E1-8104-50693F78FA09}" dt="2020-08-27T12:15:14.835" v="1294" actId="478"/>
          <ac:spMkLst>
            <pc:docMk/>
            <pc:sldMk cId="272350695" sldId="264"/>
            <ac:spMk id="19" creationId="{1DE6B2B8-2AC5-4807-8407-EE5D67D7766F}"/>
          </ac:spMkLst>
        </pc:spChg>
        <pc:spChg chg="del">
          <ac:chgData name="kato yoko" userId="05faeffd7c2f10e3" providerId="LiveId" clId="{D4CF4188-F0C5-44E1-8104-50693F78FA09}" dt="2020-08-27T12:15:14.835" v="1294" actId="478"/>
          <ac:spMkLst>
            <pc:docMk/>
            <pc:sldMk cId="272350695" sldId="264"/>
            <ac:spMk id="20" creationId="{67F9A3E7-0652-4AC7-867E-6ACB15CABEB6}"/>
          </ac:spMkLst>
        </pc:spChg>
        <pc:picChg chg="del">
          <ac:chgData name="kato yoko" userId="05faeffd7c2f10e3" providerId="LiveId" clId="{D4CF4188-F0C5-44E1-8104-50693F78FA09}" dt="2020-08-27T12:15:14.835" v="1294" actId="478"/>
          <ac:picMkLst>
            <pc:docMk/>
            <pc:sldMk cId="272350695" sldId="264"/>
            <ac:picMk id="4" creationId="{682CC13C-CD37-4F24-ACEE-82E80B1CCB89}"/>
          </ac:picMkLst>
        </pc:picChg>
        <pc:picChg chg="add mod modCrop">
          <ac:chgData name="kato yoko" userId="05faeffd7c2f10e3" providerId="LiveId" clId="{D4CF4188-F0C5-44E1-8104-50693F78FA09}" dt="2020-08-27T12:16:34.875" v="1315" actId="1076"/>
          <ac:picMkLst>
            <pc:docMk/>
            <pc:sldMk cId="272350695" sldId="264"/>
            <ac:picMk id="5" creationId="{B3C894D2-2470-4E7E-ACCD-0EEAA91BF65E}"/>
          </ac:picMkLst>
        </pc:picChg>
        <pc:picChg chg="del">
          <ac:chgData name="kato yoko" userId="05faeffd7c2f10e3" providerId="LiveId" clId="{D4CF4188-F0C5-44E1-8104-50693F78FA09}" dt="2020-08-27T12:15:14.835" v="1294" actId="478"/>
          <ac:picMkLst>
            <pc:docMk/>
            <pc:sldMk cId="272350695" sldId="264"/>
            <ac:picMk id="11" creationId="{0EE1C361-EC7B-41F6-9F9E-461D0F494098}"/>
          </ac:picMkLst>
        </pc:picChg>
        <pc:picChg chg="del">
          <ac:chgData name="kato yoko" userId="05faeffd7c2f10e3" providerId="LiveId" clId="{D4CF4188-F0C5-44E1-8104-50693F78FA09}" dt="2020-08-27T12:15:14.835" v="1294" actId="478"/>
          <ac:picMkLst>
            <pc:docMk/>
            <pc:sldMk cId="272350695" sldId="264"/>
            <ac:picMk id="12" creationId="{5F215EB1-B7C0-430E-B112-130733C1463B}"/>
          </ac:picMkLst>
        </pc:picChg>
      </pc:sldChg>
      <pc:sldChg chg="addSp delSp modSp">
        <pc:chgData name="kato yoko" userId="05faeffd7c2f10e3" providerId="LiveId" clId="{D4CF4188-F0C5-44E1-8104-50693F78FA09}" dt="2020-08-27T12:58:36.023" v="2232" actId="1076"/>
        <pc:sldMkLst>
          <pc:docMk/>
          <pc:sldMk cId="192731870" sldId="265"/>
        </pc:sldMkLst>
        <pc:spChg chg="del">
          <ac:chgData name="kato yoko" userId="05faeffd7c2f10e3" providerId="LiveId" clId="{D4CF4188-F0C5-44E1-8104-50693F78FA09}" dt="2020-08-27T12:47:49.193" v="1864" actId="478"/>
          <ac:spMkLst>
            <pc:docMk/>
            <pc:sldMk cId="192731870" sldId="265"/>
            <ac:spMk id="2" creationId="{20AC6AC7-65CD-43C9-8ADC-A3B2AB7D591C}"/>
          </ac:spMkLst>
        </pc:spChg>
        <pc:spChg chg="del">
          <ac:chgData name="kato yoko" userId="05faeffd7c2f10e3" providerId="LiveId" clId="{D4CF4188-F0C5-44E1-8104-50693F78FA09}" dt="2020-08-27T12:47:49.193" v="1864" actId="478"/>
          <ac:spMkLst>
            <pc:docMk/>
            <pc:sldMk cId="192731870" sldId="265"/>
            <ac:spMk id="4" creationId="{E7E21944-49F8-4879-9D60-3C9D10747288}"/>
          </ac:spMkLst>
        </pc:spChg>
        <pc:spChg chg="del">
          <ac:chgData name="kato yoko" userId="05faeffd7c2f10e3" providerId="LiveId" clId="{D4CF4188-F0C5-44E1-8104-50693F78FA09}" dt="2020-08-27T12:47:49.193" v="1864" actId="478"/>
          <ac:spMkLst>
            <pc:docMk/>
            <pc:sldMk cId="192731870" sldId="265"/>
            <ac:spMk id="9" creationId="{05D69C3D-0722-42CA-987F-93EAB5260C95}"/>
          </ac:spMkLst>
        </pc:spChg>
        <pc:spChg chg="del">
          <ac:chgData name="kato yoko" userId="05faeffd7c2f10e3" providerId="LiveId" clId="{D4CF4188-F0C5-44E1-8104-50693F78FA09}" dt="2020-08-27T12:47:49.193" v="1864" actId="478"/>
          <ac:spMkLst>
            <pc:docMk/>
            <pc:sldMk cId="192731870" sldId="265"/>
            <ac:spMk id="10" creationId="{FCBB4362-2F17-4DEF-B146-BEE03CB7C27C}"/>
          </ac:spMkLst>
        </pc:spChg>
        <pc:spChg chg="del">
          <ac:chgData name="kato yoko" userId="05faeffd7c2f10e3" providerId="LiveId" clId="{D4CF4188-F0C5-44E1-8104-50693F78FA09}" dt="2020-08-27T12:47:49.193" v="1864" actId="478"/>
          <ac:spMkLst>
            <pc:docMk/>
            <pc:sldMk cId="192731870" sldId="265"/>
            <ac:spMk id="12" creationId="{93B81E6D-0428-446E-B875-43A36E5E4D14}"/>
          </ac:spMkLst>
        </pc:spChg>
        <pc:spChg chg="del">
          <ac:chgData name="kato yoko" userId="05faeffd7c2f10e3" providerId="LiveId" clId="{D4CF4188-F0C5-44E1-8104-50693F78FA09}" dt="2020-08-27T12:47:49.193" v="1864" actId="478"/>
          <ac:spMkLst>
            <pc:docMk/>
            <pc:sldMk cId="192731870" sldId="265"/>
            <ac:spMk id="15" creationId="{A95C8ABC-9470-470A-841D-35EF8BD296F0}"/>
          </ac:spMkLst>
        </pc:spChg>
        <pc:spChg chg="del">
          <ac:chgData name="kato yoko" userId="05faeffd7c2f10e3" providerId="LiveId" clId="{D4CF4188-F0C5-44E1-8104-50693F78FA09}" dt="2020-08-27T12:47:49.193" v="1864" actId="478"/>
          <ac:spMkLst>
            <pc:docMk/>
            <pc:sldMk cId="192731870" sldId="265"/>
            <ac:spMk id="16" creationId="{8EC23501-0EC7-4D8B-9057-10BEC5B629F5}"/>
          </ac:spMkLst>
        </pc:spChg>
        <pc:picChg chg="add mod modCrop">
          <ac:chgData name="kato yoko" userId="05faeffd7c2f10e3" providerId="LiveId" clId="{D4CF4188-F0C5-44E1-8104-50693F78FA09}" dt="2020-08-27T12:58:36.023" v="2232" actId="1076"/>
          <ac:picMkLst>
            <pc:docMk/>
            <pc:sldMk cId="192731870" sldId="265"/>
            <ac:picMk id="5" creationId="{FA8B93D1-2D8C-4114-BA4A-065C1735B4B2}"/>
          </ac:picMkLst>
        </pc:picChg>
        <pc:picChg chg="del">
          <ac:chgData name="kato yoko" userId="05faeffd7c2f10e3" providerId="LiveId" clId="{D4CF4188-F0C5-44E1-8104-50693F78FA09}" dt="2020-08-27T12:47:49.193" v="1864" actId="478"/>
          <ac:picMkLst>
            <pc:docMk/>
            <pc:sldMk cId="192731870" sldId="265"/>
            <ac:picMk id="6" creationId="{21F3BE3E-B1A6-4CBA-BF97-21E981056201}"/>
          </ac:picMkLst>
        </pc:picChg>
        <pc:picChg chg="del">
          <ac:chgData name="kato yoko" userId="05faeffd7c2f10e3" providerId="LiveId" clId="{D4CF4188-F0C5-44E1-8104-50693F78FA09}" dt="2020-08-27T12:47:49.193" v="1864" actId="478"/>
          <ac:picMkLst>
            <pc:docMk/>
            <pc:sldMk cId="192731870" sldId="265"/>
            <ac:picMk id="11" creationId="{2CD3549B-ED88-4B9D-9A81-C780C66FF03A}"/>
          </ac:picMkLst>
        </pc:picChg>
      </pc:sldChg>
      <pc:sldChg chg="addSp delSp modSp">
        <pc:chgData name="kato yoko" userId="05faeffd7c2f10e3" providerId="LiveId" clId="{D4CF4188-F0C5-44E1-8104-50693F78FA09}" dt="2020-08-29T08:49:14.639" v="3740" actId="207"/>
        <pc:sldMkLst>
          <pc:docMk/>
          <pc:sldMk cId="1023525692" sldId="266"/>
        </pc:sldMkLst>
        <pc:spChg chg="del">
          <ac:chgData name="kato yoko" userId="05faeffd7c2f10e3" providerId="LiveId" clId="{D4CF4188-F0C5-44E1-8104-50693F78FA09}" dt="2020-08-27T12:58:51.767" v="2233" actId="478"/>
          <ac:spMkLst>
            <pc:docMk/>
            <pc:sldMk cId="1023525692" sldId="266"/>
            <ac:spMk id="6" creationId="{D5C72F56-5552-42FD-9830-49168B0F11D4}"/>
          </ac:spMkLst>
        </pc:spChg>
        <pc:spChg chg="del">
          <ac:chgData name="kato yoko" userId="05faeffd7c2f10e3" providerId="LiveId" clId="{D4CF4188-F0C5-44E1-8104-50693F78FA09}" dt="2020-08-27T12:58:51.767" v="2233" actId="478"/>
          <ac:spMkLst>
            <pc:docMk/>
            <pc:sldMk cId="1023525692" sldId="266"/>
            <ac:spMk id="7" creationId="{4006EE54-7421-406C-917C-7FC60EC6E5E1}"/>
          </ac:spMkLst>
        </pc:spChg>
        <pc:spChg chg="del">
          <ac:chgData name="kato yoko" userId="05faeffd7c2f10e3" providerId="LiveId" clId="{D4CF4188-F0C5-44E1-8104-50693F78FA09}" dt="2020-08-27T12:58:51.767" v="2233" actId="478"/>
          <ac:spMkLst>
            <pc:docMk/>
            <pc:sldMk cId="1023525692" sldId="266"/>
            <ac:spMk id="8" creationId="{08725837-0975-40E8-ADDA-A2EBAE1306EF}"/>
          </ac:spMkLst>
        </pc:spChg>
        <pc:spChg chg="del">
          <ac:chgData name="kato yoko" userId="05faeffd7c2f10e3" providerId="LiveId" clId="{D4CF4188-F0C5-44E1-8104-50693F78FA09}" dt="2020-08-27T12:58:51.767" v="2233" actId="478"/>
          <ac:spMkLst>
            <pc:docMk/>
            <pc:sldMk cId="1023525692" sldId="266"/>
            <ac:spMk id="9" creationId="{DCC80B35-48F7-4988-A537-37FDFAD43F6E}"/>
          </ac:spMkLst>
        </pc:spChg>
        <pc:spChg chg="del">
          <ac:chgData name="kato yoko" userId="05faeffd7c2f10e3" providerId="LiveId" clId="{D4CF4188-F0C5-44E1-8104-50693F78FA09}" dt="2020-08-27T12:58:51.767" v="2233" actId="478"/>
          <ac:spMkLst>
            <pc:docMk/>
            <pc:sldMk cId="1023525692" sldId="266"/>
            <ac:spMk id="10" creationId="{A32BE245-AB17-4858-A7AE-75D964724B7D}"/>
          </ac:spMkLst>
        </pc:spChg>
        <pc:spChg chg="del">
          <ac:chgData name="kato yoko" userId="05faeffd7c2f10e3" providerId="LiveId" clId="{D4CF4188-F0C5-44E1-8104-50693F78FA09}" dt="2020-08-27T12:58:51.767" v="2233" actId="478"/>
          <ac:spMkLst>
            <pc:docMk/>
            <pc:sldMk cId="1023525692" sldId="266"/>
            <ac:spMk id="13" creationId="{0D090D4D-F804-48D2-B340-9AD2AAE9ECFB}"/>
          </ac:spMkLst>
        </pc:spChg>
        <pc:spChg chg="del">
          <ac:chgData name="kato yoko" userId="05faeffd7c2f10e3" providerId="LiveId" clId="{D4CF4188-F0C5-44E1-8104-50693F78FA09}" dt="2020-08-27T12:58:51.767" v="2233" actId="478"/>
          <ac:spMkLst>
            <pc:docMk/>
            <pc:sldMk cId="1023525692" sldId="266"/>
            <ac:spMk id="14" creationId="{397897C1-C1E1-4348-98A6-6077CACCF55D}"/>
          </ac:spMkLst>
        </pc:spChg>
        <pc:spChg chg="del">
          <ac:chgData name="kato yoko" userId="05faeffd7c2f10e3" providerId="LiveId" clId="{D4CF4188-F0C5-44E1-8104-50693F78FA09}" dt="2020-08-27T12:58:51.767" v="2233" actId="478"/>
          <ac:spMkLst>
            <pc:docMk/>
            <pc:sldMk cId="1023525692" sldId="266"/>
            <ac:spMk id="15" creationId="{C0BC4CAF-CBBA-4D4C-B6EB-9B7F30F57C1B}"/>
          </ac:spMkLst>
        </pc:spChg>
        <pc:spChg chg="del">
          <ac:chgData name="kato yoko" userId="05faeffd7c2f10e3" providerId="LiveId" clId="{D4CF4188-F0C5-44E1-8104-50693F78FA09}" dt="2020-08-27T12:58:51.767" v="2233" actId="478"/>
          <ac:spMkLst>
            <pc:docMk/>
            <pc:sldMk cId="1023525692" sldId="266"/>
            <ac:spMk id="16" creationId="{F607EF9A-D8A7-4633-8C4E-4000B87A8059}"/>
          </ac:spMkLst>
        </pc:spChg>
        <pc:spChg chg="del">
          <ac:chgData name="kato yoko" userId="05faeffd7c2f10e3" providerId="LiveId" clId="{D4CF4188-F0C5-44E1-8104-50693F78FA09}" dt="2020-08-27T12:58:51.767" v="2233" actId="478"/>
          <ac:spMkLst>
            <pc:docMk/>
            <pc:sldMk cId="1023525692" sldId="266"/>
            <ac:spMk id="17" creationId="{F43920AB-CF08-4A24-80E5-7F540E852A4F}"/>
          </ac:spMkLst>
        </pc:spChg>
        <pc:spChg chg="add mod">
          <ac:chgData name="kato yoko" userId="05faeffd7c2f10e3" providerId="LiveId" clId="{D4CF4188-F0C5-44E1-8104-50693F78FA09}" dt="2020-08-27T12:59:03.317" v="2236" actId="1076"/>
          <ac:spMkLst>
            <pc:docMk/>
            <pc:sldMk cId="1023525692" sldId="266"/>
            <ac:spMk id="18" creationId="{CB2989C7-883E-4C79-B3B6-33BE816C0C38}"/>
          </ac:spMkLst>
        </pc:spChg>
        <pc:spChg chg="add mod">
          <ac:chgData name="kato yoko" userId="05faeffd7c2f10e3" providerId="LiveId" clId="{D4CF4188-F0C5-44E1-8104-50693F78FA09}" dt="2020-08-29T08:49:14.639" v="3740" actId="207"/>
          <ac:spMkLst>
            <pc:docMk/>
            <pc:sldMk cId="1023525692" sldId="266"/>
            <ac:spMk id="19" creationId="{C8FBB2F4-7FD8-4EE9-B44F-F61DAC4E99B5}"/>
          </ac:spMkLst>
        </pc:spChg>
        <pc:spChg chg="add mod">
          <ac:chgData name="kato yoko" userId="05faeffd7c2f10e3" providerId="LiveId" clId="{D4CF4188-F0C5-44E1-8104-50693F78FA09}" dt="2020-08-27T13:01:46.678" v="2317" actId="1038"/>
          <ac:spMkLst>
            <pc:docMk/>
            <pc:sldMk cId="1023525692" sldId="266"/>
            <ac:spMk id="20" creationId="{DE8328B1-D49D-477A-9249-D552209BE65F}"/>
          </ac:spMkLst>
        </pc:spChg>
        <pc:spChg chg="add mod">
          <ac:chgData name="kato yoko" userId="05faeffd7c2f10e3" providerId="LiveId" clId="{D4CF4188-F0C5-44E1-8104-50693F78FA09}" dt="2020-08-27T12:59:49.408" v="2266" actId="1076"/>
          <ac:spMkLst>
            <pc:docMk/>
            <pc:sldMk cId="1023525692" sldId="266"/>
            <ac:spMk id="21" creationId="{387B7FC5-5B29-4037-BEF6-D0CFD5479E89}"/>
          </ac:spMkLst>
        </pc:spChg>
        <pc:spChg chg="add mod">
          <ac:chgData name="kato yoko" userId="05faeffd7c2f10e3" providerId="LiveId" clId="{D4CF4188-F0C5-44E1-8104-50693F78FA09}" dt="2020-08-27T13:07:21.608" v="2451" actId="1038"/>
          <ac:spMkLst>
            <pc:docMk/>
            <pc:sldMk cId="1023525692" sldId="266"/>
            <ac:spMk id="22" creationId="{4A0D5502-D59C-4FEC-9BFD-0325A910D5EB}"/>
          </ac:spMkLst>
        </pc:spChg>
        <pc:spChg chg="add mod">
          <ac:chgData name="kato yoko" userId="05faeffd7c2f10e3" providerId="LiveId" clId="{D4CF4188-F0C5-44E1-8104-50693F78FA09}" dt="2020-08-27T13:00:03.713" v="2273" actId="1038"/>
          <ac:spMkLst>
            <pc:docMk/>
            <pc:sldMk cId="1023525692" sldId="266"/>
            <ac:spMk id="23" creationId="{6AE2B109-CC3C-4DE6-975C-6E5CDDDCA08D}"/>
          </ac:spMkLst>
        </pc:spChg>
        <pc:picChg chg="del">
          <ac:chgData name="kato yoko" userId="05faeffd7c2f10e3" providerId="LiveId" clId="{D4CF4188-F0C5-44E1-8104-50693F78FA09}" dt="2020-08-27T12:58:51.767" v="2233" actId="478"/>
          <ac:picMkLst>
            <pc:docMk/>
            <pc:sldMk cId="1023525692" sldId="266"/>
            <ac:picMk id="3" creationId="{B3EFEB6C-4D8D-41E4-ADC2-180273775CE5}"/>
          </ac:picMkLst>
        </pc:picChg>
        <pc:picChg chg="del">
          <ac:chgData name="kato yoko" userId="05faeffd7c2f10e3" providerId="LiveId" clId="{D4CF4188-F0C5-44E1-8104-50693F78FA09}" dt="2020-08-27T12:58:51.767" v="2233" actId="478"/>
          <ac:picMkLst>
            <pc:docMk/>
            <pc:sldMk cId="1023525692" sldId="266"/>
            <ac:picMk id="5" creationId="{E7CEB53F-18CB-4799-ADC8-EDB3DEB8136C}"/>
          </ac:picMkLst>
        </pc:picChg>
        <pc:picChg chg="del">
          <ac:chgData name="kato yoko" userId="05faeffd7c2f10e3" providerId="LiveId" clId="{D4CF4188-F0C5-44E1-8104-50693F78FA09}" dt="2020-08-27T12:58:59.910" v="2235" actId="478"/>
          <ac:picMkLst>
            <pc:docMk/>
            <pc:sldMk cId="1023525692" sldId="266"/>
            <ac:picMk id="12" creationId="{F9B80828-45D2-4215-B4B6-E26311A9FA6D}"/>
          </ac:picMkLst>
        </pc:picChg>
      </pc:sldChg>
      <pc:sldChg chg="addSp delSp modSp mod modAnim">
        <pc:chgData name="kato yoko" userId="05faeffd7c2f10e3" providerId="LiveId" clId="{D4CF4188-F0C5-44E1-8104-50693F78FA09}" dt="2020-08-29T07:38:45.030" v="3077" actId="1076"/>
        <pc:sldMkLst>
          <pc:docMk/>
          <pc:sldMk cId="194834235" sldId="267"/>
        </pc:sldMkLst>
        <pc:spChg chg="del">
          <ac:chgData name="kato yoko" userId="05faeffd7c2f10e3" providerId="LiveId" clId="{D4CF4188-F0C5-44E1-8104-50693F78FA09}" dt="2020-08-27T13:02:20.945" v="2318" actId="478"/>
          <ac:spMkLst>
            <pc:docMk/>
            <pc:sldMk cId="194834235" sldId="267"/>
            <ac:spMk id="2" creationId="{20AC6AC7-65CD-43C9-8ADC-A3B2AB7D591C}"/>
          </ac:spMkLst>
        </pc:spChg>
        <pc:spChg chg="add del mod">
          <ac:chgData name="kato yoko" userId="05faeffd7c2f10e3" providerId="LiveId" clId="{D4CF4188-F0C5-44E1-8104-50693F78FA09}" dt="2020-08-29T07:26:09.415" v="2708" actId="478"/>
          <ac:spMkLst>
            <pc:docMk/>
            <pc:sldMk cId="194834235" sldId="267"/>
            <ac:spMk id="4" creationId="{995079B8-A91A-4684-9625-6FF6FBB29883}"/>
          </ac:spMkLst>
        </pc:spChg>
        <pc:spChg chg="del">
          <ac:chgData name="kato yoko" userId="05faeffd7c2f10e3" providerId="LiveId" clId="{D4CF4188-F0C5-44E1-8104-50693F78FA09}" dt="2020-08-27T13:02:20.945" v="2318" actId="478"/>
          <ac:spMkLst>
            <pc:docMk/>
            <pc:sldMk cId="194834235" sldId="267"/>
            <ac:spMk id="4" creationId="{E7E21944-49F8-4879-9D60-3C9D10747288}"/>
          </ac:spMkLst>
        </pc:spChg>
        <pc:spChg chg="add mod">
          <ac:chgData name="kato yoko" userId="05faeffd7c2f10e3" providerId="LiveId" clId="{D4CF4188-F0C5-44E1-8104-50693F78FA09}" dt="2020-08-29T07:30:29.962" v="2874" actId="1035"/>
          <ac:spMkLst>
            <pc:docMk/>
            <pc:sldMk cId="194834235" sldId="267"/>
            <ac:spMk id="5" creationId="{3AB73116-FDF6-41E0-8AC3-155BD00D84AA}"/>
          </ac:spMkLst>
        </pc:spChg>
        <pc:spChg chg="add mod">
          <ac:chgData name="kato yoko" userId="05faeffd7c2f10e3" providerId="LiveId" clId="{D4CF4188-F0C5-44E1-8104-50693F78FA09}" dt="2020-08-29T07:29:54.704" v="2856" actId="14100"/>
          <ac:spMkLst>
            <pc:docMk/>
            <pc:sldMk cId="194834235" sldId="267"/>
            <ac:spMk id="8" creationId="{C533255C-C0B3-4086-99B8-D1C9F23E913B}"/>
          </ac:spMkLst>
        </pc:spChg>
        <pc:spChg chg="del">
          <ac:chgData name="kato yoko" userId="05faeffd7c2f10e3" providerId="LiveId" clId="{D4CF4188-F0C5-44E1-8104-50693F78FA09}" dt="2020-08-27T13:02:20.945" v="2318" actId="478"/>
          <ac:spMkLst>
            <pc:docMk/>
            <pc:sldMk cId="194834235" sldId="267"/>
            <ac:spMk id="9" creationId="{05D69C3D-0722-42CA-987F-93EAB5260C95}"/>
          </ac:spMkLst>
        </pc:spChg>
        <pc:spChg chg="del">
          <ac:chgData name="kato yoko" userId="05faeffd7c2f10e3" providerId="LiveId" clId="{D4CF4188-F0C5-44E1-8104-50693F78FA09}" dt="2020-08-27T13:02:20.945" v="2318" actId="478"/>
          <ac:spMkLst>
            <pc:docMk/>
            <pc:sldMk cId="194834235" sldId="267"/>
            <ac:spMk id="10" creationId="{FCBB4362-2F17-4DEF-B146-BEE03CB7C27C}"/>
          </ac:spMkLst>
        </pc:spChg>
        <pc:spChg chg="del">
          <ac:chgData name="kato yoko" userId="05faeffd7c2f10e3" providerId="LiveId" clId="{D4CF4188-F0C5-44E1-8104-50693F78FA09}" dt="2020-08-27T13:02:20.945" v="2318" actId="478"/>
          <ac:spMkLst>
            <pc:docMk/>
            <pc:sldMk cId="194834235" sldId="267"/>
            <ac:spMk id="12" creationId="{93B81E6D-0428-446E-B875-43A36E5E4D14}"/>
          </ac:spMkLst>
        </pc:spChg>
        <pc:spChg chg="add mod">
          <ac:chgData name="kato yoko" userId="05faeffd7c2f10e3" providerId="LiveId" clId="{D4CF4188-F0C5-44E1-8104-50693F78FA09}" dt="2020-08-29T07:34:01.790" v="2890" actId="14100"/>
          <ac:spMkLst>
            <pc:docMk/>
            <pc:sldMk cId="194834235" sldId="267"/>
            <ac:spMk id="12" creationId="{A1B0CD61-E753-45D2-9741-2A704949800D}"/>
          </ac:spMkLst>
        </pc:spChg>
        <pc:spChg chg="add mod">
          <ac:chgData name="kato yoko" userId="05faeffd7c2f10e3" providerId="LiveId" clId="{D4CF4188-F0C5-44E1-8104-50693F78FA09}" dt="2020-08-29T07:33:55.725" v="2889" actId="1076"/>
          <ac:spMkLst>
            <pc:docMk/>
            <pc:sldMk cId="194834235" sldId="267"/>
            <ac:spMk id="14" creationId="{F3C998C3-6826-4345-874B-E9F5E1C967E4}"/>
          </ac:spMkLst>
        </pc:spChg>
        <pc:spChg chg="del">
          <ac:chgData name="kato yoko" userId="05faeffd7c2f10e3" providerId="LiveId" clId="{D4CF4188-F0C5-44E1-8104-50693F78FA09}" dt="2020-08-27T13:02:20.945" v="2318" actId="478"/>
          <ac:spMkLst>
            <pc:docMk/>
            <pc:sldMk cId="194834235" sldId="267"/>
            <ac:spMk id="15" creationId="{A95C8ABC-9470-470A-841D-35EF8BD296F0}"/>
          </ac:spMkLst>
        </pc:spChg>
        <pc:spChg chg="add mod">
          <ac:chgData name="kato yoko" userId="05faeffd7c2f10e3" providerId="LiveId" clId="{D4CF4188-F0C5-44E1-8104-50693F78FA09}" dt="2020-08-29T07:33:55.725" v="2889" actId="1076"/>
          <ac:spMkLst>
            <pc:docMk/>
            <pc:sldMk cId="194834235" sldId="267"/>
            <ac:spMk id="16" creationId="{566DB3A1-4AF0-425B-92E6-B1C9DF8AF1E5}"/>
          </ac:spMkLst>
        </pc:spChg>
        <pc:spChg chg="del">
          <ac:chgData name="kato yoko" userId="05faeffd7c2f10e3" providerId="LiveId" clId="{D4CF4188-F0C5-44E1-8104-50693F78FA09}" dt="2020-08-27T13:02:20.945" v="2318" actId="478"/>
          <ac:spMkLst>
            <pc:docMk/>
            <pc:sldMk cId="194834235" sldId="267"/>
            <ac:spMk id="16" creationId="{8EC23501-0EC7-4D8B-9057-10BEC5B629F5}"/>
          </ac:spMkLst>
        </pc:spChg>
        <pc:spChg chg="add mod">
          <ac:chgData name="kato yoko" userId="05faeffd7c2f10e3" providerId="LiveId" clId="{D4CF4188-F0C5-44E1-8104-50693F78FA09}" dt="2020-08-29T07:38:45.030" v="3077" actId="1076"/>
          <ac:spMkLst>
            <pc:docMk/>
            <pc:sldMk cId="194834235" sldId="267"/>
            <ac:spMk id="18" creationId="{884FA63F-F8AF-47E0-96E0-021094DB95C3}"/>
          </ac:spMkLst>
        </pc:spChg>
        <pc:spChg chg="add mod">
          <ac:chgData name="kato yoko" userId="05faeffd7c2f10e3" providerId="LiveId" clId="{D4CF4188-F0C5-44E1-8104-50693F78FA09}" dt="2020-08-29T07:38:45.030" v="3077" actId="1076"/>
          <ac:spMkLst>
            <pc:docMk/>
            <pc:sldMk cId="194834235" sldId="267"/>
            <ac:spMk id="20" creationId="{AC19C1BB-BE21-4861-99A7-44AC4F6BE220}"/>
          </ac:spMkLst>
        </pc:spChg>
        <pc:spChg chg="add mod">
          <ac:chgData name="kato yoko" userId="05faeffd7c2f10e3" providerId="LiveId" clId="{D4CF4188-F0C5-44E1-8104-50693F78FA09}" dt="2020-08-29T07:38:45.030" v="3077" actId="1076"/>
          <ac:spMkLst>
            <pc:docMk/>
            <pc:sldMk cId="194834235" sldId="267"/>
            <ac:spMk id="22" creationId="{A83DD89C-957E-4F20-A431-A51B199E6B6A}"/>
          </ac:spMkLst>
        </pc:spChg>
        <pc:picChg chg="add mod">
          <ac:chgData name="kato yoko" userId="05faeffd7c2f10e3" providerId="LiveId" clId="{D4CF4188-F0C5-44E1-8104-50693F78FA09}" dt="2020-08-29T07:31:24.752" v="2886" actId="1076"/>
          <ac:picMkLst>
            <pc:docMk/>
            <pc:sldMk cId="194834235" sldId="267"/>
            <ac:picMk id="3" creationId="{865EF45C-5DCC-4CF4-A6AF-403C6BB8B518}"/>
          </ac:picMkLst>
        </pc:picChg>
        <pc:picChg chg="add del mod">
          <ac:chgData name="kato yoko" userId="05faeffd7c2f10e3" providerId="LiveId" clId="{D4CF4188-F0C5-44E1-8104-50693F78FA09}" dt="2020-08-27T13:03:50.472" v="2327" actId="21"/>
          <ac:picMkLst>
            <pc:docMk/>
            <pc:sldMk cId="194834235" sldId="267"/>
            <ac:picMk id="5" creationId="{5509EF9E-3303-41BF-BFD6-74F35C70A0C3}"/>
          </ac:picMkLst>
        </pc:picChg>
        <pc:picChg chg="add mod">
          <ac:chgData name="kato yoko" userId="05faeffd7c2f10e3" providerId="LiveId" clId="{D4CF4188-F0C5-44E1-8104-50693F78FA09}" dt="2020-08-29T07:26:22.140" v="2711" actId="1076"/>
          <ac:picMkLst>
            <pc:docMk/>
            <pc:sldMk cId="194834235" sldId="267"/>
            <ac:picMk id="7" creationId="{51133873-3768-4F7B-B6F4-1F44DE0707F4}"/>
          </ac:picMkLst>
        </pc:picChg>
        <pc:picChg chg="add mod">
          <ac:chgData name="kato yoko" userId="05faeffd7c2f10e3" providerId="LiveId" clId="{D4CF4188-F0C5-44E1-8104-50693F78FA09}" dt="2020-08-29T07:38:07.478" v="3073" actId="1076"/>
          <ac:picMkLst>
            <pc:docMk/>
            <pc:sldMk cId="194834235" sldId="267"/>
            <ac:picMk id="10" creationId="{6C29FF4E-B659-44DA-A87A-47D80707422E}"/>
          </ac:picMkLst>
        </pc:picChg>
        <pc:picChg chg="del">
          <ac:chgData name="kato yoko" userId="05faeffd7c2f10e3" providerId="LiveId" clId="{D4CF4188-F0C5-44E1-8104-50693F78FA09}" dt="2020-08-27T13:02:20.945" v="2318" actId="478"/>
          <ac:picMkLst>
            <pc:docMk/>
            <pc:sldMk cId="194834235" sldId="267"/>
            <ac:picMk id="13" creationId="{41D16F28-F137-42E1-BDA3-1698A6861864}"/>
          </ac:picMkLst>
        </pc:picChg>
        <pc:picChg chg="del">
          <ac:chgData name="kato yoko" userId="05faeffd7c2f10e3" providerId="LiveId" clId="{D4CF4188-F0C5-44E1-8104-50693F78FA09}" dt="2020-08-27T13:02:20.945" v="2318" actId="478"/>
          <ac:picMkLst>
            <pc:docMk/>
            <pc:sldMk cId="194834235" sldId="267"/>
            <ac:picMk id="14" creationId="{6D9B1430-8464-4214-86D2-8ADAFEA8F781}"/>
          </ac:picMkLst>
        </pc:picChg>
      </pc:sldChg>
      <pc:sldChg chg="addSp delSp modSp mod modAnim">
        <pc:chgData name="kato yoko" userId="05faeffd7c2f10e3" providerId="LiveId" clId="{D4CF4188-F0C5-44E1-8104-50693F78FA09}" dt="2020-08-29T09:32:51.500" v="4218"/>
        <pc:sldMkLst>
          <pc:docMk/>
          <pc:sldMk cId="3283511745" sldId="268"/>
        </pc:sldMkLst>
        <pc:spChg chg="del">
          <ac:chgData name="kato yoko" userId="05faeffd7c2f10e3" providerId="LiveId" clId="{D4CF4188-F0C5-44E1-8104-50693F78FA09}" dt="2020-08-29T08:01:13.007" v="3087" actId="478"/>
          <ac:spMkLst>
            <pc:docMk/>
            <pc:sldMk cId="3283511745" sldId="268"/>
            <ac:spMk id="2" creationId="{FCB0DFDE-80F8-49D2-A243-89E0B57ADE93}"/>
          </ac:spMkLst>
        </pc:spChg>
        <pc:spChg chg="del">
          <ac:chgData name="kato yoko" userId="05faeffd7c2f10e3" providerId="LiveId" clId="{D4CF4188-F0C5-44E1-8104-50693F78FA09}" dt="2020-08-29T08:01:13.007" v="3087" actId="478"/>
          <ac:spMkLst>
            <pc:docMk/>
            <pc:sldMk cId="3283511745" sldId="268"/>
            <ac:spMk id="6" creationId="{D5C72F56-5552-42FD-9830-49168B0F11D4}"/>
          </ac:spMkLst>
        </pc:spChg>
        <pc:spChg chg="add mod">
          <ac:chgData name="kato yoko" userId="05faeffd7c2f10e3" providerId="LiveId" clId="{D4CF4188-F0C5-44E1-8104-50693F78FA09}" dt="2020-08-29T09:24:34.061" v="4108" actId="14100"/>
          <ac:spMkLst>
            <pc:docMk/>
            <pc:sldMk cId="3283511745" sldId="268"/>
            <ac:spMk id="8" creationId="{E070B971-3309-48ED-A20B-688CBEA14DB2}"/>
          </ac:spMkLst>
        </pc:spChg>
        <pc:spChg chg="del">
          <ac:chgData name="kato yoko" userId="05faeffd7c2f10e3" providerId="LiveId" clId="{D4CF4188-F0C5-44E1-8104-50693F78FA09}" dt="2020-08-29T08:01:13.007" v="3087" actId="478"/>
          <ac:spMkLst>
            <pc:docMk/>
            <pc:sldMk cId="3283511745" sldId="268"/>
            <ac:spMk id="9" creationId="{DCC80B35-48F7-4988-A537-37FDFAD43F6E}"/>
          </ac:spMkLst>
        </pc:spChg>
        <pc:spChg chg="del">
          <ac:chgData name="kato yoko" userId="05faeffd7c2f10e3" providerId="LiveId" clId="{D4CF4188-F0C5-44E1-8104-50693F78FA09}" dt="2020-08-29T08:01:13.007" v="3087" actId="478"/>
          <ac:spMkLst>
            <pc:docMk/>
            <pc:sldMk cId="3283511745" sldId="268"/>
            <ac:spMk id="10" creationId="{A32BE245-AB17-4858-A7AE-75D964724B7D}"/>
          </ac:spMkLst>
        </pc:spChg>
        <pc:spChg chg="add mod">
          <ac:chgData name="kato yoko" userId="05faeffd7c2f10e3" providerId="LiveId" clId="{D4CF4188-F0C5-44E1-8104-50693F78FA09}" dt="2020-08-29T09:24:38.713" v="4109" actId="1037"/>
          <ac:spMkLst>
            <pc:docMk/>
            <pc:sldMk cId="3283511745" sldId="268"/>
            <ac:spMk id="13" creationId="{79409983-6CB6-419C-9157-BE32F94921CF}"/>
          </ac:spMkLst>
        </pc:spChg>
        <pc:spChg chg="add mod">
          <ac:chgData name="kato yoko" userId="05faeffd7c2f10e3" providerId="LiveId" clId="{D4CF4188-F0C5-44E1-8104-50693F78FA09}" dt="2020-08-29T09:23:49.509" v="4092" actId="1076"/>
          <ac:spMkLst>
            <pc:docMk/>
            <pc:sldMk cId="3283511745" sldId="268"/>
            <ac:spMk id="19" creationId="{7BE88C45-EA07-41E1-A22E-20DAD14612D2}"/>
          </ac:spMkLst>
        </pc:spChg>
        <pc:spChg chg="add mod">
          <ac:chgData name="kato yoko" userId="05faeffd7c2f10e3" providerId="LiveId" clId="{D4CF4188-F0C5-44E1-8104-50693F78FA09}" dt="2020-08-29T09:24:04.224" v="4095" actId="1076"/>
          <ac:spMkLst>
            <pc:docMk/>
            <pc:sldMk cId="3283511745" sldId="268"/>
            <ac:spMk id="22" creationId="{4EC5F4D3-7A96-45D8-A93F-ABBB4B554DEB}"/>
          </ac:spMkLst>
        </pc:spChg>
        <pc:spChg chg="add del mod">
          <ac:chgData name="kato yoko" userId="05faeffd7c2f10e3" providerId="LiveId" clId="{D4CF4188-F0C5-44E1-8104-50693F78FA09}" dt="2020-08-29T09:31:16.104" v="4214" actId="478"/>
          <ac:spMkLst>
            <pc:docMk/>
            <pc:sldMk cId="3283511745" sldId="268"/>
            <ac:spMk id="24" creationId="{2EA6A406-DDDF-48EB-80D9-8AEACE90734A}"/>
          </ac:spMkLst>
        </pc:spChg>
        <pc:picChg chg="del">
          <ac:chgData name="kato yoko" userId="05faeffd7c2f10e3" providerId="LiveId" clId="{D4CF4188-F0C5-44E1-8104-50693F78FA09}" dt="2020-08-29T08:01:13.007" v="3087" actId="478"/>
          <ac:picMkLst>
            <pc:docMk/>
            <pc:sldMk cId="3283511745" sldId="268"/>
            <ac:picMk id="3" creationId="{D5AA5B01-E4CB-4076-AF82-409360FB476A}"/>
          </ac:picMkLst>
        </pc:picChg>
        <pc:picChg chg="add mod">
          <ac:chgData name="kato yoko" userId="05faeffd7c2f10e3" providerId="LiveId" clId="{D4CF4188-F0C5-44E1-8104-50693F78FA09}" dt="2020-08-29T09:19:17.155" v="4011" actId="1076"/>
          <ac:picMkLst>
            <pc:docMk/>
            <pc:sldMk cId="3283511745" sldId="268"/>
            <ac:picMk id="5" creationId="{B787D611-F9A0-43BD-8001-4CCD1B028FDD}"/>
          </ac:picMkLst>
        </pc:picChg>
        <pc:picChg chg="add mod">
          <ac:chgData name="kato yoko" userId="05faeffd7c2f10e3" providerId="LiveId" clId="{D4CF4188-F0C5-44E1-8104-50693F78FA09}" dt="2020-08-29T09:14:53.480" v="3861" actId="1076"/>
          <ac:picMkLst>
            <pc:docMk/>
            <pc:sldMk cId="3283511745" sldId="268"/>
            <ac:picMk id="7" creationId="{98528202-2DAC-4FC1-B0BF-BC94A81F13A1}"/>
          </ac:picMkLst>
        </pc:picChg>
        <pc:picChg chg="del">
          <ac:chgData name="kato yoko" userId="05faeffd7c2f10e3" providerId="LiveId" clId="{D4CF4188-F0C5-44E1-8104-50693F78FA09}" dt="2020-08-29T08:01:13.007" v="3087" actId="478"/>
          <ac:picMkLst>
            <pc:docMk/>
            <pc:sldMk cId="3283511745" sldId="268"/>
            <ac:picMk id="11" creationId="{68503939-66EB-4C4C-8D31-4797F26C49B2}"/>
          </ac:picMkLst>
        </pc:picChg>
        <pc:picChg chg="del">
          <ac:chgData name="kato yoko" userId="05faeffd7c2f10e3" providerId="LiveId" clId="{D4CF4188-F0C5-44E1-8104-50693F78FA09}" dt="2020-08-29T08:01:13.007" v="3087" actId="478"/>
          <ac:picMkLst>
            <pc:docMk/>
            <pc:sldMk cId="3283511745" sldId="268"/>
            <ac:picMk id="14" creationId="{15C38BA8-0876-49CA-8557-F2711F54B8B7}"/>
          </ac:picMkLst>
        </pc:picChg>
        <pc:picChg chg="del">
          <ac:chgData name="kato yoko" userId="05faeffd7c2f10e3" providerId="LiveId" clId="{D4CF4188-F0C5-44E1-8104-50693F78FA09}" dt="2020-08-29T08:01:13.007" v="3087" actId="478"/>
          <ac:picMkLst>
            <pc:docMk/>
            <pc:sldMk cId="3283511745" sldId="268"/>
            <ac:picMk id="15" creationId="{8D9AEBFE-8B3E-4B19-9AC2-AD0657850CE3}"/>
          </ac:picMkLst>
        </pc:picChg>
        <pc:picChg chg="add mod">
          <ac:chgData name="kato yoko" userId="05faeffd7c2f10e3" providerId="LiveId" clId="{D4CF4188-F0C5-44E1-8104-50693F78FA09}" dt="2020-08-29T09:19:56.431" v="4020" actId="1076"/>
          <ac:picMkLst>
            <pc:docMk/>
            <pc:sldMk cId="3283511745" sldId="268"/>
            <ac:picMk id="17" creationId="{AD1C87B7-918D-4F5F-BAC8-923B16D2A80D}"/>
          </ac:picMkLst>
        </pc:picChg>
        <pc:picChg chg="add mod modCrop">
          <ac:chgData name="kato yoko" userId="05faeffd7c2f10e3" providerId="LiveId" clId="{D4CF4188-F0C5-44E1-8104-50693F78FA09}" dt="2020-08-29T09:23:59.595" v="4094" actId="1076"/>
          <ac:picMkLst>
            <pc:docMk/>
            <pc:sldMk cId="3283511745" sldId="268"/>
            <ac:picMk id="21" creationId="{C40985D5-CA42-41B4-BCD3-428A710399DD}"/>
          </ac:picMkLst>
        </pc:picChg>
      </pc:sldChg>
      <pc:sldChg chg="addSp delSp modSp mod">
        <pc:chgData name="kato yoko" userId="05faeffd7c2f10e3" providerId="LiveId" clId="{D4CF4188-F0C5-44E1-8104-50693F78FA09}" dt="2020-08-29T08:52:28.115" v="3769" actId="1076"/>
        <pc:sldMkLst>
          <pc:docMk/>
          <pc:sldMk cId="173756398" sldId="269"/>
        </pc:sldMkLst>
        <pc:spChg chg="del">
          <ac:chgData name="kato yoko" userId="05faeffd7c2f10e3" providerId="LiveId" clId="{D4CF4188-F0C5-44E1-8104-50693F78FA09}" dt="2020-08-29T08:01:00.806" v="3085" actId="478"/>
          <ac:spMkLst>
            <pc:docMk/>
            <pc:sldMk cId="173756398" sldId="269"/>
            <ac:spMk id="6" creationId="{D5C72F56-5552-42FD-9830-49168B0F11D4}"/>
          </ac:spMkLst>
        </pc:spChg>
        <pc:spChg chg="del">
          <ac:chgData name="kato yoko" userId="05faeffd7c2f10e3" providerId="LiveId" clId="{D4CF4188-F0C5-44E1-8104-50693F78FA09}" dt="2020-08-29T08:01:00.806" v="3085" actId="478"/>
          <ac:spMkLst>
            <pc:docMk/>
            <pc:sldMk cId="173756398" sldId="269"/>
            <ac:spMk id="8" creationId="{0AFB7C6A-38EC-4824-854A-BC1907CB3682}"/>
          </ac:spMkLst>
        </pc:spChg>
        <pc:spChg chg="del">
          <ac:chgData name="kato yoko" userId="05faeffd7c2f10e3" providerId="LiveId" clId="{D4CF4188-F0C5-44E1-8104-50693F78FA09}" dt="2020-08-29T08:01:00.806" v="3085" actId="478"/>
          <ac:spMkLst>
            <pc:docMk/>
            <pc:sldMk cId="173756398" sldId="269"/>
            <ac:spMk id="9" creationId="{DCC80B35-48F7-4988-A537-37FDFAD43F6E}"/>
          </ac:spMkLst>
        </pc:spChg>
        <pc:spChg chg="del">
          <ac:chgData name="kato yoko" userId="05faeffd7c2f10e3" providerId="LiveId" clId="{D4CF4188-F0C5-44E1-8104-50693F78FA09}" dt="2020-08-29T08:01:00.806" v="3085" actId="478"/>
          <ac:spMkLst>
            <pc:docMk/>
            <pc:sldMk cId="173756398" sldId="269"/>
            <ac:spMk id="10" creationId="{A32BE245-AB17-4858-A7AE-75D964724B7D}"/>
          </ac:spMkLst>
        </pc:spChg>
        <pc:picChg chg="del">
          <ac:chgData name="kato yoko" userId="05faeffd7c2f10e3" providerId="LiveId" clId="{D4CF4188-F0C5-44E1-8104-50693F78FA09}" dt="2020-08-29T08:01:00.806" v="3085" actId="478"/>
          <ac:picMkLst>
            <pc:docMk/>
            <pc:sldMk cId="173756398" sldId="269"/>
            <ac:picMk id="2" creationId="{8A825D33-413A-4AAA-B06E-AA97E0E209A7}"/>
          </ac:picMkLst>
        </pc:picChg>
        <pc:picChg chg="del">
          <ac:chgData name="kato yoko" userId="05faeffd7c2f10e3" providerId="LiveId" clId="{D4CF4188-F0C5-44E1-8104-50693F78FA09}" dt="2020-08-29T08:01:00.806" v="3085" actId="478"/>
          <ac:picMkLst>
            <pc:docMk/>
            <pc:sldMk cId="173756398" sldId="269"/>
            <ac:picMk id="4" creationId="{8BCBB0A8-38B6-4839-91FB-297CEBB87B17}"/>
          </ac:picMkLst>
        </pc:picChg>
        <pc:picChg chg="add mod modCrop">
          <ac:chgData name="kato yoko" userId="05faeffd7c2f10e3" providerId="LiveId" clId="{D4CF4188-F0C5-44E1-8104-50693F78FA09}" dt="2020-08-29T08:52:28.115" v="3769" actId="1076"/>
          <ac:picMkLst>
            <pc:docMk/>
            <pc:sldMk cId="173756398" sldId="269"/>
            <ac:picMk id="5" creationId="{E6C2C748-7970-4837-B1EB-96DD91907AFB}"/>
          </ac:picMkLst>
        </pc:picChg>
        <pc:picChg chg="del">
          <ac:chgData name="kato yoko" userId="05faeffd7c2f10e3" providerId="LiveId" clId="{D4CF4188-F0C5-44E1-8104-50693F78FA09}" dt="2020-08-29T08:01:00.806" v="3085" actId="478"/>
          <ac:picMkLst>
            <pc:docMk/>
            <pc:sldMk cId="173756398" sldId="269"/>
            <ac:picMk id="7" creationId="{5CCB55BB-2547-4990-A807-5BCB904E8527}"/>
          </ac:picMkLst>
        </pc:picChg>
        <pc:picChg chg="del">
          <ac:chgData name="kato yoko" userId="05faeffd7c2f10e3" providerId="LiveId" clId="{D4CF4188-F0C5-44E1-8104-50693F78FA09}" dt="2020-08-29T08:01:03.259" v="3086" actId="478"/>
          <ac:picMkLst>
            <pc:docMk/>
            <pc:sldMk cId="173756398" sldId="269"/>
            <ac:picMk id="14" creationId="{51976FAA-CE39-4DDE-855E-33858FE7B2DA}"/>
          </ac:picMkLst>
        </pc:picChg>
      </pc:sldChg>
      <pc:sldChg chg="del">
        <pc:chgData name="kato yoko" userId="05faeffd7c2f10e3" providerId="LiveId" clId="{D4CF4188-F0C5-44E1-8104-50693F78FA09}" dt="2020-08-29T10:20:12.250" v="4637" actId="2696"/>
        <pc:sldMkLst>
          <pc:docMk/>
          <pc:sldMk cId="3728337158" sldId="270"/>
        </pc:sldMkLst>
      </pc:sldChg>
      <pc:sldChg chg="del">
        <pc:chgData name="kato yoko" userId="05faeffd7c2f10e3" providerId="LiveId" clId="{D4CF4188-F0C5-44E1-8104-50693F78FA09}" dt="2020-08-29T10:20:12.250" v="4637" actId="2696"/>
        <pc:sldMkLst>
          <pc:docMk/>
          <pc:sldMk cId="3670023713" sldId="271"/>
        </pc:sldMkLst>
      </pc:sldChg>
      <pc:sldChg chg="addSp delSp modSp mod modAnim">
        <pc:chgData name="kato yoko" userId="05faeffd7c2f10e3" providerId="LiveId" clId="{D4CF4188-F0C5-44E1-8104-50693F78FA09}" dt="2020-08-29T12:30:53.486" v="4706"/>
        <pc:sldMkLst>
          <pc:docMk/>
          <pc:sldMk cId="4117484054" sldId="272"/>
        </pc:sldMkLst>
        <pc:spChg chg="add mod">
          <ac:chgData name="kato yoko" userId="05faeffd7c2f10e3" providerId="LiveId" clId="{D4CF4188-F0C5-44E1-8104-50693F78FA09}" dt="2020-08-29T10:00:12.378" v="4528" actId="1076"/>
          <ac:spMkLst>
            <pc:docMk/>
            <pc:sldMk cId="4117484054" sldId="272"/>
            <ac:spMk id="2" creationId="{53664DA2-A3B0-4972-9E38-8244183F1D30}"/>
          </ac:spMkLst>
        </pc:spChg>
        <pc:spChg chg="add mod">
          <ac:chgData name="kato yoko" userId="05faeffd7c2f10e3" providerId="LiveId" clId="{D4CF4188-F0C5-44E1-8104-50693F78FA09}" dt="2020-08-29T10:00:36.433" v="4546" actId="1076"/>
          <ac:spMkLst>
            <pc:docMk/>
            <pc:sldMk cId="4117484054" sldId="272"/>
            <ac:spMk id="3" creationId="{BA05E818-4958-4645-AA4C-522338CA49C4}"/>
          </ac:spMkLst>
        </pc:spChg>
        <pc:spChg chg="del">
          <ac:chgData name="kato yoko" userId="05faeffd7c2f10e3" providerId="LiveId" clId="{D4CF4188-F0C5-44E1-8104-50693F78FA09}" dt="2020-08-29T09:33:01.809" v="4219" actId="478"/>
          <ac:spMkLst>
            <pc:docMk/>
            <pc:sldMk cId="4117484054" sldId="272"/>
            <ac:spMk id="4" creationId="{FE1BDC32-A024-4253-B883-DD46AAC77721}"/>
          </ac:spMkLst>
        </pc:spChg>
        <pc:spChg chg="del">
          <ac:chgData name="kato yoko" userId="05faeffd7c2f10e3" providerId="LiveId" clId="{D4CF4188-F0C5-44E1-8104-50693F78FA09}" dt="2020-08-29T09:33:01.809" v="4219" actId="478"/>
          <ac:spMkLst>
            <pc:docMk/>
            <pc:sldMk cId="4117484054" sldId="272"/>
            <ac:spMk id="5" creationId="{C24564EF-5FBF-4980-8D1C-686BBB0FA2FA}"/>
          </ac:spMkLst>
        </pc:spChg>
        <pc:spChg chg="del">
          <ac:chgData name="kato yoko" userId="05faeffd7c2f10e3" providerId="LiveId" clId="{D4CF4188-F0C5-44E1-8104-50693F78FA09}" dt="2020-08-29T09:33:01.809" v="4219" actId="478"/>
          <ac:spMkLst>
            <pc:docMk/>
            <pc:sldMk cId="4117484054" sldId="272"/>
            <ac:spMk id="6" creationId="{2315113A-5202-4A36-A8B4-26982F929D71}"/>
          </ac:spMkLst>
        </pc:spChg>
        <pc:spChg chg="add mod ord">
          <ac:chgData name="kato yoko" userId="05faeffd7c2f10e3" providerId="LiveId" clId="{D4CF4188-F0C5-44E1-8104-50693F78FA09}" dt="2020-08-29T09:49:28.194" v="4400" actId="1076"/>
          <ac:spMkLst>
            <pc:docMk/>
            <pc:sldMk cId="4117484054" sldId="272"/>
            <ac:spMk id="8" creationId="{E6188A0E-D575-4751-B430-139D78C09F79}"/>
          </ac:spMkLst>
        </pc:spChg>
        <pc:spChg chg="add mod ord">
          <ac:chgData name="kato yoko" userId="05faeffd7c2f10e3" providerId="LiveId" clId="{D4CF4188-F0C5-44E1-8104-50693F78FA09}" dt="2020-08-29T09:51:24.180" v="4445" actId="1076"/>
          <ac:spMkLst>
            <pc:docMk/>
            <pc:sldMk cId="4117484054" sldId="272"/>
            <ac:spMk id="10" creationId="{8D31E339-60B2-47D8-9C5C-ED96C96DDA08}"/>
          </ac:spMkLst>
        </pc:spChg>
        <pc:spChg chg="add mod">
          <ac:chgData name="kato yoko" userId="05faeffd7c2f10e3" providerId="LiveId" clId="{D4CF4188-F0C5-44E1-8104-50693F78FA09}" dt="2020-08-29T10:00:21.491" v="4536" actId="1037"/>
          <ac:spMkLst>
            <pc:docMk/>
            <pc:sldMk cId="4117484054" sldId="272"/>
            <ac:spMk id="39" creationId="{F1716071-03B0-4C4E-A064-46994530849C}"/>
          </ac:spMkLst>
        </pc:spChg>
        <pc:spChg chg="add mod">
          <ac:chgData name="kato yoko" userId="05faeffd7c2f10e3" providerId="LiveId" clId="{D4CF4188-F0C5-44E1-8104-50693F78FA09}" dt="2020-08-29T10:00:47.275" v="4556" actId="1037"/>
          <ac:spMkLst>
            <pc:docMk/>
            <pc:sldMk cId="4117484054" sldId="272"/>
            <ac:spMk id="41" creationId="{922BFF24-B975-4464-A3CB-5DAC6AFB3E82}"/>
          </ac:spMkLst>
        </pc:spChg>
        <pc:picChg chg="add mod">
          <ac:chgData name="kato yoko" userId="05faeffd7c2f10e3" providerId="LiveId" clId="{D4CF4188-F0C5-44E1-8104-50693F78FA09}" dt="2020-08-29T10:06:45.302" v="4559" actId="1076"/>
          <ac:picMkLst>
            <pc:docMk/>
            <pc:sldMk cId="4117484054" sldId="272"/>
            <ac:picMk id="12" creationId="{401868B8-7388-43A6-97E0-DBD4BA1F6519}"/>
          </ac:picMkLst>
        </pc:picChg>
        <pc:picChg chg="add mod">
          <ac:chgData name="kato yoko" userId="05faeffd7c2f10e3" providerId="LiveId" clId="{D4CF4188-F0C5-44E1-8104-50693F78FA09}" dt="2020-08-29T10:09:05.390" v="4582" actId="1076"/>
          <ac:picMkLst>
            <pc:docMk/>
            <pc:sldMk cId="4117484054" sldId="272"/>
            <ac:picMk id="14" creationId="{3F7D58C1-22A4-4204-8BE8-28D9C7CE0A68}"/>
          </ac:picMkLst>
        </pc:picChg>
        <pc:picChg chg="add mod">
          <ac:chgData name="kato yoko" userId="05faeffd7c2f10e3" providerId="LiveId" clId="{D4CF4188-F0C5-44E1-8104-50693F78FA09}" dt="2020-08-29T09:41:36.838" v="4373" actId="1076"/>
          <ac:picMkLst>
            <pc:docMk/>
            <pc:sldMk cId="4117484054" sldId="272"/>
            <ac:picMk id="16" creationId="{A579E838-B179-440D-9AFE-AAE5AA1C0B76}"/>
          </ac:picMkLst>
        </pc:picChg>
        <pc:picChg chg="add del mod">
          <ac:chgData name="kato yoko" userId="05faeffd7c2f10e3" providerId="LiveId" clId="{D4CF4188-F0C5-44E1-8104-50693F78FA09}" dt="2020-08-29T09:39:11.260" v="4331" actId="478"/>
          <ac:picMkLst>
            <pc:docMk/>
            <pc:sldMk cId="4117484054" sldId="272"/>
            <ac:picMk id="18" creationId="{033BBE1B-1185-4470-96EF-CE821E53DD86}"/>
          </ac:picMkLst>
        </pc:picChg>
        <pc:picChg chg="add mod">
          <ac:chgData name="kato yoko" userId="05faeffd7c2f10e3" providerId="LiveId" clId="{D4CF4188-F0C5-44E1-8104-50693F78FA09}" dt="2020-08-29T10:09:54.487" v="4590" actId="1076"/>
          <ac:picMkLst>
            <pc:docMk/>
            <pc:sldMk cId="4117484054" sldId="272"/>
            <ac:picMk id="20" creationId="{C1B267C9-C438-4FE2-A915-4D0292D7A100}"/>
          </ac:picMkLst>
        </pc:picChg>
        <pc:picChg chg="add mod">
          <ac:chgData name="kato yoko" userId="05faeffd7c2f10e3" providerId="LiveId" clId="{D4CF4188-F0C5-44E1-8104-50693F78FA09}" dt="2020-08-29T10:07:00.300" v="4565" actId="1076"/>
          <ac:picMkLst>
            <pc:docMk/>
            <pc:sldMk cId="4117484054" sldId="272"/>
            <ac:picMk id="22" creationId="{BB896E57-DA6A-42DA-A2C8-E4DB3620F10F}"/>
          </ac:picMkLst>
        </pc:picChg>
        <pc:picChg chg="add del mod">
          <ac:chgData name="kato yoko" userId="05faeffd7c2f10e3" providerId="LiveId" clId="{D4CF4188-F0C5-44E1-8104-50693F78FA09}" dt="2020-08-29T09:36:42.662" v="4277" actId="478"/>
          <ac:picMkLst>
            <pc:docMk/>
            <pc:sldMk cId="4117484054" sldId="272"/>
            <ac:picMk id="24" creationId="{BB5A1362-CC4A-4DC8-AA4B-91888A82453F}"/>
          </ac:picMkLst>
        </pc:picChg>
        <pc:picChg chg="add mod">
          <ac:chgData name="kato yoko" userId="05faeffd7c2f10e3" providerId="LiveId" clId="{D4CF4188-F0C5-44E1-8104-50693F78FA09}" dt="2020-08-29T10:06:49.304" v="4561" actId="1076"/>
          <ac:picMkLst>
            <pc:docMk/>
            <pc:sldMk cId="4117484054" sldId="272"/>
            <ac:picMk id="26" creationId="{B25556F4-95E1-4E4B-85FD-1AC57455C6B5}"/>
          </ac:picMkLst>
        </pc:picChg>
        <pc:picChg chg="add mod">
          <ac:chgData name="kato yoko" userId="05faeffd7c2f10e3" providerId="LiveId" clId="{D4CF4188-F0C5-44E1-8104-50693F78FA09}" dt="2020-08-29T10:10:33.575" v="4596" actId="1076"/>
          <ac:picMkLst>
            <pc:docMk/>
            <pc:sldMk cId="4117484054" sldId="272"/>
            <ac:picMk id="28" creationId="{65A070EA-9E4A-48BD-A135-B1B693D52BD3}"/>
          </ac:picMkLst>
        </pc:picChg>
        <pc:picChg chg="add mod modCrop">
          <ac:chgData name="kato yoko" userId="05faeffd7c2f10e3" providerId="LiveId" clId="{D4CF4188-F0C5-44E1-8104-50693F78FA09}" dt="2020-08-29T09:53:40.454" v="4473" actId="1076"/>
          <ac:picMkLst>
            <pc:docMk/>
            <pc:sldMk cId="4117484054" sldId="272"/>
            <ac:picMk id="30" creationId="{DEA5094D-3413-454D-B248-844CFA51F5FD}"/>
          </ac:picMkLst>
        </pc:picChg>
        <pc:picChg chg="add mod modCrop">
          <ac:chgData name="kato yoko" userId="05faeffd7c2f10e3" providerId="LiveId" clId="{D4CF4188-F0C5-44E1-8104-50693F78FA09}" dt="2020-08-29T10:09:27.138" v="4586" actId="1076"/>
          <ac:picMkLst>
            <pc:docMk/>
            <pc:sldMk cId="4117484054" sldId="272"/>
            <ac:picMk id="32" creationId="{70B1E2C4-8DC6-4923-95A4-49ACE0BA41BD}"/>
          </ac:picMkLst>
        </pc:picChg>
        <pc:picChg chg="add mod modCrop">
          <ac:chgData name="kato yoko" userId="05faeffd7c2f10e3" providerId="LiveId" clId="{D4CF4188-F0C5-44E1-8104-50693F78FA09}" dt="2020-08-29T10:09:50.571" v="4589" actId="1076"/>
          <ac:picMkLst>
            <pc:docMk/>
            <pc:sldMk cId="4117484054" sldId="272"/>
            <ac:picMk id="34" creationId="{EBAE7A43-B2A1-4D42-B902-92CEB2414F87}"/>
          </ac:picMkLst>
        </pc:picChg>
        <pc:picChg chg="add mod modCrop">
          <ac:chgData name="kato yoko" userId="05faeffd7c2f10e3" providerId="LiveId" clId="{D4CF4188-F0C5-44E1-8104-50693F78FA09}" dt="2020-08-29T10:06:41.142" v="4557" actId="1076"/>
          <ac:picMkLst>
            <pc:docMk/>
            <pc:sldMk cId="4117484054" sldId="272"/>
            <ac:picMk id="36" creationId="{0DF66ADC-9AA6-4AA8-BA69-349CC27A4774}"/>
          </ac:picMkLst>
        </pc:picChg>
        <pc:picChg chg="add mod modCrop">
          <ac:chgData name="kato yoko" userId="05faeffd7c2f10e3" providerId="LiveId" clId="{D4CF4188-F0C5-44E1-8104-50693F78FA09}" dt="2020-08-29T09:41:51.574" v="4383" actId="1076"/>
          <ac:picMkLst>
            <pc:docMk/>
            <pc:sldMk cId="4117484054" sldId="272"/>
            <ac:picMk id="38" creationId="{587CF72A-C78E-43BF-BA44-E4EDB01EE7CD}"/>
          </ac:picMkLst>
        </pc:picChg>
      </pc:sldChg>
      <pc:sldChg chg="del">
        <pc:chgData name="kato yoko" userId="05faeffd7c2f10e3" providerId="LiveId" clId="{D4CF4188-F0C5-44E1-8104-50693F78FA09}" dt="2020-08-29T10:20:12.250" v="4637" actId="2696"/>
        <pc:sldMkLst>
          <pc:docMk/>
          <pc:sldMk cId="2569073833" sldId="273"/>
        </pc:sldMkLst>
      </pc:sldChg>
      <pc:sldChg chg="del">
        <pc:chgData name="kato yoko" userId="05faeffd7c2f10e3" providerId="LiveId" clId="{D4CF4188-F0C5-44E1-8104-50693F78FA09}" dt="2020-08-29T10:20:12.250" v="4637" actId="2696"/>
        <pc:sldMkLst>
          <pc:docMk/>
          <pc:sldMk cId="1750432438" sldId="274"/>
        </pc:sldMkLst>
      </pc:sldChg>
      <pc:sldChg chg="del">
        <pc:chgData name="kato yoko" userId="05faeffd7c2f10e3" providerId="LiveId" clId="{D4CF4188-F0C5-44E1-8104-50693F78FA09}" dt="2020-08-29T10:20:12.250" v="4637" actId="2696"/>
        <pc:sldMkLst>
          <pc:docMk/>
          <pc:sldMk cId="207656047" sldId="275"/>
        </pc:sldMkLst>
      </pc:sldChg>
      <pc:sldChg chg="del">
        <pc:chgData name="kato yoko" userId="05faeffd7c2f10e3" providerId="LiveId" clId="{D4CF4188-F0C5-44E1-8104-50693F78FA09}" dt="2020-08-29T10:20:12.250" v="4637" actId="2696"/>
        <pc:sldMkLst>
          <pc:docMk/>
          <pc:sldMk cId="3135541863" sldId="276"/>
        </pc:sldMkLst>
      </pc:sldChg>
      <pc:sldChg chg="del">
        <pc:chgData name="kato yoko" userId="05faeffd7c2f10e3" providerId="LiveId" clId="{D4CF4188-F0C5-44E1-8104-50693F78FA09}" dt="2020-08-29T10:20:12.250" v="4637" actId="2696"/>
        <pc:sldMkLst>
          <pc:docMk/>
          <pc:sldMk cId="4014981330" sldId="277"/>
        </pc:sldMkLst>
      </pc:sldChg>
      <pc:sldChg chg="del">
        <pc:chgData name="kato yoko" userId="05faeffd7c2f10e3" providerId="LiveId" clId="{D4CF4188-F0C5-44E1-8104-50693F78FA09}" dt="2020-08-29T10:20:12.250" v="4637" actId="2696"/>
        <pc:sldMkLst>
          <pc:docMk/>
          <pc:sldMk cId="4057854284" sldId="278"/>
        </pc:sldMkLst>
      </pc:sldChg>
      <pc:sldChg chg="del">
        <pc:chgData name="kato yoko" userId="05faeffd7c2f10e3" providerId="LiveId" clId="{D4CF4188-F0C5-44E1-8104-50693F78FA09}" dt="2020-08-29T10:20:12.250" v="4637" actId="2696"/>
        <pc:sldMkLst>
          <pc:docMk/>
          <pc:sldMk cId="2810211948" sldId="279"/>
        </pc:sldMkLst>
      </pc:sldChg>
      <pc:sldChg chg="del">
        <pc:chgData name="kato yoko" userId="05faeffd7c2f10e3" providerId="LiveId" clId="{D4CF4188-F0C5-44E1-8104-50693F78FA09}" dt="2020-08-29T10:20:12.250" v="4637" actId="2696"/>
        <pc:sldMkLst>
          <pc:docMk/>
          <pc:sldMk cId="1287565840" sldId="280"/>
        </pc:sldMkLst>
      </pc:sldChg>
      <pc:sldChg chg="addSp delSp modSp">
        <pc:chgData name="kato yoko" userId="05faeffd7c2f10e3" providerId="LiveId" clId="{D4CF4188-F0C5-44E1-8104-50693F78FA09}" dt="2020-08-27T12:27:26.345" v="1348" actId="14100"/>
        <pc:sldMkLst>
          <pc:docMk/>
          <pc:sldMk cId="1312858690" sldId="281"/>
        </pc:sldMkLst>
        <pc:spChg chg="mod">
          <ac:chgData name="kato yoko" userId="05faeffd7c2f10e3" providerId="LiveId" clId="{D4CF4188-F0C5-44E1-8104-50693F78FA09}" dt="2020-08-27T12:27:19.326" v="1346" actId="1037"/>
          <ac:spMkLst>
            <pc:docMk/>
            <pc:sldMk cId="1312858690" sldId="281"/>
            <ac:spMk id="4" creationId="{6F355BC8-C732-43F4-A330-C6312EDC3634}"/>
          </ac:spMkLst>
        </pc:spChg>
        <pc:spChg chg="del">
          <ac:chgData name="kato yoko" userId="05faeffd7c2f10e3" providerId="LiveId" clId="{D4CF4188-F0C5-44E1-8104-50693F78FA09}" dt="2020-08-27T12:27:06.661" v="1327" actId="478"/>
          <ac:spMkLst>
            <pc:docMk/>
            <pc:sldMk cId="1312858690" sldId="281"/>
            <ac:spMk id="5" creationId="{3DDC5A8D-09A0-4CD1-9EC6-E338DB6F3F04}"/>
          </ac:spMkLst>
        </pc:spChg>
        <pc:spChg chg="mod">
          <ac:chgData name="kato yoko" userId="05faeffd7c2f10e3" providerId="LiveId" clId="{D4CF4188-F0C5-44E1-8104-50693F78FA09}" dt="2020-08-27T12:27:19.326" v="1346" actId="1037"/>
          <ac:spMkLst>
            <pc:docMk/>
            <pc:sldMk cId="1312858690" sldId="281"/>
            <ac:spMk id="6" creationId="{73FB4550-AE48-4650-9010-13971D743E48}"/>
          </ac:spMkLst>
        </pc:spChg>
        <pc:spChg chg="mod">
          <ac:chgData name="kato yoko" userId="05faeffd7c2f10e3" providerId="LiveId" clId="{D4CF4188-F0C5-44E1-8104-50693F78FA09}" dt="2020-08-27T12:27:19.326" v="1346" actId="1037"/>
          <ac:spMkLst>
            <pc:docMk/>
            <pc:sldMk cId="1312858690" sldId="281"/>
            <ac:spMk id="7" creationId="{F090AB8C-B21E-4FCD-B7B7-3BE1355F59AC}"/>
          </ac:spMkLst>
        </pc:spChg>
        <pc:spChg chg="add mod ord">
          <ac:chgData name="kato yoko" userId="05faeffd7c2f10e3" providerId="LiveId" clId="{D4CF4188-F0C5-44E1-8104-50693F78FA09}" dt="2020-08-27T12:27:26.345" v="1348" actId="14100"/>
          <ac:spMkLst>
            <pc:docMk/>
            <pc:sldMk cId="1312858690" sldId="281"/>
            <ac:spMk id="8" creationId="{B5491592-4C4F-4F06-A012-7648AC7CFFF0}"/>
          </ac:spMkLst>
        </pc:spChg>
      </pc:sldChg>
      <pc:sldChg chg="addSp delSp modSp modAnim">
        <pc:chgData name="kato yoko" userId="05faeffd7c2f10e3" providerId="LiveId" clId="{D4CF4188-F0C5-44E1-8104-50693F78FA09}" dt="2020-08-27T12:15:08.936" v="1293" actId="1076"/>
        <pc:sldMkLst>
          <pc:docMk/>
          <pc:sldMk cId="3476135314" sldId="282"/>
        </pc:sldMkLst>
        <pc:spChg chg="del">
          <ac:chgData name="kato yoko" userId="05faeffd7c2f10e3" providerId="LiveId" clId="{D4CF4188-F0C5-44E1-8104-50693F78FA09}" dt="2020-08-27T12:07:30.473" v="1085" actId="478"/>
          <ac:spMkLst>
            <pc:docMk/>
            <pc:sldMk cId="3476135314" sldId="282"/>
            <ac:spMk id="2" creationId="{2485868E-367E-411E-BA84-2E4E86C24F7C}"/>
          </ac:spMkLst>
        </pc:spChg>
        <pc:spChg chg="del">
          <ac:chgData name="kato yoko" userId="05faeffd7c2f10e3" providerId="LiveId" clId="{D4CF4188-F0C5-44E1-8104-50693F78FA09}" dt="2020-08-27T12:07:36.078" v="1086" actId="478"/>
          <ac:spMkLst>
            <pc:docMk/>
            <pc:sldMk cId="3476135314" sldId="282"/>
            <ac:spMk id="4" creationId="{6F355BC8-C732-43F4-A330-C6312EDC3634}"/>
          </ac:spMkLst>
        </pc:spChg>
        <pc:spChg chg="del">
          <ac:chgData name="kato yoko" userId="05faeffd7c2f10e3" providerId="LiveId" clId="{D4CF4188-F0C5-44E1-8104-50693F78FA09}" dt="2020-08-27T12:07:30.473" v="1085" actId="478"/>
          <ac:spMkLst>
            <pc:docMk/>
            <pc:sldMk cId="3476135314" sldId="282"/>
            <ac:spMk id="5" creationId="{3DDC5A8D-09A0-4CD1-9EC6-E338DB6F3F04}"/>
          </ac:spMkLst>
        </pc:spChg>
        <pc:spChg chg="add mod">
          <ac:chgData name="kato yoko" userId="05faeffd7c2f10e3" providerId="LiveId" clId="{D4CF4188-F0C5-44E1-8104-50693F78FA09}" dt="2020-08-27T12:09:43.042" v="1149" actId="1076"/>
          <ac:spMkLst>
            <pc:docMk/>
            <pc:sldMk cId="3476135314" sldId="282"/>
            <ac:spMk id="11" creationId="{94AE05E5-3ADF-462C-9A4B-FB9580835912}"/>
          </ac:spMkLst>
        </pc:spChg>
        <pc:spChg chg="add mod">
          <ac:chgData name="kato yoko" userId="05faeffd7c2f10e3" providerId="LiveId" clId="{D4CF4188-F0C5-44E1-8104-50693F78FA09}" dt="2020-08-27T12:10:02.289" v="1152" actId="1076"/>
          <ac:spMkLst>
            <pc:docMk/>
            <pc:sldMk cId="3476135314" sldId="282"/>
            <ac:spMk id="12" creationId="{5258D657-D1F2-429F-A71E-17278BCBD2DE}"/>
          </ac:spMkLst>
        </pc:spChg>
        <pc:spChg chg="add mod">
          <ac:chgData name="kato yoko" userId="05faeffd7c2f10e3" providerId="LiveId" clId="{D4CF4188-F0C5-44E1-8104-50693F78FA09}" dt="2020-08-27T12:14:55.134" v="1291" actId="1035"/>
          <ac:spMkLst>
            <pc:docMk/>
            <pc:sldMk cId="3476135314" sldId="282"/>
            <ac:spMk id="13" creationId="{B0D824CF-4944-4B10-A9A9-CD75F694591A}"/>
          </ac:spMkLst>
        </pc:spChg>
        <pc:spChg chg="add mod">
          <ac:chgData name="kato yoko" userId="05faeffd7c2f10e3" providerId="LiveId" clId="{D4CF4188-F0C5-44E1-8104-50693F78FA09}" dt="2020-08-27T12:14:55.134" v="1291" actId="1035"/>
          <ac:spMkLst>
            <pc:docMk/>
            <pc:sldMk cId="3476135314" sldId="282"/>
            <ac:spMk id="14" creationId="{87C73063-5C0F-4986-8952-1F6328198BC6}"/>
          </ac:spMkLst>
        </pc:spChg>
        <pc:spChg chg="add mod">
          <ac:chgData name="kato yoko" userId="05faeffd7c2f10e3" providerId="LiveId" clId="{D4CF4188-F0C5-44E1-8104-50693F78FA09}" dt="2020-08-27T12:15:03.468" v="1292" actId="1076"/>
          <ac:spMkLst>
            <pc:docMk/>
            <pc:sldMk cId="3476135314" sldId="282"/>
            <ac:spMk id="15" creationId="{214CB4B9-4581-453E-8318-191A16D3FBA0}"/>
          </ac:spMkLst>
        </pc:spChg>
        <pc:spChg chg="add mod">
          <ac:chgData name="kato yoko" userId="05faeffd7c2f10e3" providerId="LiveId" clId="{D4CF4188-F0C5-44E1-8104-50693F78FA09}" dt="2020-08-27T12:15:08.936" v="1293" actId="1076"/>
          <ac:spMkLst>
            <pc:docMk/>
            <pc:sldMk cId="3476135314" sldId="282"/>
            <ac:spMk id="16" creationId="{7B6372EE-7312-4C6A-8FD1-9DA04E99E4D7}"/>
          </ac:spMkLst>
        </pc:spChg>
        <pc:spChg chg="add mod">
          <ac:chgData name="kato yoko" userId="05faeffd7c2f10e3" providerId="LiveId" clId="{D4CF4188-F0C5-44E1-8104-50693F78FA09}" dt="2020-08-27T12:15:08.936" v="1293" actId="1076"/>
          <ac:spMkLst>
            <pc:docMk/>
            <pc:sldMk cId="3476135314" sldId="282"/>
            <ac:spMk id="17" creationId="{AB587637-13E6-4E9F-AA5F-B18D7E35F8A8}"/>
          </ac:spMkLst>
        </pc:spChg>
        <pc:picChg chg="add mod">
          <ac:chgData name="kato yoko" userId="05faeffd7c2f10e3" providerId="LiveId" clId="{D4CF4188-F0C5-44E1-8104-50693F78FA09}" dt="2020-08-27T12:14:55.134" v="1291" actId="1035"/>
          <ac:picMkLst>
            <pc:docMk/>
            <pc:sldMk cId="3476135314" sldId="282"/>
            <ac:picMk id="6" creationId="{5205E8B0-E8D6-4171-BAFF-A1D9E9683D42}"/>
          </ac:picMkLst>
        </pc:picChg>
        <pc:picChg chg="add mod">
          <ac:chgData name="kato yoko" userId="05faeffd7c2f10e3" providerId="LiveId" clId="{D4CF4188-F0C5-44E1-8104-50693F78FA09}" dt="2020-08-27T12:15:03.468" v="1292" actId="1076"/>
          <ac:picMkLst>
            <pc:docMk/>
            <pc:sldMk cId="3476135314" sldId="282"/>
            <ac:picMk id="8" creationId="{E2C3CAFD-9AC1-4E49-98D5-F5E027931FE2}"/>
          </ac:picMkLst>
        </pc:picChg>
        <pc:picChg chg="add mod">
          <ac:chgData name="kato yoko" userId="05faeffd7c2f10e3" providerId="LiveId" clId="{D4CF4188-F0C5-44E1-8104-50693F78FA09}" dt="2020-08-27T12:15:08.936" v="1293" actId="1076"/>
          <ac:picMkLst>
            <pc:docMk/>
            <pc:sldMk cId="3476135314" sldId="282"/>
            <ac:picMk id="10" creationId="{FB36574B-D64A-4211-B5F0-A286AD04243C}"/>
          </ac:picMkLst>
        </pc:picChg>
      </pc:sldChg>
      <pc:sldChg chg="del">
        <pc:chgData name="kato yoko" userId="05faeffd7c2f10e3" providerId="LiveId" clId="{D4CF4188-F0C5-44E1-8104-50693F78FA09}" dt="2020-08-29T10:20:12.250" v="4637" actId="2696"/>
        <pc:sldMkLst>
          <pc:docMk/>
          <pc:sldMk cId="3289639804" sldId="283"/>
        </pc:sldMkLst>
      </pc:sldChg>
      <pc:sldChg chg="del">
        <pc:chgData name="kato yoko" userId="05faeffd7c2f10e3" providerId="LiveId" clId="{D4CF4188-F0C5-44E1-8104-50693F78FA09}" dt="2020-08-29T10:20:12.250" v="4637" actId="2696"/>
        <pc:sldMkLst>
          <pc:docMk/>
          <pc:sldMk cId="3943357555" sldId="284"/>
        </pc:sldMkLst>
      </pc:sldChg>
      <pc:sldChg chg="addSp delSp modSp mod">
        <pc:chgData name="kato yoko" userId="05faeffd7c2f10e3" providerId="LiveId" clId="{D4CF4188-F0C5-44E1-8104-50693F78FA09}" dt="2020-08-29T08:40:37.400" v="3683" actId="1037"/>
        <pc:sldMkLst>
          <pc:docMk/>
          <pc:sldMk cId="3917819768" sldId="285"/>
        </pc:sldMkLst>
        <pc:spChg chg="del">
          <ac:chgData name="kato yoko" userId="05faeffd7c2f10e3" providerId="LiveId" clId="{D4CF4188-F0C5-44E1-8104-50693F78FA09}" dt="2020-08-27T11:38:34.388" v="320" actId="478"/>
          <ac:spMkLst>
            <pc:docMk/>
            <pc:sldMk cId="3917819768" sldId="285"/>
            <ac:spMk id="6" creationId="{DC10279F-7634-4C34-808D-C7903BC14B43}"/>
          </ac:spMkLst>
        </pc:spChg>
        <pc:spChg chg="add mod">
          <ac:chgData name="kato yoko" userId="05faeffd7c2f10e3" providerId="LiveId" clId="{D4CF4188-F0C5-44E1-8104-50693F78FA09}" dt="2020-08-29T08:13:41.346" v="3243" actId="1035"/>
          <ac:spMkLst>
            <pc:docMk/>
            <pc:sldMk cId="3917819768" sldId="285"/>
            <ac:spMk id="11" creationId="{FB62B12E-87DC-4ED0-BA05-D9AE80D9D769}"/>
          </ac:spMkLst>
        </pc:spChg>
        <pc:spChg chg="add mod">
          <ac:chgData name="kato yoko" userId="05faeffd7c2f10e3" providerId="LiveId" clId="{D4CF4188-F0C5-44E1-8104-50693F78FA09}" dt="2020-08-29T08:40:17.437" v="3660" actId="1038"/>
          <ac:spMkLst>
            <pc:docMk/>
            <pc:sldMk cId="3917819768" sldId="285"/>
            <ac:spMk id="33" creationId="{7EB6EA6F-CA89-4412-9332-398F1A931F66}"/>
          </ac:spMkLst>
        </pc:spChg>
        <pc:spChg chg="add mod">
          <ac:chgData name="kato yoko" userId="05faeffd7c2f10e3" providerId="LiveId" clId="{D4CF4188-F0C5-44E1-8104-50693F78FA09}" dt="2020-08-29T08:40:37.400" v="3683" actId="1037"/>
          <ac:spMkLst>
            <pc:docMk/>
            <pc:sldMk cId="3917819768" sldId="285"/>
            <ac:spMk id="35" creationId="{73C7395E-F850-4930-A468-99E7784AE21F}"/>
          </ac:spMkLst>
        </pc:spChg>
        <pc:spChg chg="mod">
          <ac:chgData name="kato yoko" userId="05faeffd7c2f10e3" providerId="LiveId" clId="{D4CF4188-F0C5-44E1-8104-50693F78FA09}" dt="2020-08-27T11:38:46.238" v="321" actId="1076"/>
          <ac:spMkLst>
            <pc:docMk/>
            <pc:sldMk cId="3917819768" sldId="285"/>
            <ac:spMk id="39" creationId="{2450DC91-4C0C-4F31-A586-85EA8D6FA283}"/>
          </ac:spMkLst>
        </pc:spChg>
        <pc:spChg chg="mod">
          <ac:chgData name="kato yoko" userId="05faeffd7c2f10e3" providerId="LiveId" clId="{D4CF4188-F0C5-44E1-8104-50693F78FA09}" dt="2020-08-29T08:14:06.273" v="3294" actId="1038"/>
          <ac:spMkLst>
            <pc:docMk/>
            <pc:sldMk cId="3917819768" sldId="285"/>
            <ac:spMk id="54" creationId="{80ADE3B9-CA5D-4892-B73D-A5FAB0D080C8}"/>
          </ac:spMkLst>
        </pc:spChg>
        <pc:spChg chg="mod">
          <ac:chgData name="kato yoko" userId="05faeffd7c2f10e3" providerId="LiveId" clId="{D4CF4188-F0C5-44E1-8104-50693F78FA09}" dt="2020-08-29T08:13:59.740" v="3280" actId="1035"/>
          <ac:spMkLst>
            <pc:docMk/>
            <pc:sldMk cId="3917819768" sldId="285"/>
            <ac:spMk id="55" creationId="{A8DDF83B-4964-4866-933A-D3F0169BE13A}"/>
          </ac:spMkLst>
        </pc:spChg>
        <pc:spChg chg="mod">
          <ac:chgData name="kato yoko" userId="05faeffd7c2f10e3" providerId="LiveId" clId="{D4CF4188-F0C5-44E1-8104-50693F78FA09}" dt="2020-08-29T08:13:55.227" v="3273" actId="1038"/>
          <ac:spMkLst>
            <pc:docMk/>
            <pc:sldMk cId="3917819768" sldId="285"/>
            <ac:spMk id="56" creationId="{809FE8B2-219C-477C-BCEF-96CB3E2F31FC}"/>
          </ac:spMkLst>
        </pc:spChg>
        <pc:spChg chg="mod">
          <ac:chgData name="kato yoko" userId="05faeffd7c2f10e3" providerId="LiveId" clId="{D4CF4188-F0C5-44E1-8104-50693F78FA09}" dt="2020-08-29T08:13:48.363" v="3258" actId="1037"/>
          <ac:spMkLst>
            <pc:docMk/>
            <pc:sldMk cId="3917819768" sldId="285"/>
            <ac:spMk id="57" creationId="{A97EE68A-CD2A-4902-A8ED-D8E6BF11F45E}"/>
          </ac:spMkLst>
        </pc:spChg>
        <pc:spChg chg="mod">
          <ac:chgData name="kato yoko" userId="05faeffd7c2f10e3" providerId="LiveId" clId="{D4CF4188-F0C5-44E1-8104-50693F78FA09}" dt="2020-08-27T11:39:00.638" v="324" actId="1076"/>
          <ac:spMkLst>
            <pc:docMk/>
            <pc:sldMk cId="3917819768" sldId="285"/>
            <ac:spMk id="58" creationId="{1E1DEA38-91E5-4DE2-8B19-BBC456C0AA8E}"/>
          </ac:spMkLst>
        </pc:spChg>
        <pc:spChg chg="mod">
          <ac:chgData name="kato yoko" userId="05faeffd7c2f10e3" providerId="LiveId" clId="{D4CF4188-F0C5-44E1-8104-50693F78FA09}" dt="2020-08-27T11:39:12.260" v="326" actId="1076"/>
          <ac:spMkLst>
            <pc:docMk/>
            <pc:sldMk cId="3917819768" sldId="285"/>
            <ac:spMk id="60" creationId="{EA794AF1-A447-4B13-991B-1A4A9D67B786}"/>
          </ac:spMkLst>
        </pc:spChg>
        <pc:spChg chg="mod">
          <ac:chgData name="kato yoko" userId="05faeffd7c2f10e3" providerId="LiveId" clId="{D4CF4188-F0C5-44E1-8104-50693F78FA09}" dt="2020-08-27T11:39:06.050" v="325" actId="1076"/>
          <ac:spMkLst>
            <pc:docMk/>
            <pc:sldMk cId="3917819768" sldId="285"/>
            <ac:spMk id="65" creationId="{71D410B3-B0B7-44DF-9972-7FF078F0895C}"/>
          </ac:spMkLst>
        </pc:spChg>
        <pc:picChg chg="mod">
          <ac:chgData name="kato yoko" userId="05faeffd7c2f10e3" providerId="LiveId" clId="{D4CF4188-F0C5-44E1-8104-50693F78FA09}" dt="2020-08-27T11:38:54.237" v="323" actId="1076"/>
          <ac:picMkLst>
            <pc:docMk/>
            <pc:sldMk cId="3917819768" sldId="285"/>
            <ac:picMk id="3" creationId="{4297326B-DD39-48C1-8693-446D7F0BB083}"/>
          </ac:picMkLst>
        </pc:picChg>
        <pc:picChg chg="add del mod modCrop">
          <ac:chgData name="kato yoko" userId="05faeffd7c2f10e3" providerId="LiveId" clId="{D4CF4188-F0C5-44E1-8104-50693F78FA09}" dt="2020-08-29T08:03:32.782" v="3100" actId="478"/>
          <ac:picMkLst>
            <pc:docMk/>
            <pc:sldMk cId="3917819768" sldId="285"/>
            <ac:picMk id="4" creationId="{F1917F0C-2909-4715-8DDB-73BBD7A78FA7}"/>
          </ac:picMkLst>
        </pc:picChg>
        <pc:picChg chg="del">
          <ac:chgData name="kato yoko" userId="05faeffd7c2f10e3" providerId="LiveId" clId="{D4CF4188-F0C5-44E1-8104-50693F78FA09}" dt="2020-08-27T11:38:29.563" v="319" actId="478"/>
          <ac:picMkLst>
            <pc:docMk/>
            <pc:sldMk cId="3917819768" sldId="285"/>
            <ac:picMk id="5" creationId="{98666AF7-304E-49BC-BC9C-20E830B76A98}"/>
          </ac:picMkLst>
        </pc:picChg>
        <pc:picChg chg="add del mod modCrop">
          <ac:chgData name="kato yoko" userId="05faeffd7c2f10e3" providerId="LiveId" clId="{D4CF4188-F0C5-44E1-8104-50693F78FA09}" dt="2020-08-29T08:06:43.063" v="3152" actId="478"/>
          <ac:picMkLst>
            <pc:docMk/>
            <pc:sldMk cId="3917819768" sldId="285"/>
            <ac:picMk id="6" creationId="{1942D58F-7FDD-46A4-B52D-BEB9931BBA01}"/>
          </ac:picMkLst>
        </pc:picChg>
        <pc:picChg chg="add del mod modCrop">
          <ac:chgData name="kato yoko" userId="05faeffd7c2f10e3" providerId="LiveId" clId="{D4CF4188-F0C5-44E1-8104-50693F78FA09}" dt="2020-08-29T08:09:14.628" v="3160" actId="478"/>
          <ac:picMkLst>
            <pc:docMk/>
            <pc:sldMk cId="3917819768" sldId="285"/>
            <ac:picMk id="15" creationId="{557B9302-0E88-4453-B37C-E8EDDE9B9C21}"/>
          </ac:picMkLst>
        </pc:picChg>
        <pc:picChg chg="add del mod modCrop">
          <ac:chgData name="kato yoko" userId="05faeffd7c2f10e3" providerId="LiveId" clId="{D4CF4188-F0C5-44E1-8104-50693F78FA09}" dt="2020-08-29T08:13:22.035" v="3229" actId="478"/>
          <ac:picMkLst>
            <pc:docMk/>
            <pc:sldMk cId="3917819768" sldId="285"/>
            <ac:picMk id="20" creationId="{0318007D-C84D-4571-AD3A-DD66F4AF3968}"/>
          </ac:picMkLst>
        </pc:picChg>
        <pc:picChg chg="add mod modCrop">
          <ac:chgData name="kato yoko" userId="05faeffd7c2f10e3" providerId="LiveId" clId="{D4CF4188-F0C5-44E1-8104-50693F78FA09}" dt="2020-08-29T08:14:16.237" v="3296" actId="1076"/>
          <ac:picMkLst>
            <pc:docMk/>
            <pc:sldMk cId="3917819768" sldId="285"/>
            <ac:picMk id="28" creationId="{809D2050-16F0-4130-ACAF-7D0F0B2D4D3A}"/>
          </ac:picMkLst>
        </pc:picChg>
        <pc:picChg chg="add mod">
          <ac:chgData name="kato yoko" userId="05faeffd7c2f10e3" providerId="LiveId" clId="{D4CF4188-F0C5-44E1-8104-50693F78FA09}" dt="2020-08-29T08:39:40.464" v="3632" actId="1076"/>
          <ac:picMkLst>
            <pc:docMk/>
            <pc:sldMk cId="3917819768" sldId="285"/>
            <ac:picMk id="31" creationId="{719120AE-E573-4CAF-9D35-D49491DC52AB}"/>
          </ac:picMkLst>
        </pc:picChg>
        <pc:picChg chg="mod">
          <ac:chgData name="kato yoko" userId="05faeffd7c2f10e3" providerId="LiveId" clId="{D4CF4188-F0C5-44E1-8104-50693F78FA09}" dt="2020-08-27T11:38:49.782" v="322" actId="1076"/>
          <ac:picMkLst>
            <pc:docMk/>
            <pc:sldMk cId="3917819768" sldId="285"/>
            <ac:picMk id="32" creationId="{1763099D-136C-45FB-8C8F-5E171B57AB5B}"/>
          </ac:picMkLst>
        </pc:picChg>
      </pc:sldChg>
      <pc:sldChg chg="addSp modSp">
        <pc:chgData name="kato yoko" userId="05faeffd7c2f10e3" providerId="LiveId" clId="{D4CF4188-F0C5-44E1-8104-50693F78FA09}" dt="2020-08-27T10:42:22.954" v="25" actId="1076"/>
        <pc:sldMkLst>
          <pc:docMk/>
          <pc:sldMk cId="2304347726" sldId="286"/>
        </pc:sldMkLst>
        <pc:picChg chg="add mod modCrop">
          <ac:chgData name="kato yoko" userId="05faeffd7c2f10e3" providerId="LiveId" clId="{D4CF4188-F0C5-44E1-8104-50693F78FA09}" dt="2020-08-27T10:42:22.954" v="25" actId="1076"/>
          <ac:picMkLst>
            <pc:docMk/>
            <pc:sldMk cId="2304347726" sldId="286"/>
            <ac:picMk id="3" creationId="{11FDC8BF-F3F9-4B68-8F0B-DE510C7096EB}"/>
          </ac:picMkLst>
        </pc:picChg>
      </pc:sldChg>
      <pc:sldChg chg="addSp delSp modSp add">
        <pc:chgData name="kato yoko" userId="05faeffd7c2f10e3" providerId="LiveId" clId="{D4CF4188-F0C5-44E1-8104-50693F78FA09}" dt="2020-08-27T12:45:13.021" v="1798" actId="1037"/>
        <pc:sldMkLst>
          <pc:docMk/>
          <pc:sldMk cId="3721297430" sldId="287"/>
        </pc:sldMkLst>
        <pc:spChg chg="del mod">
          <ac:chgData name="kato yoko" userId="05faeffd7c2f10e3" providerId="LiveId" clId="{D4CF4188-F0C5-44E1-8104-50693F78FA09}" dt="2020-08-27T11:52:48.404" v="733" actId="478"/>
          <ac:spMkLst>
            <pc:docMk/>
            <pc:sldMk cId="3721297430" sldId="287"/>
            <ac:spMk id="2" creationId="{D1C3480D-5622-4995-B788-1A2104A79F88}"/>
          </ac:spMkLst>
        </pc:spChg>
        <pc:spChg chg="mod">
          <ac:chgData name="kato yoko" userId="05faeffd7c2f10e3" providerId="LiveId" clId="{D4CF4188-F0C5-44E1-8104-50693F78FA09}" dt="2020-08-27T12:45:05.523" v="1794" actId="20577"/>
          <ac:spMkLst>
            <pc:docMk/>
            <pc:sldMk cId="3721297430" sldId="287"/>
            <ac:spMk id="3" creationId="{066C7E6F-6DB1-4F96-9F4A-4EF450254AB3}"/>
          </ac:spMkLst>
        </pc:spChg>
        <pc:spChg chg="del">
          <ac:chgData name="kato yoko" userId="05faeffd7c2f10e3" providerId="LiveId" clId="{D4CF4188-F0C5-44E1-8104-50693F78FA09}" dt="2020-08-27T11:51:08.132" v="714" actId="478"/>
          <ac:spMkLst>
            <pc:docMk/>
            <pc:sldMk cId="3721297430" sldId="287"/>
            <ac:spMk id="4" creationId="{E1ED9F1C-BB76-4EB8-BAE3-B21BBD07E308}"/>
          </ac:spMkLst>
        </pc:spChg>
        <pc:spChg chg="mod">
          <ac:chgData name="kato yoko" userId="05faeffd7c2f10e3" providerId="LiveId" clId="{D4CF4188-F0C5-44E1-8104-50693F78FA09}" dt="2020-08-27T11:53:40.749" v="810" actId="14100"/>
          <ac:spMkLst>
            <pc:docMk/>
            <pc:sldMk cId="3721297430" sldId="287"/>
            <ac:spMk id="5" creationId="{70C982A2-4916-4254-AD88-3AB84F750076}"/>
          </ac:spMkLst>
        </pc:spChg>
        <pc:spChg chg="mod">
          <ac:chgData name="kato yoko" userId="05faeffd7c2f10e3" providerId="LiveId" clId="{D4CF4188-F0C5-44E1-8104-50693F78FA09}" dt="2020-08-27T11:53:36.626" v="809" actId="1037"/>
          <ac:spMkLst>
            <pc:docMk/>
            <pc:sldMk cId="3721297430" sldId="287"/>
            <ac:spMk id="6" creationId="{855E726B-6173-40B3-A8D9-AA805C90766C}"/>
          </ac:spMkLst>
        </pc:spChg>
        <pc:spChg chg="mod">
          <ac:chgData name="kato yoko" userId="05faeffd7c2f10e3" providerId="LiveId" clId="{D4CF4188-F0C5-44E1-8104-50693F78FA09}" dt="2020-08-27T11:53:36.626" v="809" actId="1037"/>
          <ac:spMkLst>
            <pc:docMk/>
            <pc:sldMk cId="3721297430" sldId="287"/>
            <ac:spMk id="7" creationId="{C7F1DB16-168C-4035-919F-7CAA2A7E8EB3}"/>
          </ac:spMkLst>
        </pc:spChg>
        <pc:spChg chg="add mod">
          <ac:chgData name="kato yoko" userId="05faeffd7c2f10e3" providerId="LiveId" clId="{D4CF4188-F0C5-44E1-8104-50693F78FA09}" dt="2020-08-27T12:45:13.021" v="1798" actId="1037"/>
          <ac:spMkLst>
            <pc:docMk/>
            <pc:sldMk cId="3721297430" sldId="287"/>
            <ac:spMk id="8" creationId="{BFC12FEA-493A-43AC-997F-1DDF49E472A8}"/>
          </ac:spMkLst>
        </pc:spChg>
        <pc:spChg chg="add del">
          <ac:chgData name="kato yoko" userId="05faeffd7c2f10e3" providerId="LiveId" clId="{D4CF4188-F0C5-44E1-8104-50693F78FA09}" dt="2020-08-27T11:52:36.410" v="730" actId="478"/>
          <ac:spMkLst>
            <pc:docMk/>
            <pc:sldMk cId="3721297430" sldId="287"/>
            <ac:spMk id="9" creationId="{780406CE-FE5D-4AEC-8C1F-68AC9A1D289A}"/>
          </ac:spMkLst>
        </pc:spChg>
        <pc:spChg chg="add mod ord">
          <ac:chgData name="kato yoko" userId="05faeffd7c2f10e3" providerId="LiveId" clId="{D4CF4188-F0C5-44E1-8104-50693F78FA09}" dt="2020-08-27T11:53:47.555" v="811" actId="14100"/>
          <ac:spMkLst>
            <pc:docMk/>
            <pc:sldMk cId="3721297430" sldId="287"/>
            <ac:spMk id="10" creationId="{71B5C097-A17E-411A-91C4-9EF9FD98FEA5}"/>
          </ac:spMkLst>
        </pc:spChg>
      </pc:sldChg>
      <pc:sldChg chg="delSp modSp add ord">
        <pc:chgData name="kato yoko" userId="05faeffd7c2f10e3" providerId="LiveId" clId="{D4CF4188-F0C5-44E1-8104-50693F78FA09}" dt="2020-08-29T08:06:12.787" v="3151"/>
        <pc:sldMkLst>
          <pc:docMk/>
          <pc:sldMk cId="2392437260" sldId="288"/>
        </pc:sldMkLst>
        <pc:spChg chg="mod">
          <ac:chgData name="kato yoko" userId="05faeffd7c2f10e3" providerId="LiveId" clId="{D4CF4188-F0C5-44E1-8104-50693F78FA09}" dt="2020-08-27T12:46:51.242" v="1854"/>
          <ac:spMkLst>
            <pc:docMk/>
            <pc:sldMk cId="2392437260" sldId="288"/>
            <ac:spMk id="3" creationId="{066C7E6F-6DB1-4F96-9F4A-4EF450254AB3}"/>
          </ac:spMkLst>
        </pc:spChg>
        <pc:spChg chg="mod">
          <ac:chgData name="kato yoko" userId="05faeffd7c2f10e3" providerId="LiveId" clId="{D4CF4188-F0C5-44E1-8104-50693F78FA09}" dt="2020-08-27T12:47:20.447" v="1862" actId="404"/>
          <ac:spMkLst>
            <pc:docMk/>
            <pc:sldMk cId="2392437260" sldId="288"/>
            <ac:spMk id="5" creationId="{70C982A2-4916-4254-AD88-3AB84F750076}"/>
          </ac:spMkLst>
        </pc:spChg>
        <pc:spChg chg="mod">
          <ac:chgData name="kato yoko" userId="05faeffd7c2f10e3" providerId="LiveId" clId="{D4CF4188-F0C5-44E1-8104-50693F78FA09}" dt="2020-08-27T12:46:44.964" v="1849" actId="404"/>
          <ac:spMkLst>
            <pc:docMk/>
            <pc:sldMk cId="2392437260" sldId="288"/>
            <ac:spMk id="6" creationId="{855E726B-6173-40B3-A8D9-AA805C90766C}"/>
          </ac:spMkLst>
        </pc:spChg>
        <pc:spChg chg="mod">
          <ac:chgData name="kato yoko" userId="05faeffd7c2f10e3" providerId="LiveId" clId="{D4CF4188-F0C5-44E1-8104-50693F78FA09}" dt="2020-08-27T12:47:09.205" v="1858" actId="1076"/>
          <ac:spMkLst>
            <pc:docMk/>
            <pc:sldMk cId="2392437260" sldId="288"/>
            <ac:spMk id="7" creationId="{C7F1DB16-168C-4035-919F-7CAA2A7E8EB3}"/>
          </ac:spMkLst>
        </pc:spChg>
        <pc:spChg chg="del mod">
          <ac:chgData name="kato yoko" userId="05faeffd7c2f10e3" providerId="LiveId" clId="{D4CF4188-F0C5-44E1-8104-50693F78FA09}" dt="2020-08-27T12:26:47.046" v="1322" actId="478"/>
          <ac:spMkLst>
            <pc:docMk/>
            <pc:sldMk cId="2392437260" sldId="288"/>
            <ac:spMk id="8" creationId="{BFC12FEA-493A-43AC-997F-1DDF49E472A8}"/>
          </ac:spMkLst>
        </pc:spChg>
        <pc:spChg chg="mod">
          <ac:chgData name="kato yoko" userId="05faeffd7c2f10e3" providerId="LiveId" clId="{D4CF4188-F0C5-44E1-8104-50693F78FA09}" dt="2020-08-27T12:47:41.290" v="1863" actId="1076"/>
          <ac:spMkLst>
            <pc:docMk/>
            <pc:sldMk cId="2392437260" sldId="288"/>
            <ac:spMk id="10" creationId="{71B5C097-A17E-411A-91C4-9EF9FD98FEA5}"/>
          </ac:spMkLst>
        </pc:spChg>
      </pc:sldChg>
      <pc:sldChg chg="addSp delSp modSp add ord delAnim modAnim">
        <pc:chgData name="kato yoko" userId="05faeffd7c2f10e3" providerId="LiveId" clId="{D4CF4188-F0C5-44E1-8104-50693F78FA09}" dt="2020-08-27T12:57:31.233" v="2220"/>
        <pc:sldMkLst>
          <pc:docMk/>
          <pc:sldMk cId="468684660" sldId="289"/>
        </pc:sldMkLst>
        <pc:spChg chg="add mod">
          <ac:chgData name="kato yoko" userId="05faeffd7c2f10e3" providerId="LiveId" clId="{D4CF4188-F0C5-44E1-8104-50693F78FA09}" dt="2020-08-27T12:53:05.114" v="2034" actId="1076"/>
          <ac:spMkLst>
            <pc:docMk/>
            <pc:sldMk cId="468684660" sldId="289"/>
            <ac:spMk id="5" creationId="{50B9C61B-C5E4-41A0-8D69-1A3456E28F24}"/>
          </ac:spMkLst>
        </pc:spChg>
        <pc:spChg chg="del">
          <ac:chgData name="kato yoko" userId="05faeffd7c2f10e3" providerId="LiveId" clId="{D4CF4188-F0C5-44E1-8104-50693F78FA09}" dt="2020-08-27T12:52:06.595" v="2003" actId="478"/>
          <ac:spMkLst>
            <pc:docMk/>
            <pc:sldMk cId="468684660" sldId="289"/>
            <ac:spMk id="19" creationId="{D9731E5D-4CC3-4102-A92C-8614BD780E99}"/>
          </ac:spMkLst>
        </pc:spChg>
        <pc:spChg chg="del mod">
          <ac:chgData name="kato yoko" userId="05faeffd7c2f10e3" providerId="LiveId" clId="{D4CF4188-F0C5-44E1-8104-50693F78FA09}" dt="2020-08-27T12:51:22.822" v="1989" actId="478"/>
          <ac:spMkLst>
            <pc:docMk/>
            <pc:sldMk cId="468684660" sldId="289"/>
            <ac:spMk id="20" creationId="{876F80BA-82BF-42E2-96D7-585BF1528F60}"/>
          </ac:spMkLst>
        </pc:spChg>
        <pc:spChg chg="del mod">
          <ac:chgData name="kato yoko" userId="05faeffd7c2f10e3" providerId="LiveId" clId="{D4CF4188-F0C5-44E1-8104-50693F78FA09}" dt="2020-08-27T12:51:25.616" v="1990" actId="478"/>
          <ac:spMkLst>
            <pc:docMk/>
            <pc:sldMk cId="468684660" sldId="289"/>
            <ac:spMk id="21" creationId="{13B71325-2B9F-4F49-9C5B-F3729305F309}"/>
          </ac:spMkLst>
        </pc:spChg>
        <pc:spChg chg="mod">
          <ac:chgData name="kato yoko" userId="05faeffd7c2f10e3" providerId="LiveId" clId="{D4CF4188-F0C5-44E1-8104-50693F78FA09}" dt="2020-08-27T12:51:20.173" v="1988" actId="1076"/>
          <ac:spMkLst>
            <pc:docMk/>
            <pc:sldMk cId="468684660" sldId="289"/>
            <ac:spMk id="22" creationId="{59A0813D-BFE1-4077-BFE1-ADC51DDCFB0C}"/>
          </ac:spMkLst>
        </pc:spChg>
        <pc:spChg chg="mod">
          <ac:chgData name="kato yoko" userId="05faeffd7c2f10e3" providerId="LiveId" clId="{D4CF4188-F0C5-44E1-8104-50693F78FA09}" dt="2020-08-27T12:55:49.647" v="2154" actId="14100"/>
          <ac:spMkLst>
            <pc:docMk/>
            <pc:sldMk cId="468684660" sldId="289"/>
            <ac:spMk id="23" creationId="{FAF1B193-A40F-4BF5-B103-0CDEEDAD3E0A}"/>
          </ac:spMkLst>
        </pc:spChg>
        <pc:spChg chg="mod">
          <ac:chgData name="kato yoko" userId="05faeffd7c2f10e3" providerId="LiveId" clId="{D4CF4188-F0C5-44E1-8104-50693F78FA09}" dt="2020-08-27T12:55:44.763" v="2153" actId="1038"/>
          <ac:spMkLst>
            <pc:docMk/>
            <pc:sldMk cId="468684660" sldId="289"/>
            <ac:spMk id="24" creationId="{72B792AE-75D7-4BED-9363-92990904F7B7}"/>
          </ac:spMkLst>
        </pc:spChg>
        <pc:spChg chg="mod">
          <ac:chgData name="kato yoko" userId="05faeffd7c2f10e3" providerId="LiveId" clId="{D4CF4188-F0C5-44E1-8104-50693F78FA09}" dt="2020-08-27T12:53:31.879" v="2070" actId="1076"/>
          <ac:spMkLst>
            <pc:docMk/>
            <pc:sldMk cId="468684660" sldId="289"/>
            <ac:spMk id="25" creationId="{A0A0906B-F02F-4E2C-BE6D-61B388DFC91B}"/>
          </ac:spMkLst>
        </pc:spChg>
        <pc:spChg chg="mod">
          <ac:chgData name="kato yoko" userId="05faeffd7c2f10e3" providerId="LiveId" clId="{D4CF4188-F0C5-44E1-8104-50693F78FA09}" dt="2020-08-27T12:54:02.510" v="2081" actId="1038"/>
          <ac:spMkLst>
            <pc:docMk/>
            <pc:sldMk cId="468684660" sldId="289"/>
            <ac:spMk id="26" creationId="{20E12355-6C9F-4487-AE2C-6EA41B11C90A}"/>
          </ac:spMkLst>
        </pc:spChg>
        <pc:spChg chg="add mod">
          <ac:chgData name="kato yoko" userId="05faeffd7c2f10e3" providerId="LiveId" clId="{D4CF4188-F0C5-44E1-8104-50693F78FA09}" dt="2020-08-27T12:56:25.963" v="2188" actId="1076"/>
          <ac:spMkLst>
            <pc:docMk/>
            <pc:sldMk cId="468684660" sldId="289"/>
            <ac:spMk id="27" creationId="{128F6296-4EEF-41D4-89C4-F2BC111B5D48}"/>
          </ac:spMkLst>
        </pc:spChg>
        <pc:spChg chg="add mod">
          <ac:chgData name="kato yoko" userId="05faeffd7c2f10e3" providerId="LiveId" clId="{D4CF4188-F0C5-44E1-8104-50693F78FA09}" dt="2020-08-27T12:56:15.264" v="2183" actId="1076"/>
          <ac:spMkLst>
            <pc:docMk/>
            <pc:sldMk cId="468684660" sldId="289"/>
            <ac:spMk id="28" creationId="{553B4019-7FF8-424D-9080-02C17B7FBE2B}"/>
          </ac:spMkLst>
        </pc:spChg>
        <pc:spChg chg="add mod">
          <ac:chgData name="kato yoko" userId="05faeffd7c2f10e3" providerId="LiveId" clId="{D4CF4188-F0C5-44E1-8104-50693F78FA09}" dt="2020-08-27T12:56:30.979" v="2189" actId="1076"/>
          <ac:spMkLst>
            <pc:docMk/>
            <pc:sldMk cId="468684660" sldId="289"/>
            <ac:spMk id="29" creationId="{1CB41E70-06F4-4A0C-B58D-551F99F94952}"/>
          </ac:spMkLst>
        </pc:spChg>
        <pc:spChg chg="add mod">
          <ac:chgData name="kato yoko" userId="05faeffd7c2f10e3" providerId="LiveId" clId="{D4CF4188-F0C5-44E1-8104-50693F78FA09}" dt="2020-08-27T12:56:46.060" v="2208" actId="1036"/>
          <ac:spMkLst>
            <pc:docMk/>
            <pc:sldMk cId="468684660" sldId="289"/>
            <ac:spMk id="30" creationId="{27644CB8-C90D-480A-AFD8-8E3305A0A336}"/>
          </ac:spMkLst>
        </pc:spChg>
        <pc:spChg chg="add mod">
          <ac:chgData name="kato yoko" userId="05faeffd7c2f10e3" providerId="LiveId" clId="{D4CF4188-F0C5-44E1-8104-50693F78FA09}" dt="2020-08-27T12:56:52.701" v="2214" actId="1036"/>
          <ac:spMkLst>
            <pc:docMk/>
            <pc:sldMk cId="468684660" sldId="289"/>
            <ac:spMk id="31" creationId="{E5B9D6BD-DB2E-4923-ACD3-B5E5C7A8AB0A}"/>
          </ac:spMkLst>
        </pc:spChg>
        <pc:picChg chg="del mod">
          <ac:chgData name="kato yoko" userId="05faeffd7c2f10e3" providerId="LiveId" clId="{D4CF4188-F0C5-44E1-8104-50693F78FA09}" dt="2020-08-27T12:54:09.398" v="2083" actId="478"/>
          <ac:picMkLst>
            <pc:docMk/>
            <pc:sldMk cId="468684660" sldId="289"/>
            <ac:picMk id="3" creationId="{3AA4D8F6-1432-4F43-BAF6-9D71EB8B6AAE}"/>
          </ac:picMkLst>
        </pc:picChg>
        <pc:picChg chg="add mod">
          <ac:chgData name="kato yoko" userId="05faeffd7c2f10e3" providerId="LiveId" clId="{D4CF4188-F0C5-44E1-8104-50693F78FA09}" dt="2020-08-27T12:55:24.909" v="2129" actId="1076"/>
          <ac:picMkLst>
            <pc:docMk/>
            <pc:sldMk cId="468684660" sldId="289"/>
            <ac:picMk id="4" creationId="{F91D1F79-FE37-4C7C-87B9-69FE624B6A1A}"/>
          </ac:picMkLst>
        </pc:picChg>
        <pc:picChg chg="add mod">
          <ac:chgData name="kato yoko" userId="05faeffd7c2f10e3" providerId="LiveId" clId="{D4CF4188-F0C5-44E1-8104-50693F78FA09}" dt="2020-08-27T12:54:47.851" v="2091" actId="1076"/>
          <ac:picMkLst>
            <pc:docMk/>
            <pc:sldMk cId="468684660" sldId="289"/>
            <ac:picMk id="7" creationId="{16BE73E3-3512-47F1-9AA2-EDC8CE66B12C}"/>
          </ac:picMkLst>
        </pc:picChg>
        <pc:picChg chg="del">
          <ac:chgData name="kato yoko" userId="05faeffd7c2f10e3" providerId="LiveId" clId="{D4CF4188-F0C5-44E1-8104-50693F78FA09}" dt="2020-08-27T12:50:08.706" v="1926" actId="478"/>
          <ac:picMkLst>
            <pc:docMk/>
            <pc:sldMk cId="468684660" sldId="289"/>
            <ac:picMk id="11" creationId="{6861C1C0-8508-48A6-A83D-6EEBDC5D8A29}"/>
          </ac:picMkLst>
        </pc:picChg>
      </pc:sldChg>
      <pc:sldChg chg="new del">
        <pc:chgData name="kato yoko" userId="05faeffd7c2f10e3" providerId="LiveId" clId="{D4CF4188-F0C5-44E1-8104-50693F78FA09}" dt="2020-08-27T13:03:28.180" v="2320" actId="680"/>
        <pc:sldMkLst>
          <pc:docMk/>
          <pc:sldMk cId="3010767305" sldId="290"/>
        </pc:sldMkLst>
      </pc:sldChg>
      <pc:sldChg chg="addSp delSp modSp add mod ord delAnim modAnim">
        <pc:chgData name="kato yoko" userId="05faeffd7c2f10e3" providerId="LiveId" clId="{D4CF4188-F0C5-44E1-8104-50693F78FA09}" dt="2020-08-29T09:03:25.095" v="3848" actId="1076"/>
        <pc:sldMkLst>
          <pc:docMk/>
          <pc:sldMk cId="3970920866" sldId="290"/>
        </pc:sldMkLst>
        <pc:spChg chg="add del mod">
          <ac:chgData name="kato yoko" userId="05faeffd7c2f10e3" providerId="LiveId" clId="{D4CF4188-F0C5-44E1-8104-50693F78FA09}" dt="2020-08-29T07:14:00.752" v="2588" actId="478"/>
          <ac:spMkLst>
            <pc:docMk/>
            <pc:sldMk cId="3970920866" sldId="290"/>
            <ac:spMk id="2" creationId="{685E182E-D9BB-45EB-870E-5922A8AC474C}"/>
          </ac:spMkLst>
        </pc:spChg>
        <pc:spChg chg="del">
          <ac:chgData name="kato yoko" userId="05faeffd7c2f10e3" providerId="LiveId" clId="{D4CF4188-F0C5-44E1-8104-50693F78FA09}" dt="2020-08-27T13:06:33.928" v="2447" actId="478"/>
          <ac:spMkLst>
            <pc:docMk/>
            <pc:sldMk cId="3970920866" sldId="290"/>
            <ac:spMk id="5" creationId="{50B9C61B-C5E4-41A0-8D69-1A3456E28F24}"/>
          </ac:spMkLst>
        </pc:spChg>
        <pc:spChg chg="add del mod ord">
          <ac:chgData name="kato yoko" userId="05faeffd7c2f10e3" providerId="LiveId" clId="{D4CF4188-F0C5-44E1-8104-50693F78FA09}" dt="2020-08-29T08:35:03.370" v="3547" actId="478"/>
          <ac:spMkLst>
            <pc:docMk/>
            <pc:sldMk cId="3970920866" sldId="290"/>
            <ac:spMk id="10" creationId="{C74DC194-5EA4-40D5-8018-7F3F983A6E7B}"/>
          </ac:spMkLst>
        </pc:spChg>
        <pc:spChg chg="add del mod">
          <ac:chgData name="kato yoko" userId="05faeffd7c2f10e3" providerId="LiveId" clId="{D4CF4188-F0C5-44E1-8104-50693F78FA09}" dt="2020-08-29T08:31:27.823" v="3429" actId="478"/>
          <ac:spMkLst>
            <pc:docMk/>
            <pc:sldMk cId="3970920866" sldId="290"/>
            <ac:spMk id="12" creationId="{61A2825E-171B-4789-AD95-89799A619866}"/>
          </ac:spMkLst>
        </pc:spChg>
        <pc:spChg chg="mod">
          <ac:chgData name="kato yoko" userId="05faeffd7c2f10e3" providerId="LiveId" clId="{D4CF4188-F0C5-44E1-8104-50693F78FA09}" dt="2020-08-29T09:02:28.531" v="3837" actId="14100"/>
          <ac:spMkLst>
            <pc:docMk/>
            <pc:sldMk cId="3970920866" sldId="290"/>
            <ac:spMk id="13" creationId="{84DD5B3B-0187-4037-A064-1C3EE97CBC2D}"/>
          </ac:spMkLst>
        </pc:spChg>
        <pc:spChg chg="add del mod">
          <ac:chgData name="kato yoko" userId="05faeffd7c2f10e3" providerId="LiveId" clId="{D4CF4188-F0C5-44E1-8104-50693F78FA09}" dt="2020-08-29T08:35:03.370" v="3547" actId="478"/>
          <ac:spMkLst>
            <pc:docMk/>
            <pc:sldMk cId="3970920866" sldId="290"/>
            <ac:spMk id="14" creationId="{278D689A-20C3-451E-B258-393958E0ED77}"/>
          </ac:spMkLst>
        </pc:spChg>
        <pc:spChg chg="add del mod">
          <ac:chgData name="kato yoko" userId="05faeffd7c2f10e3" providerId="LiveId" clId="{D4CF4188-F0C5-44E1-8104-50693F78FA09}" dt="2020-08-29T08:35:03.370" v="3547" actId="478"/>
          <ac:spMkLst>
            <pc:docMk/>
            <pc:sldMk cId="3970920866" sldId="290"/>
            <ac:spMk id="15" creationId="{E45E322A-4AD3-4B4A-8AFB-2B6148BB6DFF}"/>
          </ac:spMkLst>
        </pc:spChg>
        <pc:spChg chg="add del mod">
          <ac:chgData name="kato yoko" userId="05faeffd7c2f10e3" providerId="LiveId" clId="{D4CF4188-F0C5-44E1-8104-50693F78FA09}" dt="2020-08-29T08:35:03.370" v="3547" actId="478"/>
          <ac:spMkLst>
            <pc:docMk/>
            <pc:sldMk cId="3970920866" sldId="290"/>
            <ac:spMk id="16" creationId="{1294D2B2-7ACF-4AD8-8E38-CC74DF457C32}"/>
          </ac:spMkLst>
        </pc:spChg>
        <pc:spChg chg="mod">
          <ac:chgData name="kato yoko" userId="05faeffd7c2f10e3" providerId="LiveId" clId="{D4CF4188-F0C5-44E1-8104-50693F78FA09}" dt="2020-08-29T09:02:39.899" v="3840" actId="14100"/>
          <ac:spMkLst>
            <pc:docMk/>
            <pc:sldMk cId="3970920866" sldId="290"/>
            <ac:spMk id="17" creationId="{6BDDA37A-95B9-4905-89A5-BB6BA28341AF}"/>
          </ac:spMkLst>
        </pc:spChg>
        <pc:spChg chg="del mod">
          <ac:chgData name="kato yoko" userId="05faeffd7c2f10e3" providerId="LiveId" clId="{D4CF4188-F0C5-44E1-8104-50693F78FA09}" dt="2020-08-29T08:45:19.557" v="3694" actId="478"/>
          <ac:spMkLst>
            <pc:docMk/>
            <pc:sldMk cId="3970920866" sldId="290"/>
            <ac:spMk id="18" creationId="{67C44AFF-8059-45A4-9A35-7D76E65297AE}"/>
          </ac:spMkLst>
        </pc:spChg>
        <pc:spChg chg="add del mod">
          <ac:chgData name="kato yoko" userId="05faeffd7c2f10e3" providerId="LiveId" clId="{D4CF4188-F0C5-44E1-8104-50693F78FA09}" dt="2020-08-29T08:11:24.551" v="3197" actId="478"/>
          <ac:spMkLst>
            <pc:docMk/>
            <pc:sldMk cId="3970920866" sldId="290"/>
            <ac:spMk id="20" creationId="{E4740D99-C538-4AF6-A5E6-E91CB46BD731}"/>
          </ac:spMkLst>
        </pc:spChg>
        <pc:spChg chg="add del mod">
          <ac:chgData name="kato yoko" userId="05faeffd7c2f10e3" providerId="LiveId" clId="{D4CF4188-F0C5-44E1-8104-50693F78FA09}" dt="2020-08-27T13:06:05.979" v="2439" actId="478"/>
          <ac:spMkLst>
            <pc:docMk/>
            <pc:sldMk cId="3970920866" sldId="290"/>
            <ac:spMk id="21" creationId="{2DBD0B52-E030-4E0A-A370-824107A89879}"/>
          </ac:spMkLst>
        </pc:spChg>
        <pc:spChg chg="del">
          <ac:chgData name="kato yoko" userId="05faeffd7c2f10e3" providerId="LiveId" clId="{D4CF4188-F0C5-44E1-8104-50693F78FA09}" dt="2020-08-27T13:11:56.407" v="2457" actId="478"/>
          <ac:spMkLst>
            <pc:docMk/>
            <pc:sldMk cId="3970920866" sldId="290"/>
            <ac:spMk id="22" creationId="{59A0813D-BFE1-4077-BFE1-ADC51DDCFB0C}"/>
          </ac:spMkLst>
        </pc:spChg>
        <pc:spChg chg="mod">
          <ac:chgData name="kato yoko" userId="05faeffd7c2f10e3" providerId="LiveId" clId="{D4CF4188-F0C5-44E1-8104-50693F78FA09}" dt="2020-08-29T09:03:14.457" v="3846" actId="1076"/>
          <ac:spMkLst>
            <pc:docMk/>
            <pc:sldMk cId="3970920866" sldId="290"/>
            <ac:spMk id="23" creationId="{FAF1B193-A40F-4BF5-B103-0CDEEDAD3E0A}"/>
          </ac:spMkLst>
        </pc:spChg>
        <pc:spChg chg="mod">
          <ac:chgData name="kato yoko" userId="05faeffd7c2f10e3" providerId="LiveId" clId="{D4CF4188-F0C5-44E1-8104-50693F78FA09}" dt="2020-08-29T09:02:59.016" v="3843" actId="1076"/>
          <ac:spMkLst>
            <pc:docMk/>
            <pc:sldMk cId="3970920866" sldId="290"/>
            <ac:spMk id="24" creationId="{72B792AE-75D7-4BED-9363-92990904F7B7}"/>
          </ac:spMkLst>
        </pc:spChg>
        <pc:spChg chg="del">
          <ac:chgData name="kato yoko" userId="05faeffd7c2f10e3" providerId="LiveId" clId="{D4CF4188-F0C5-44E1-8104-50693F78FA09}" dt="2020-08-29T08:45:19.557" v="3694" actId="478"/>
          <ac:spMkLst>
            <pc:docMk/>
            <pc:sldMk cId="3970920866" sldId="290"/>
            <ac:spMk id="25" creationId="{A0A0906B-F02F-4E2C-BE6D-61B388DFC91B}"/>
          </ac:spMkLst>
        </pc:spChg>
        <pc:spChg chg="del">
          <ac:chgData name="kato yoko" userId="05faeffd7c2f10e3" providerId="LiveId" clId="{D4CF4188-F0C5-44E1-8104-50693F78FA09}" dt="2020-08-29T08:45:19.557" v="3694" actId="478"/>
          <ac:spMkLst>
            <pc:docMk/>
            <pc:sldMk cId="3970920866" sldId="290"/>
            <ac:spMk id="26" creationId="{20E12355-6C9F-4487-AE2C-6EA41B11C90A}"/>
          </ac:spMkLst>
        </pc:spChg>
        <pc:spChg chg="mod">
          <ac:chgData name="kato yoko" userId="05faeffd7c2f10e3" providerId="LiveId" clId="{D4CF4188-F0C5-44E1-8104-50693F78FA09}" dt="2020-08-29T09:02:59.016" v="3843" actId="1076"/>
          <ac:spMkLst>
            <pc:docMk/>
            <pc:sldMk cId="3970920866" sldId="290"/>
            <ac:spMk id="27" creationId="{128F6296-4EEF-41D4-89C4-F2BC111B5D48}"/>
          </ac:spMkLst>
        </pc:spChg>
        <pc:spChg chg="mod">
          <ac:chgData name="kato yoko" userId="05faeffd7c2f10e3" providerId="LiveId" clId="{D4CF4188-F0C5-44E1-8104-50693F78FA09}" dt="2020-08-29T09:02:59.016" v="3843" actId="1076"/>
          <ac:spMkLst>
            <pc:docMk/>
            <pc:sldMk cId="3970920866" sldId="290"/>
            <ac:spMk id="28" creationId="{553B4019-7FF8-424D-9080-02C17B7FBE2B}"/>
          </ac:spMkLst>
        </pc:spChg>
        <pc:spChg chg="del mod">
          <ac:chgData name="kato yoko" userId="05faeffd7c2f10e3" providerId="LiveId" clId="{D4CF4188-F0C5-44E1-8104-50693F78FA09}" dt="2020-08-29T08:15:02.260" v="3326" actId="478"/>
          <ac:spMkLst>
            <pc:docMk/>
            <pc:sldMk cId="3970920866" sldId="290"/>
            <ac:spMk id="29" creationId="{1CB41E70-06F4-4A0C-B58D-551F99F94952}"/>
          </ac:spMkLst>
        </pc:spChg>
        <pc:spChg chg="del">
          <ac:chgData name="kato yoko" userId="05faeffd7c2f10e3" providerId="LiveId" clId="{D4CF4188-F0C5-44E1-8104-50693F78FA09}" dt="2020-08-27T13:12:02.141" v="2458" actId="478"/>
          <ac:spMkLst>
            <pc:docMk/>
            <pc:sldMk cId="3970920866" sldId="290"/>
            <ac:spMk id="30" creationId="{27644CB8-C90D-480A-AFD8-8E3305A0A336}"/>
          </ac:spMkLst>
        </pc:spChg>
        <pc:spChg chg="mod">
          <ac:chgData name="kato yoko" userId="05faeffd7c2f10e3" providerId="LiveId" clId="{D4CF4188-F0C5-44E1-8104-50693F78FA09}" dt="2020-08-29T09:03:14.457" v="3846" actId="1076"/>
          <ac:spMkLst>
            <pc:docMk/>
            <pc:sldMk cId="3970920866" sldId="290"/>
            <ac:spMk id="31" creationId="{E5B9D6BD-DB2E-4923-ACD3-B5E5C7A8AB0A}"/>
          </ac:spMkLst>
        </pc:spChg>
        <pc:spChg chg="add del mod">
          <ac:chgData name="kato yoko" userId="05faeffd7c2f10e3" providerId="LiveId" clId="{D4CF4188-F0C5-44E1-8104-50693F78FA09}" dt="2020-08-29T08:15:09.607" v="3338" actId="478"/>
          <ac:spMkLst>
            <pc:docMk/>
            <pc:sldMk cId="3970920866" sldId="290"/>
            <ac:spMk id="32" creationId="{97C9C86A-4295-4C7F-BB55-048554C0E787}"/>
          </ac:spMkLst>
        </pc:spChg>
        <pc:spChg chg="add mod">
          <ac:chgData name="kato yoko" userId="05faeffd7c2f10e3" providerId="LiveId" clId="{D4CF4188-F0C5-44E1-8104-50693F78FA09}" dt="2020-08-29T09:03:14.457" v="3846" actId="1076"/>
          <ac:spMkLst>
            <pc:docMk/>
            <pc:sldMk cId="3970920866" sldId="290"/>
            <ac:spMk id="33" creationId="{3D0E87A9-8931-4982-8B9F-928AF4C3D41E}"/>
          </ac:spMkLst>
        </pc:spChg>
        <pc:spChg chg="add mod">
          <ac:chgData name="kato yoko" userId="05faeffd7c2f10e3" providerId="LiveId" clId="{D4CF4188-F0C5-44E1-8104-50693F78FA09}" dt="2020-08-29T09:03:14.457" v="3846" actId="1076"/>
          <ac:spMkLst>
            <pc:docMk/>
            <pc:sldMk cId="3970920866" sldId="290"/>
            <ac:spMk id="34" creationId="{5D2B961D-90F6-4EBB-B00E-6D573DFF4F1C}"/>
          </ac:spMkLst>
        </pc:spChg>
        <pc:spChg chg="add del mod">
          <ac:chgData name="kato yoko" userId="05faeffd7c2f10e3" providerId="LiveId" clId="{D4CF4188-F0C5-44E1-8104-50693F78FA09}" dt="2020-08-29T08:38:59.980" v="3603" actId="478"/>
          <ac:spMkLst>
            <pc:docMk/>
            <pc:sldMk cId="3970920866" sldId="290"/>
            <ac:spMk id="35" creationId="{66E4FC85-CAF6-4C38-96C3-4BD7B03219A1}"/>
          </ac:spMkLst>
        </pc:spChg>
        <pc:spChg chg="add del mod">
          <ac:chgData name="kato yoko" userId="05faeffd7c2f10e3" providerId="LiveId" clId="{D4CF4188-F0C5-44E1-8104-50693F78FA09}" dt="2020-08-29T08:39:16.487" v="3628" actId="478"/>
          <ac:spMkLst>
            <pc:docMk/>
            <pc:sldMk cId="3970920866" sldId="290"/>
            <ac:spMk id="36" creationId="{66B44FD4-32BA-4A32-AF29-3C1AC25B40F0}"/>
          </ac:spMkLst>
        </pc:spChg>
        <pc:picChg chg="add del mod">
          <ac:chgData name="kato yoko" userId="05faeffd7c2f10e3" providerId="LiveId" clId="{D4CF4188-F0C5-44E1-8104-50693F78FA09}" dt="2020-08-29T08:05:43.792" v="3149" actId="478"/>
          <ac:picMkLst>
            <pc:docMk/>
            <pc:sldMk cId="3970920866" sldId="290"/>
            <ac:picMk id="3" creationId="{543A93BB-8ABB-4ADB-8C2E-1077AE7AC3D1}"/>
          </ac:picMkLst>
        </pc:picChg>
        <pc:picChg chg="del">
          <ac:chgData name="kato yoko" userId="05faeffd7c2f10e3" providerId="LiveId" clId="{D4CF4188-F0C5-44E1-8104-50693F78FA09}" dt="2020-08-27T13:06:28.274" v="2446" actId="478"/>
          <ac:picMkLst>
            <pc:docMk/>
            <pc:sldMk cId="3970920866" sldId="290"/>
            <ac:picMk id="4" creationId="{F91D1F79-FE37-4C7C-87B9-69FE624B6A1A}"/>
          </ac:picMkLst>
        </pc:picChg>
        <pc:picChg chg="add del mod modCrop">
          <ac:chgData name="kato yoko" userId="05faeffd7c2f10e3" providerId="LiveId" clId="{D4CF4188-F0C5-44E1-8104-50693F78FA09}" dt="2020-08-29T08:12:07.439" v="3212" actId="478"/>
          <ac:picMkLst>
            <pc:docMk/>
            <pc:sldMk cId="3970920866" sldId="290"/>
            <ac:picMk id="5" creationId="{7FC1EA56-5464-4A70-83C6-F5377C697F4F}"/>
          </ac:picMkLst>
        </pc:picChg>
        <pc:picChg chg="del">
          <ac:chgData name="kato yoko" userId="05faeffd7c2f10e3" providerId="LiveId" clId="{D4CF4188-F0C5-44E1-8104-50693F78FA09}" dt="2020-08-27T13:03:53.950" v="2328" actId="478"/>
          <ac:picMkLst>
            <pc:docMk/>
            <pc:sldMk cId="3970920866" sldId="290"/>
            <ac:picMk id="7" creationId="{16BE73E3-3512-47F1-9AA2-EDC8CE66B12C}"/>
          </ac:picMkLst>
        </pc:picChg>
        <pc:picChg chg="add mod ord modCrop">
          <ac:chgData name="kato yoko" userId="05faeffd7c2f10e3" providerId="LiveId" clId="{D4CF4188-F0C5-44E1-8104-50693F78FA09}" dt="2020-08-29T09:02:23.237" v="3836" actId="1076"/>
          <ac:picMkLst>
            <pc:docMk/>
            <pc:sldMk cId="3970920866" sldId="290"/>
            <ac:picMk id="7" creationId="{5BE9E652-B459-4395-BB83-0A004C273D3C}"/>
          </ac:picMkLst>
        </pc:picChg>
        <pc:picChg chg="add del mod">
          <ac:chgData name="kato yoko" userId="05faeffd7c2f10e3" providerId="LiveId" clId="{D4CF4188-F0C5-44E1-8104-50693F78FA09}" dt="2020-08-29T08:25:02.841" v="3391" actId="478"/>
          <ac:picMkLst>
            <pc:docMk/>
            <pc:sldMk cId="3970920866" sldId="290"/>
            <ac:picMk id="9" creationId="{C557963B-B4DD-47A6-A059-D99E4248A656}"/>
          </ac:picMkLst>
        </pc:picChg>
        <pc:picChg chg="add del mod">
          <ac:chgData name="kato yoko" userId="05faeffd7c2f10e3" providerId="LiveId" clId="{D4CF4188-F0C5-44E1-8104-50693F78FA09}" dt="2020-08-29T08:35:03.370" v="3547" actId="478"/>
          <ac:picMkLst>
            <pc:docMk/>
            <pc:sldMk cId="3970920866" sldId="290"/>
            <ac:picMk id="11" creationId="{6FE2E264-3240-4BDC-9C45-4010887B4C0B}"/>
          </ac:picMkLst>
        </pc:picChg>
        <pc:picChg chg="add del mod">
          <ac:chgData name="kato yoko" userId="05faeffd7c2f10e3" providerId="LiveId" clId="{D4CF4188-F0C5-44E1-8104-50693F78FA09}" dt="2020-08-29T07:58:12.776" v="3084" actId="478"/>
          <ac:picMkLst>
            <pc:docMk/>
            <pc:sldMk cId="3970920866" sldId="290"/>
            <ac:picMk id="19" creationId="{7CA241CC-D349-42DC-AE76-AA9A3716419A}"/>
          </ac:picMkLst>
        </pc:picChg>
        <pc:picChg chg="add del">
          <ac:chgData name="kato yoko" userId="05faeffd7c2f10e3" providerId="LiveId" clId="{D4CF4188-F0C5-44E1-8104-50693F78FA09}" dt="2020-08-29T08:34:59.214" v="3546" actId="478"/>
          <ac:picMkLst>
            <pc:docMk/>
            <pc:sldMk cId="3970920866" sldId="290"/>
            <ac:picMk id="22" creationId="{FF4D21D9-D6BD-437F-852B-A9C51F200FD6}"/>
          </ac:picMkLst>
        </pc:picChg>
        <pc:picChg chg="add mod ord">
          <ac:chgData name="kato yoko" userId="05faeffd7c2f10e3" providerId="LiveId" clId="{D4CF4188-F0C5-44E1-8104-50693F78FA09}" dt="2020-08-29T09:03:25.095" v="3848" actId="1076"/>
          <ac:picMkLst>
            <pc:docMk/>
            <pc:sldMk cId="3970920866" sldId="290"/>
            <ac:picMk id="40" creationId="{8CBB04CA-67E4-48B9-AF4A-7BD86E3E56FF}"/>
          </ac:picMkLst>
        </pc:picChg>
        <pc:picChg chg="add mod">
          <ac:chgData name="kato yoko" userId="05faeffd7c2f10e3" providerId="LiveId" clId="{D4CF4188-F0C5-44E1-8104-50693F78FA09}" dt="2020-08-29T09:03:05.983" v="3844" actId="1076"/>
          <ac:picMkLst>
            <pc:docMk/>
            <pc:sldMk cId="3970920866" sldId="290"/>
            <ac:picMk id="42" creationId="{387268C2-40AB-44A0-955B-9F0B212F7DBB}"/>
          </ac:picMkLst>
        </pc:picChg>
      </pc:sldChg>
      <pc:sldChg chg="addSp delSp modSp new mod modAnim">
        <pc:chgData name="kato yoko" userId="05faeffd7c2f10e3" providerId="LiveId" clId="{D4CF4188-F0C5-44E1-8104-50693F78FA09}" dt="2020-08-29T09:19:40.430" v="4013" actId="21"/>
        <pc:sldMkLst>
          <pc:docMk/>
          <pc:sldMk cId="236533347" sldId="291"/>
        </pc:sldMkLst>
        <pc:spChg chg="del">
          <ac:chgData name="kato yoko" userId="05faeffd7c2f10e3" providerId="LiveId" clId="{D4CF4188-F0C5-44E1-8104-50693F78FA09}" dt="2020-08-29T07:34:12.534" v="2892" actId="478"/>
          <ac:spMkLst>
            <pc:docMk/>
            <pc:sldMk cId="236533347" sldId="291"/>
            <ac:spMk id="2" creationId="{DBF24082-635E-4136-886A-0D84B363FA68}"/>
          </ac:spMkLst>
        </pc:spChg>
        <pc:spChg chg="del">
          <ac:chgData name="kato yoko" userId="05faeffd7c2f10e3" providerId="LiveId" clId="{D4CF4188-F0C5-44E1-8104-50693F78FA09}" dt="2020-08-29T07:34:14.746" v="2893" actId="478"/>
          <ac:spMkLst>
            <pc:docMk/>
            <pc:sldMk cId="236533347" sldId="291"/>
            <ac:spMk id="3" creationId="{116D3703-82DA-44AF-9D44-7AE91C39D953}"/>
          </ac:spMkLst>
        </pc:spChg>
        <pc:spChg chg="add mod">
          <ac:chgData name="kato yoko" userId="05faeffd7c2f10e3" providerId="LiveId" clId="{D4CF4188-F0C5-44E1-8104-50693F78FA09}" dt="2020-08-29T07:35:57.212" v="2932" actId="1037"/>
          <ac:spMkLst>
            <pc:docMk/>
            <pc:sldMk cId="236533347" sldId="291"/>
            <ac:spMk id="11" creationId="{A54673D3-E042-48D3-8E61-F04BE593136E}"/>
          </ac:spMkLst>
        </pc:spChg>
        <pc:spChg chg="add mod">
          <ac:chgData name="kato yoko" userId="05faeffd7c2f10e3" providerId="LiveId" clId="{D4CF4188-F0C5-44E1-8104-50693F78FA09}" dt="2020-08-29T07:36:02.742" v="2933" actId="14100"/>
          <ac:spMkLst>
            <pc:docMk/>
            <pc:sldMk cId="236533347" sldId="291"/>
            <ac:spMk id="13" creationId="{24BB1FCA-A435-42F7-8977-65E452FDBCA5}"/>
          </ac:spMkLst>
        </pc:spChg>
        <pc:spChg chg="add mod">
          <ac:chgData name="kato yoko" userId="05faeffd7c2f10e3" providerId="LiveId" clId="{D4CF4188-F0C5-44E1-8104-50693F78FA09}" dt="2020-08-29T07:36:32.210" v="2946" actId="14100"/>
          <ac:spMkLst>
            <pc:docMk/>
            <pc:sldMk cId="236533347" sldId="291"/>
            <ac:spMk id="15" creationId="{735C7066-D005-4958-8BC6-171F5CF86B53}"/>
          </ac:spMkLst>
        </pc:spChg>
        <pc:spChg chg="add mod">
          <ac:chgData name="kato yoko" userId="05faeffd7c2f10e3" providerId="LiveId" clId="{D4CF4188-F0C5-44E1-8104-50693F78FA09}" dt="2020-08-29T07:36:50.714" v="3011" actId="1038"/>
          <ac:spMkLst>
            <pc:docMk/>
            <pc:sldMk cId="236533347" sldId="291"/>
            <ac:spMk id="17" creationId="{E3D43202-9B58-4B29-95BD-56E00586DA29}"/>
          </ac:spMkLst>
        </pc:spChg>
        <pc:spChg chg="add mod">
          <ac:chgData name="kato yoko" userId="05faeffd7c2f10e3" providerId="LiveId" clId="{D4CF4188-F0C5-44E1-8104-50693F78FA09}" dt="2020-08-29T07:36:38.765" v="2977" actId="1037"/>
          <ac:spMkLst>
            <pc:docMk/>
            <pc:sldMk cId="236533347" sldId="291"/>
            <ac:spMk id="19" creationId="{5CAD7ACE-04CD-4699-9584-EDB85BF09B0E}"/>
          </ac:spMkLst>
        </pc:spChg>
        <pc:spChg chg="add mod">
          <ac:chgData name="kato yoko" userId="05faeffd7c2f10e3" providerId="LiveId" clId="{D4CF4188-F0C5-44E1-8104-50693F78FA09}" dt="2020-08-29T07:39:28.382" v="3081" actId="1076"/>
          <ac:spMkLst>
            <pc:docMk/>
            <pc:sldMk cId="236533347" sldId="291"/>
            <ac:spMk id="21" creationId="{E19E5EEE-D22D-4588-A394-85496A3F8B5E}"/>
          </ac:spMkLst>
        </pc:spChg>
        <pc:spChg chg="add mod">
          <ac:chgData name="kato yoko" userId="05faeffd7c2f10e3" providerId="LiveId" clId="{D4CF4188-F0C5-44E1-8104-50693F78FA09}" dt="2020-08-29T07:39:28.382" v="3081" actId="1076"/>
          <ac:spMkLst>
            <pc:docMk/>
            <pc:sldMk cId="236533347" sldId="291"/>
            <ac:spMk id="23" creationId="{7343B0AF-3759-427A-A450-9C79216A8A9F}"/>
          </ac:spMkLst>
        </pc:spChg>
        <pc:spChg chg="add mod">
          <ac:chgData name="kato yoko" userId="05faeffd7c2f10e3" providerId="LiveId" clId="{D4CF4188-F0C5-44E1-8104-50693F78FA09}" dt="2020-08-29T07:39:28.382" v="3081" actId="1076"/>
          <ac:spMkLst>
            <pc:docMk/>
            <pc:sldMk cId="236533347" sldId="291"/>
            <ac:spMk id="25" creationId="{89F2FDD6-5ED0-4A4C-83C8-F7D450A51EDA}"/>
          </ac:spMkLst>
        </pc:spChg>
        <pc:picChg chg="add mod">
          <ac:chgData name="kato yoko" userId="05faeffd7c2f10e3" providerId="LiveId" clId="{D4CF4188-F0C5-44E1-8104-50693F78FA09}" dt="2020-08-29T07:36:14.588" v="2935" actId="1076"/>
          <ac:picMkLst>
            <pc:docMk/>
            <pc:sldMk cId="236533347" sldId="291"/>
            <ac:picMk id="5" creationId="{6A503092-332D-4E1D-9185-48FD85DE1634}"/>
          </ac:picMkLst>
        </pc:picChg>
        <pc:picChg chg="add mod modCrop">
          <ac:chgData name="kato yoko" userId="05faeffd7c2f10e3" providerId="LiveId" clId="{D4CF4188-F0C5-44E1-8104-50693F78FA09}" dt="2020-08-29T07:35:19.680" v="2904" actId="1076"/>
          <ac:picMkLst>
            <pc:docMk/>
            <pc:sldMk cId="236533347" sldId="291"/>
            <ac:picMk id="7" creationId="{D8F3A502-EE27-461B-8240-57DAC4CAC63C}"/>
          </ac:picMkLst>
        </pc:picChg>
        <pc:picChg chg="add mod">
          <ac:chgData name="kato yoko" userId="05faeffd7c2f10e3" providerId="LiveId" clId="{D4CF4188-F0C5-44E1-8104-50693F78FA09}" dt="2020-08-29T07:37:52.422" v="3071" actId="1076"/>
          <ac:picMkLst>
            <pc:docMk/>
            <pc:sldMk cId="236533347" sldId="291"/>
            <ac:picMk id="9" creationId="{92AD9739-2FA9-49D7-B407-635042EE5465}"/>
          </ac:picMkLst>
        </pc:picChg>
        <pc:picChg chg="add del">
          <ac:chgData name="kato yoko" userId="05faeffd7c2f10e3" providerId="LiveId" clId="{D4CF4188-F0C5-44E1-8104-50693F78FA09}" dt="2020-08-29T09:19:40.430" v="4013" actId="21"/>
          <ac:picMkLst>
            <pc:docMk/>
            <pc:sldMk cId="236533347" sldId="291"/>
            <ac:picMk id="27" creationId="{AE6E73CC-91AB-4193-A96A-E09E61BC0A9B}"/>
          </ac:picMkLst>
        </pc:picChg>
      </pc:sldChg>
      <pc:sldChg chg="add del">
        <pc:chgData name="kato yoko" userId="05faeffd7c2f10e3" providerId="LiveId" clId="{D4CF4188-F0C5-44E1-8104-50693F78FA09}" dt="2020-08-28T06:39:25.034" v="2525" actId="2696"/>
        <pc:sldMkLst>
          <pc:docMk/>
          <pc:sldMk cId="1213678258" sldId="291"/>
        </pc:sldMkLst>
      </pc:sldChg>
      <pc:sldChg chg="modSp add mod">
        <pc:chgData name="kato yoko" userId="05faeffd7c2f10e3" providerId="LiveId" clId="{D4CF4188-F0C5-44E1-8104-50693F78FA09}" dt="2020-08-29T09:07:29.766" v="3851" actId="115"/>
        <pc:sldMkLst>
          <pc:docMk/>
          <pc:sldMk cId="1852116879" sldId="292"/>
        </pc:sldMkLst>
        <pc:spChg chg="mod">
          <ac:chgData name="kato yoko" userId="05faeffd7c2f10e3" providerId="LiveId" clId="{D4CF4188-F0C5-44E1-8104-50693F78FA09}" dt="2020-08-29T09:07:29.766" v="3851" actId="115"/>
          <ac:spMkLst>
            <pc:docMk/>
            <pc:sldMk cId="1852116879" sldId="292"/>
            <ac:spMk id="19" creationId="{C8FBB2F4-7FD8-4EE9-B44F-F61DAC4E99B5}"/>
          </ac:spMkLst>
        </pc:spChg>
        <pc:spChg chg="mod">
          <ac:chgData name="kato yoko" userId="05faeffd7c2f10e3" providerId="LiveId" clId="{D4CF4188-F0C5-44E1-8104-50693F78FA09}" dt="2020-08-29T08:53:26.622" v="3791"/>
          <ac:spMkLst>
            <pc:docMk/>
            <pc:sldMk cId="1852116879" sldId="292"/>
            <ac:spMk id="23" creationId="{6AE2B109-CC3C-4DE6-975C-6E5CDDDCA08D}"/>
          </ac:spMkLst>
        </pc:spChg>
      </pc:sldChg>
      <pc:sldChg chg="addSp delSp modSp add mod ord modAnim">
        <pc:chgData name="kato yoko" userId="05faeffd7c2f10e3" providerId="LiveId" clId="{D4CF4188-F0C5-44E1-8104-50693F78FA09}" dt="2020-08-29T09:32:07.783" v="4217"/>
        <pc:sldMkLst>
          <pc:docMk/>
          <pc:sldMk cId="3964746031" sldId="293"/>
        </pc:sldMkLst>
        <pc:spChg chg="add mod">
          <ac:chgData name="kato yoko" userId="05faeffd7c2f10e3" providerId="LiveId" clId="{D4CF4188-F0C5-44E1-8104-50693F78FA09}" dt="2020-08-29T09:30:40.959" v="4195" actId="1037"/>
          <ac:spMkLst>
            <pc:docMk/>
            <pc:sldMk cId="3964746031" sldId="293"/>
            <ac:spMk id="4" creationId="{1C884560-0A48-4637-BBEB-AE4D0C1A3AFB}"/>
          </ac:spMkLst>
        </pc:spChg>
        <pc:spChg chg="add mod">
          <ac:chgData name="kato yoko" userId="05faeffd7c2f10e3" providerId="LiveId" clId="{D4CF4188-F0C5-44E1-8104-50693F78FA09}" dt="2020-08-29T09:31:00.892" v="4212" actId="1037"/>
          <ac:spMkLst>
            <pc:docMk/>
            <pc:sldMk cId="3964746031" sldId="293"/>
            <ac:spMk id="6" creationId="{96163997-7159-4903-BAA5-39BD3A6291DC}"/>
          </ac:spMkLst>
        </pc:spChg>
        <pc:spChg chg="del">
          <ac:chgData name="kato yoko" userId="05faeffd7c2f10e3" providerId="LiveId" clId="{D4CF4188-F0C5-44E1-8104-50693F78FA09}" dt="2020-08-29T09:29:05.989" v="4150" actId="478"/>
          <ac:spMkLst>
            <pc:docMk/>
            <pc:sldMk cId="3964746031" sldId="293"/>
            <ac:spMk id="11" creationId="{A54673D3-E042-48D3-8E61-F04BE593136E}"/>
          </ac:spMkLst>
        </pc:spChg>
        <pc:spChg chg="del">
          <ac:chgData name="kato yoko" userId="05faeffd7c2f10e3" providerId="LiveId" clId="{D4CF4188-F0C5-44E1-8104-50693F78FA09}" dt="2020-08-29T09:29:05.989" v="4150" actId="478"/>
          <ac:spMkLst>
            <pc:docMk/>
            <pc:sldMk cId="3964746031" sldId="293"/>
            <ac:spMk id="13" creationId="{24BB1FCA-A435-42F7-8977-65E452FDBCA5}"/>
          </ac:spMkLst>
        </pc:spChg>
        <pc:spChg chg="mod">
          <ac:chgData name="kato yoko" userId="05faeffd7c2f10e3" providerId="LiveId" clId="{D4CF4188-F0C5-44E1-8104-50693F78FA09}" dt="2020-08-29T09:28:47.673" v="4134"/>
          <ac:spMkLst>
            <pc:docMk/>
            <pc:sldMk cId="3964746031" sldId="293"/>
            <ac:spMk id="15" creationId="{735C7066-D005-4958-8BC6-171F5CF86B53}"/>
          </ac:spMkLst>
        </pc:spChg>
        <pc:spChg chg="mod">
          <ac:chgData name="kato yoko" userId="05faeffd7c2f10e3" providerId="LiveId" clId="{D4CF4188-F0C5-44E1-8104-50693F78FA09}" dt="2020-08-29T09:30:30.622" v="4186" actId="1038"/>
          <ac:spMkLst>
            <pc:docMk/>
            <pc:sldMk cId="3964746031" sldId="293"/>
            <ac:spMk id="17" creationId="{E3D43202-9B58-4B29-95BD-56E00586DA29}"/>
          </ac:spMkLst>
        </pc:spChg>
        <pc:spChg chg="mod">
          <ac:chgData name="kato yoko" userId="05faeffd7c2f10e3" providerId="LiveId" clId="{D4CF4188-F0C5-44E1-8104-50693F78FA09}" dt="2020-08-29T09:30:26.176" v="4184" actId="1038"/>
          <ac:spMkLst>
            <pc:docMk/>
            <pc:sldMk cId="3964746031" sldId="293"/>
            <ac:spMk id="19" creationId="{5CAD7ACE-04CD-4699-9584-EDB85BF09B0E}"/>
          </ac:spMkLst>
        </pc:spChg>
        <pc:spChg chg="del mod">
          <ac:chgData name="kato yoko" userId="05faeffd7c2f10e3" providerId="LiveId" clId="{D4CF4188-F0C5-44E1-8104-50693F78FA09}" dt="2020-08-29T09:29:05.989" v="4150" actId="478"/>
          <ac:spMkLst>
            <pc:docMk/>
            <pc:sldMk cId="3964746031" sldId="293"/>
            <ac:spMk id="21" creationId="{E19E5EEE-D22D-4588-A394-85496A3F8B5E}"/>
          </ac:spMkLst>
        </pc:spChg>
        <pc:spChg chg="mod">
          <ac:chgData name="kato yoko" userId="05faeffd7c2f10e3" providerId="LiveId" clId="{D4CF4188-F0C5-44E1-8104-50693F78FA09}" dt="2020-08-29T09:30:22.707" v="4181"/>
          <ac:spMkLst>
            <pc:docMk/>
            <pc:sldMk cId="3964746031" sldId="293"/>
            <ac:spMk id="23" creationId="{7343B0AF-3759-427A-A450-9C79216A8A9F}"/>
          </ac:spMkLst>
        </pc:spChg>
        <pc:spChg chg="del">
          <ac:chgData name="kato yoko" userId="05faeffd7c2f10e3" providerId="LiveId" clId="{D4CF4188-F0C5-44E1-8104-50693F78FA09}" dt="2020-08-29T09:29:05.989" v="4150" actId="478"/>
          <ac:spMkLst>
            <pc:docMk/>
            <pc:sldMk cId="3964746031" sldId="293"/>
            <ac:spMk id="25" creationId="{89F2FDD6-5ED0-4A4C-83C8-F7D450A51EDA}"/>
          </ac:spMkLst>
        </pc:spChg>
        <pc:picChg chg="add mod">
          <ac:chgData name="kato yoko" userId="05faeffd7c2f10e3" providerId="LiveId" clId="{D4CF4188-F0C5-44E1-8104-50693F78FA09}" dt="2020-08-29T09:30:07.700" v="4164" actId="1076"/>
          <ac:picMkLst>
            <pc:docMk/>
            <pc:sldMk cId="3964746031" sldId="293"/>
            <ac:picMk id="3" creationId="{C50B75AC-C538-454E-B857-FE0D261280AA}"/>
          </ac:picMkLst>
        </pc:picChg>
        <pc:picChg chg="mod">
          <ac:chgData name="kato yoko" userId="05faeffd7c2f10e3" providerId="LiveId" clId="{D4CF4188-F0C5-44E1-8104-50693F78FA09}" dt="2020-08-29T09:30:04.258" v="4163" actId="1076"/>
          <ac:picMkLst>
            <pc:docMk/>
            <pc:sldMk cId="3964746031" sldId="293"/>
            <ac:picMk id="7" creationId="{D8F3A502-EE27-461B-8240-57DAC4CAC63C}"/>
          </ac:picMkLst>
        </pc:picChg>
        <pc:picChg chg="del">
          <ac:chgData name="kato yoko" userId="05faeffd7c2f10e3" providerId="LiveId" clId="{D4CF4188-F0C5-44E1-8104-50693F78FA09}" dt="2020-08-29T09:25:34.121" v="4114" actId="478"/>
          <ac:picMkLst>
            <pc:docMk/>
            <pc:sldMk cId="3964746031" sldId="293"/>
            <ac:picMk id="9" creationId="{92AD9739-2FA9-49D7-B407-635042EE5465}"/>
          </ac:picMkLst>
        </pc:picChg>
      </pc:sldChg>
      <pc:sldChg chg="new">
        <pc:chgData name="kato yoko" userId="05faeffd7c2f10e3" providerId="LiveId" clId="{D4CF4188-F0C5-44E1-8104-50693F78FA09}" dt="2020-08-29T12:31:09.675" v="4707" actId="680"/>
        <pc:sldMkLst>
          <pc:docMk/>
          <pc:sldMk cId="3098687686" sldId="294"/>
        </pc:sldMkLst>
      </pc:sldChg>
    </pc:docChg>
  </pc:docChgLst>
  <pc:docChgLst>
    <pc:chgData name="kato yoko" userId="05faeffd7c2f10e3" providerId="LiveId" clId="{73F9E1E7-E66C-44D9-A9D1-6666BE9C3773}"/>
    <pc:docChg chg="delSld">
      <pc:chgData name="kato yoko" userId="05faeffd7c2f10e3" providerId="LiveId" clId="{73F9E1E7-E66C-44D9-A9D1-6666BE9C3773}" dt="2020-09-11T12:50:56.643" v="1" actId="2696"/>
      <pc:docMkLst>
        <pc:docMk/>
      </pc:docMkLst>
      <pc:sldChg chg="del">
        <pc:chgData name="kato yoko" userId="05faeffd7c2f10e3" providerId="LiveId" clId="{73F9E1E7-E66C-44D9-A9D1-6666BE9C3773}" dt="2020-09-11T12:50:45.844" v="0" actId="2696"/>
        <pc:sldMkLst>
          <pc:docMk/>
          <pc:sldMk cId="4037785489" sldId="256"/>
        </pc:sldMkLst>
      </pc:sldChg>
      <pc:sldChg chg="del">
        <pc:chgData name="kato yoko" userId="05faeffd7c2f10e3" providerId="LiveId" clId="{73F9E1E7-E66C-44D9-A9D1-6666BE9C3773}" dt="2020-09-11T12:50:56.643" v="1" actId="2696"/>
        <pc:sldMkLst>
          <pc:docMk/>
          <pc:sldMk cId="4242027763" sldId="257"/>
        </pc:sldMkLst>
      </pc:sldChg>
      <pc:sldChg chg="del">
        <pc:chgData name="kato yoko" userId="05faeffd7c2f10e3" providerId="LiveId" clId="{73F9E1E7-E66C-44D9-A9D1-6666BE9C3773}" dt="2020-09-11T12:50:56.643" v="1" actId="2696"/>
        <pc:sldMkLst>
          <pc:docMk/>
          <pc:sldMk cId="3181910348" sldId="259"/>
        </pc:sldMkLst>
      </pc:sldChg>
      <pc:sldChg chg="del">
        <pc:chgData name="kato yoko" userId="05faeffd7c2f10e3" providerId="LiveId" clId="{73F9E1E7-E66C-44D9-A9D1-6666BE9C3773}" dt="2020-09-11T12:50:56.643" v="1" actId="2696"/>
        <pc:sldMkLst>
          <pc:docMk/>
          <pc:sldMk cId="3661292290" sldId="260"/>
        </pc:sldMkLst>
      </pc:sldChg>
      <pc:sldChg chg="del">
        <pc:chgData name="kato yoko" userId="05faeffd7c2f10e3" providerId="LiveId" clId="{73F9E1E7-E66C-44D9-A9D1-6666BE9C3773}" dt="2020-09-11T12:50:56.643" v="1" actId="2696"/>
        <pc:sldMkLst>
          <pc:docMk/>
          <pc:sldMk cId="2386356959" sldId="261"/>
        </pc:sldMkLst>
      </pc:sldChg>
      <pc:sldChg chg="del">
        <pc:chgData name="kato yoko" userId="05faeffd7c2f10e3" providerId="LiveId" clId="{73F9E1E7-E66C-44D9-A9D1-6666BE9C3773}" dt="2020-09-11T12:50:56.643" v="1" actId="2696"/>
        <pc:sldMkLst>
          <pc:docMk/>
          <pc:sldMk cId="3884977066" sldId="263"/>
        </pc:sldMkLst>
      </pc:sldChg>
      <pc:sldChg chg="del">
        <pc:chgData name="kato yoko" userId="05faeffd7c2f10e3" providerId="LiveId" clId="{73F9E1E7-E66C-44D9-A9D1-6666BE9C3773}" dt="2020-09-11T12:50:56.643" v="1" actId="2696"/>
        <pc:sldMkLst>
          <pc:docMk/>
          <pc:sldMk cId="272350695" sldId="264"/>
        </pc:sldMkLst>
      </pc:sldChg>
      <pc:sldChg chg="del">
        <pc:chgData name="kato yoko" userId="05faeffd7c2f10e3" providerId="LiveId" clId="{73F9E1E7-E66C-44D9-A9D1-6666BE9C3773}" dt="2020-09-11T12:50:45.844" v="0" actId="2696"/>
        <pc:sldMkLst>
          <pc:docMk/>
          <pc:sldMk cId="1312858690" sldId="281"/>
        </pc:sldMkLst>
      </pc:sldChg>
      <pc:sldChg chg="del">
        <pc:chgData name="kato yoko" userId="05faeffd7c2f10e3" providerId="LiveId" clId="{73F9E1E7-E66C-44D9-A9D1-6666BE9C3773}" dt="2020-09-11T12:50:56.643" v="1" actId="2696"/>
        <pc:sldMkLst>
          <pc:docMk/>
          <pc:sldMk cId="3476135314" sldId="282"/>
        </pc:sldMkLst>
      </pc:sldChg>
      <pc:sldChg chg="del">
        <pc:chgData name="kato yoko" userId="05faeffd7c2f10e3" providerId="LiveId" clId="{73F9E1E7-E66C-44D9-A9D1-6666BE9C3773}" dt="2020-09-11T12:50:56.643" v="1" actId="2696"/>
        <pc:sldMkLst>
          <pc:docMk/>
          <pc:sldMk cId="2304347726" sldId="286"/>
        </pc:sldMkLst>
      </pc:sldChg>
      <pc:sldChg chg="del">
        <pc:chgData name="kato yoko" userId="05faeffd7c2f10e3" providerId="LiveId" clId="{73F9E1E7-E66C-44D9-A9D1-6666BE9C3773}" dt="2020-09-11T12:50:56.643" v="1" actId="2696"/>
        <pc:sldMkLst>
          <pc:docMk/>
          <pc:sldMk cId="3721297430" sldId="287"/>
        </pc:sldMkLst>
      </pc:sldChg>
      <pc:sldChg chg="del">
        <pc:chgData name="kato yoko" userId="05faeffd7c2f10e3" providerId="LiveId" clId="{73F9E1E7-E66C-44D9-A9D1-6666BE9C3773}" dt="2020-09-11T12:50:56.643" v="1" actId="2696"/>
        <pc:sldMkLst>
          <pc:docMk/>
          <pc:sldMk cId="97603661" sldId="311"/>
        </pc:sldMkLst>
      </pc:sldChg>
      <pc:sldChg chg="del">
        <pc:chgData name="kato yoko" userId="05faeffd7c2f10e3" providerId="LiveId" clId="{73F9E1E7-E66C-44D9-A9D1-6666BE9C3773}" dt="2020-09-11T12:50:56.643" v="1" actId="2696"/>
        <pc:sldMkLst>
          <pc:docMk/>
          <pc:sldMk cId="529143075" sldId="312"/>
        </pc:sldMkLst>
      </pc:sldChg>
      <pc:sldChg chg="del">
        <pc:chgData name="kato yoko" userId="05faeffd7c2f10e3" providerId="LiveId" clId="{73F9E1E7-E66C-44D9-A9D1-6666BE9C3773}" dt="2020-09-11T12:50:56.643" v="1" actId="2696"/>
        <pc:sldMkLst>
          <pc:docMk/>
          <pc:sldMk cId="1824945381" sldId="313"/>
        </pc:sldMkLst>
      </pc:sldChg>
      <pc:sldChg chg="del">
        <pc:chgData name="kato yoko" userId="05faeffd7c2f10e3" providerId="LiveId" clId="{73F9E1E7-E66C-44D9-A9D1-6666BE9C3773}" dt="2020-09-11T12:50:56.643" v="1" actId="2696"/>
        <pc:sldMkLst>
          <pc:docMk/>
          <pc:sldMk cId="3537022967" sldId="314"/>
        </pc:sldMkLst>
      </pc:sldChg>
      <pc:sldChg chg="del">
        <pc:chgData name="kato yoko" userId="05faeffd7c2f10e3" providerId="LiveId" clId="{73F9E1E7-E66C-44D9-A9D1-6666BE9C3773}" dt="2020-09-11T12:50:56.643" v="1" actId="2696"/>
        <pc:sldMkLst>
          <pc:docMk/>
          <pc:sldMk cId="4202227207" sldId="315"/>
        </pc:sldMkLst>
      </pc:sldChg>
      <pc:sldChg chg="del">
        <pc:chgData name="kato yoko" userId="05faeffd7c2f10e3" providerId="LiveId" clId="{73F9E1E7-E66C-44D9-A9D1-6666BE9C3773}" dt="2020-09-11T12:50:56.643" v="1" actId="2696"/>
        <pc:sldMkLst>
          <pc:docMk/>
          <pc:sldMk cId="1803374308" sldId="317"/>
        </pc:sldMkLst>
      </pc:sldChg>
      <pc:sldChg chg="del">
        <pc:chgData name="kato yoko" userId="05faeffd7c2f10e3" providerId="LiveId" clId="{73F9E1E7-E66C-44D9-A9D1-6666BE9C3773}" dt="2020-09-11T12:50:56.643" v="1" actId="2696"/>
        <pc:sldMkLst>
          <pc:docMk/>
          <pc:sldMk cId="4185453384" sldId="318"/>
        </pc:sldMkLst>
      </pc:sldChg>
      <pc:sldChg chg="del">
        <pc:chgData name="kato yoko" userId="05faeffd7c2f10e3" providerId="LiveId" clId="{73F9E1E7-E66C-44D9-A9D1-6666BE9C3773}" dt="2020-09-11T12:50:56.643" v="1" actId="2696"/>
        <pc:sldMkLst>
          <pc:docMk/>
          <pc:sldMk cId="2722497965" sldId="319"/>
        </pc:sldMkLst>
      </pc:sldChg>
    </pc:docChg>
  </pc:docChgLst>
  <pc:docChgLst>
    <pc:chgData name="kato yoko" userId="05faeffd7c2f10e3" providerId="LiveId" clId="{69CC8A52-6568-4EF9-942F-864911136CF2}"/>
    <pc:docChg chg="undo redo custSel addSld delSld modSld sldOrd">
      <pc:chgData name="kato yoko" userId="05faeffd7c2f10e3" providerId="LiveId" clId="{69CC8A52-6568-4EF9-942F-864911136CF2}" dt="2020-09-08T08:03:17.292" v="4891" actId="2696"/>
      <pc:docMkLst>
        <pc:docMk/>
      </pc:docMkLst>
      <pc:sldChg chg="modSp mod">
        <pc:chgData name="kato yoko" userId="05faeffd7c2f10e3" providerId="LiveId" clId="{69CC8A52-6568-4EF9-942F-864911136CF2}" dt="2020-09-03T11:36:09.277" v="4"/>
        <pc:sldMkLst>
          <pc:docMk/>
          <pc:sldMk cId="4037785489" sldId="256"/>
        </pc:sldMkLst>
        <pc:spChg chg="mod">
          <ac:chgData name="kato yoko" userId="05faeffd7c2f10e3" providerId="LiveId" clId="{69CC8A52-6568-4EF9-942F-864911136CF2}" dt="2020-09-03T11:36:09.277" v="4"/>
          <ac:spMkLst>
            <pc:docMk/>
            <pc:sldMk cId="4037785489" sldId="256"/>
            <ac:spMk id="5" creationId="{1B05D99A-7804-4935-BBB4-0B6CB939E72E}"/>
          </ac:spMkLst>
        </pc:spChg>
      </pc:sldChg>
      <pc:sldChg chg="addSp delSp modSp mod delAnim modAnim">
        <pc:chgData name="kato yoko" userId="05faeffd7c2f10e3" providerId="LiveId" clId="{69CC8A52-6568-4EF9-942F-864911136CF2}" dt="2020-09-05T00:26:46.163" v="895" actId="1076"/>
        <pc:sldMkLst>
          <pc:docMk/>
          <pc:sldMk cId="4242027763" sldId="257"/>
        </pc:sldMkLst>
        <pc:spChg chg="add del">
          <ac:chgData name="kato yoko" userId="05faeffd7c2f10e3" providerId="LiveId" clId="{69CC8A52-6568-4EF9-942F-864911136CF2}" dt="2020-09-04T03:55:31.895" v="619" actId="478"/>
          <ac:spMkLst>
            <pc:docMk/>
            <pc:sldMk cId="4242027763" sldId="257"/>
            <ac:spMk id="2" creationId="{97D40DDB-E52A-4EF4-B1C9-30268C32AE7A}"/>
          </ac:spMkLst>
        </pc:spChg>
        <pc:spChg chg="add del mod ord">
          <ac:chgData name="kato yoko" userId="05faeffd7c2f10e3" providerId="LiveId" clId="{69CC8A52-6568-4EF9-942F-864911136CF2}" dt="2020-09-04T03:56:38.650" v="633" actId="478"/>
          <ac:spMkLst>
            <pc:docMk/>
            <pc:sldMk cId="4242027763" sldId="257"/>
            <ac:spMk id="3" creationId="{F1708926-768C-4727-938F-A4E903860572}"/>
          </ac:spMkLst>
        </pc:spChg>
        <pc:spChg chg="add del mod ord">
          <ac:chgData name="kato yoko" userId="05faeffd7c2f10e3" providerId="LiveId" clId="{69CC8A52-6568-4EF9-942F-864911136CF2}" dt="2020-09-03T12:20:02.597" v="485" actId="478"/>
          <ac:spMkLst>
            <pc:docMk/>
            <pc:sldMk cId="4242027763" sldId="257"/>
            <ac:spMk id="15" creationId="{2D447F58-6EFF-43AF-82D6-D14936723F62}"/>
          </ac:spMkLst>
        </pc:spChg>
        <pc:spChg chg="add del mod">
          <ac:chgData name="kato yoko" userId="05faeffd7c2f10e3" providerId="LiveId" clId="{69CC8A52-6568-4EF9-942F-864911136CF2}" dt="2020-09-04T04:04:59.556" v="771" actId="478"/>
          <ac:spMkLst>
            <pc:docMk/>
            <pc:sldMk cId="4242027763" sldId="257"/>
            <ac:spMk id="15" creationId="{3EFC311C-E16C-49E7-BC6C-BC4D4464A055}"/>
          </ac:spMkLst>
        </pc:spChg>
        <pc:spChg chg="add del mod">
          <ac:chgData name="kato yoko" userId="05faeffd7c2f10e3" providerId="LiveId" clId="{69CC8A52-6568-4EF9-942F-864911136CF2}" dt="2020-09-03T12:16:15.104" v="435" actId="478"/>
          <ac:spMkLst>
            <pc:docMk/>
            <pc:sldMk cId="4242027763" sldId="257"/>
            <ac:spMk id="17" creationId="{F35AC4C3-64D4-46BB-AF6C-BA6B9B3E7406}"/>
          </ac:spMkLst>
        </pc:spChg>
        <pc:spChg chg="add del">
          <ac:chgData name="kato yoko" userId="05faeffd7c2f10e3" providerId="LiveId" clId="{69CC8A52-6568-4EF9-942F-864911136CF2}" dt="2020-09-03T12:14:41.484" v="404" actId="478"/>
          <ac:spMkLst>
            <pc:docMk/>
            <pc:sldMk cId="4242027763" sldId="257"/>
            <ac:spMk id="18" creationId="{D0BF500F-BCAE-45C2-8114-40828F53A762}"/>
          </ac:spMkLst>
        </pc:spChg>
        <pc:spChg chg="add del mod">
          <ac:chgData name="kato yoko" userId="05faeffd7c2f10e3" providerId="LiveId" clId="{69CC8A52-6568-4EF9-942F-864911136CF2}" dt="2020-09-03T12:17:09.842" v="449" actId="478"/>
          <ac:spMkLst>
            <pc:docMk/>
            <pc:sldMk cId="4242027763" sldId="257"/>
            <ac:spMk id="19" creationId="{DEFE82C9-EC24-4638-A8D3-C673B9664DB8}"/>
          </ac:spMkLst>
        </pc:spChg>
        <pc:spChg chg="add del mod ord">
          <ac:chgData name="kato yoko" userId="05faeffd7c2f10e3" providerId="LiveId" clId="{69CC8A52-6568-4EF9-942F-864911136CF2}" dt="2020-09-03T12:17:47.864" v="459" actId="478"/>
          <ac:spMkLst>
            <pc:docMk/>
            <pc:sldMk cId="4242027763" sldId="257"/>
            <ac:spMk id="20" creationId="{5C02B7CB-A937-4539-A503-BADFA3E1BB45}"/>
          </ac:spMkLst>
        </pc:spChg>
        <pc:spChg chg="add del mod ord">
          <ac:chgData name="kato yoko" userId="05faeffd7c2f10e3" providerId="LiveId" clId="{69CC8A52-6568-4EF9-942F-864911136CF2}" dt="2020-09-03T12:20:00.282" v="484" actId="478"/>
          <ac:spMkLst>
            <pc:docMk/>
            <pc:sldMk cId="4242027763" sldId="257"/>
            <ac:spMk id="21" creationId="{3D24E897-2389-4FF2-810A-81264BB06925}"/>
          </ac:spMkLst>
        </pc:spChg>
        <pc:spChg chg="add mod ord">
          <ac:chgData name="kato yoko" userId="05faeffd7c2f10e3" providerId="LiveId" clId="{69CC8A52-6568-4EF9-942F-864911136CF2}" dt="2020-09-04T04:15:44.450" v="865" actId="1076"/>
          <ac:spMkLst>
            <pc:docMk/>
            <pc:sldMk cId="4242027763" sldId="257"/>
            <ac:spMk id="23" creationId="{0929DAAB-F3E1-43D1-9628-25E9D054A5E3}"/>
          </ac:spMkLst>
        </pc:spChg>
        <pc:spChg chg="add del mod ord">
          <ac:chgData name="kato yoko" userId="05faeffd7c2f10e3" providerId="LiveId" clId="{69CC8A52-6568-4EF9-942F-864911136CF2}" dt="2020-09-03T12:19:58.510" v="483" actId="478"/>
          <ac:spMkLst>
            <pc:docMk/>
            <pc:sldMk cId="4242027763" sldId="257"/>
            <ac:spMk id="23" creationId="{1FE75BB5-4B4C-4996-AB3B-2B2B57F2B2A5}"/>
          </ac:spMkLst>
        </pc:spChg>
        <pc:spChg chg="add mod ord">
          <ac:chgData name="kato yoko" userId="05faeffd7c2f10e3" providerId="LiveId" clId="{69CC8A52-6568-4EF9-942F-864911136CF2}" dt="2020-09-04T07:47:45.778" v="868" actId="208"/>
          <ac:spMkLst>
            <pc:docMk/>
            <pc:sldMk cId="4242027763" sldId="257"/>
            <ac:spMk id="24" creationId="{0FF36F3C-1436-4B85-BC59-C581518F3AE8}"/>
          </ac:spMkLst>
        </pc:spChg>
        <pc:spChg chg="add mod ord">
          <ac:chgData name="kato yoko" userId="05faeffd7c2f10e3" providerId="LiveId" clId="{69CC8A52-6568-4EF9-942F-864911136CF2}" dt="2020-09-04T04:15:44.450" v="865" actId="1076"/>
          <ac:spMkLst>
            <pc:docMk/>
            <pc:sldMk cId="4242027763" sldId="257"/>
            <ac:spMk id="28" creationId="{BA748CC5-9E0F-4E0D-815B-F66B8D3D4D9A}"/>
          </ac:spMkLst>
        </pc:spChg>
        <pc:spChg chg="add del mod ord">
          <ac:chgData name="kato yoko" userId="05faeffd7c2f10e3" providerId="LiveId" clId="{69CC8A52-6568-4EF9-942F-864911136CF2}" dt="2020-09-04T04:00:23.434" v="701" actId="478"/>
          <ac:spMkLst>
            <pc:docMk/>
            <pc:sldMk cId="4242027763" sldId="257"/>
            <ac:spMk id="34" creationId="{668BF2B9-020A-4CF6-8269-19409397EAFF}"/>
          </ac:spMkLst>
        </pc:spChg>
        <pc:spChg chg="add del mod ord">
          <ac:chgData name="kato yoko" userId="05faeffd7c2f10e3" providerId="LiveId" clId="{69CC8A52-6568-4EF9-942F-864911136CF2}" dt="2020-09-04T03:55:07.408" v="616" actId="478"/>
          <ac:spMkLst>
            <pc:docMk/>
            <pc:sldMk cId="4242027763" sldId="257"/>
            <ac:spMk id="36" creationId="{82E35A19-4ED5-452F-B81F-00E842BFA2C9}"/>
          </ac:spMkLst>
        </pc:spChg>
        <pc:picChg chg="add del mod">
          <ac:chgData name="kato yoko" userId="05faeffd7c2f10e3" providerId="LiveId" clId="{69CC8A52-6568-4EF9-942F-864911136CF2}" dt="2020-09-03T12:10:16.063" v="361" actId="478"/>
          <ac:picMkLst>
            <pc:docMk/>
            <pc:sldMk cId="4242027763" sldId="257"/>
            <ac:picMk id="3" creationId="{7C386474-3F08-425D-BFA8-5DCC2B1F420D}"/>
          </ac:picMkLst>
        </pc:picChg>
        <pc:picChg chg="del">
          <ac:chgData name="kato yoko" userId="05faeffd7c2f10e3" providerId="LiveId" clId="{69CC8A52-6568-4EF9-942F-864911136CF2}" dt="2020-09-03T12:07:38.386" v="325" actId="478"/>
          <ac:picMkLst>
            <pc:docMk/>
            <pc:sldMk cId="4242027763" sldId="257"/>
            <ac:picMk id="5" creationId="{7AE3025C-D44C-4BBE-8710-A0EC49ABC926}"/>
          </ac:picMkLst>
        </pc:picChg>
        <pc:picChg chg="add del mod">
          <ac:chgData name="kato yoko" userId="05faeffd7c2f10e3" providerId="LiveId" clId="{69CC8A52-6568-4EF9-942F-864911136CF2}" dt="2020-09-03T12:09:10.383" v="343" actId="478"/>
          <ac:picMkLst>
            <pc:docMk/>
            <pc:sldMk cId="4242027763" sldId="257"/>
            <ac:picMk id="6" creationId="{D6401F62-341F-4AB2-BCF9-0F37CB1FF00C}"/>
          </ac:picMkLst>
        </pc:picChg>
        <pc:picChg chg="add del mod modCrop">
          <ac:chgData name="kato yoko" userId="05faeffd7c2f10e3" providerId="LiveId" clId="{69CC8A52-6568-4EF9-942F-864911136CF2}" dt="2020-09-03T12:08:41.460" v="336" actId="21"/>
          <ac:picMkLst>
            <pc:docMk/>
            <pc:sldMk cId="4242027763" sldId="257"/>
            <ac:picMk id="8" creationId="{70117D18-B662-4445-BE06-60C8BDEE024B}"/>
          </ac:picMkLst>
        </pc:picChg>
        <pc:picChg chg="del">
          <ac:chgData name="kato yoko" userId="05faeffd7c2f10e3" providerId="LiveId" clId="{69CC8A52-6568-4EF9-942F-864911136CF2}" dt="2020-09-03T12:07:38.386" v="325" actId="478"/>
          <ac:picMkLst>
            <pc:docMk/>
            <pc:sldMk cId="4242027763" sldId="257"/>
            <ac:picMk id="9" creationId="{412020E5-14FB-4A63-8DE5-345C1150D52C}"/>
          </ac:picMkLst>
        </pc:picChg>
        <pc:picChg chg="add del mod">
          <ac:chgData name="kato yoko" userId="05faeffd7c2f10e3" providerId="LiveId" clId="{69CC8A52-6568-4EF9-942F-864911136CF2}" dt="2020-09-03T12:11:29.642" v="375" actId="478"/>
          <ac:picMkLst>
            <pc:docMk/>
            <pc:sldMk cId="4242027763" sldId="257"/>
            <ac:picMk id="10" creationId="{2D054A88-D183-4C12-8408-7AF8F022FDB7}"/>
          </ac:picMkLst>
        </pc:picChg>
        <pc:picChg chg="del">
          <ac:chgData name="kato yoko" userId="05faeffd7c2f10e3" providerId="LiveId" clId="{69CC8A52-6568-4EF9-942F-864911136CF2}" dt="2020-09-03T12:07:38.386" v="325" actId="478"/>
          <ac:picMkLst>
            <pc:docMk/>
            <pc:sldMk cId="4242027763" sldId="257"/>
            <ac:picMk id="11" creationId="{F14CBB26-6A34-43CE-9854-D7EFAA1DC902}"/>
          </ac:picMkLst>
        </pc:picChg>
        <pc:picChg chg="add del mod ord">
          <ac:chgData name="kato yoko" userId="05faeffd7c2f10e3" providerId="LiveId" clId="{69CC8A52-6568-4EF9-942F-864911136CF2}" dt="2020-09-03T12:20:04.856" v="487" actId="478"/>
          <ac:picMkLst>
            <pc:docMk/>
            <pc:sldMk cId="4242027763" sldId="257"/>
            <ac:picMk id="14" creationId="{2BDFE415-5588-4BA5-A25A-2A03B3947D54}"/>
          </ac:picMkLst>
        </pc:picChg>
        <pc:picChg chg="add mod modCrop">
          <ac:chgData name="kato yoko" userId="05faeffd7c2f10e3" providerId="LiveId" clId="{69CC8A52-6568-4EF9-942F-864911136CF2}" dt="2020-09-04T04:15:44.450" v="865" actId="1076"/>
          <ac:picMkLst>
            <pc:docMk/>
            <pc:sldMk cId="4242027763" sldId="257"/>
            <ac:picMk id="25" creationId="{A6CD0B0F-8390-4E60-BE55-76DB16B2E2DE}"/>
          </ac:picMkLst>
        </pc:picChg>
        <pc:picChg chg="add mod ord modCrop">
          <ac:chgData name="kato yoko" userId="05faeffd7c2f10e3" providerId="LiveId" clId="{69CC8A52-6568-4EF9-942F-864911136CF2}" dt="2020-09-04T04:15:44.450" v="865" actId="1076"/>
          <ac:picMkLst>
            <pc:docMk/>
            <pc:sldMk cId="4242027763" sldId="257"/>
            <ac:picMk id="27" creationId="{C2E4E3FA-0F1C-4540-82AE-0EF2C11BB07A}"/>
          </ac:picMkLst>
        </pc:picChg>
        <pc:picChg chg="add del mod modCrop">
          <ac:chgData name="kato yoko" userId="05faeffd7c2f10e3" providerId="LiveId" clId="{69CC8A52-6568-4EF9-942F-864911136CF2}" dt="2020-09-03T12:21:21.410" v="502" actId="478"/>
          <ac:picMkLst>
            <pc:docMk/>
            <pc:sldMk cId="4242027763" sldId="257"/>
            <ac:picMk id="29" creationId="{A61F0BE1-4205-4ECD-84BD-8937945E72F4}"/>
          </ac:picMkLst>
        </pc:picChg>
        <pc:picChg chg="add del mod modCrop">
          <ac:chgData name="kato yoko" userId="05faeffd7c2f10e3" providerId="LiveId" clId="{69CC8A52-6568-4EF9-942F-864911136CF2}" dt="2020-09-05T00:26:29.757" v="891" actId="478"/>
          <ac:picMkLst>
            <pc:docMk/>
            <pc:sldMk cId="4242027763" sldId="257"/>
            <ac:picMk id="31" creationId="{04BD63FD-5517-415E-91F8-2DEB3532E6B4}"/>
          </ac:picMkLst>
        </pc:picChg>
        <pc:picChg chg="add del mod modCrop">
          <ac:chgData name="kato yoko" userId="05faeffd7c2f10e3" providerId="LiveId" clId="{69CC8A52-6568-4EF9-942F-864911136CF2}" dt="2020-09-03T12:53:12.486" v="509" actId="478"/>
          <ac:picMkLst>
            <pc:docMk/>
            <pc:sldMk cId="4242027763" sldId="257"/>
            <ac:picMk id="31" creationId="{1F7BB730-82CD-41CF-811A-FC6BD3531EB1}"/>
          </ac:picMkLst>
        </pc:picChg>
        <pc:picChg chg="add del mod modCrop">
          <ac:chgData name="kato yoko" userId="05faeffd7c2f10e3" providerId="LiveId" clId="{69CC8A52-6568-4EF9-942F-864911136CF2}" dt="2020-09-03T13:01:37.984" v="573" actId="478"/>
          <ac:picMkLst>
            <pc:docMk/>
            <pc:sldMk cId="4242027763" sldId="257"/>
            <ac:picMk id="33" creationId="{2B19AECA-B96C-4003-AB2A-72E6A8573164}"/>
          </ac:picMkLst>
        </pc:picChg>
        <pc:picChg chg="add del mod">
          <ac:chgData name="kato yoko" userId="05faeffd7c2f10e3" providerId="LiveId" clId="{69CC8A52-6568-4EF9-942F-864911136CF2}" dt="2020-09-05T00:25:20.464" v="874" actId="478"/>
          <ac:picMkLst>
            <pc:docMk/>
            <pc:sldMk cId="4242027763" sldId="257"/>
            <ac:picMk id="33" creationId="{E408E064-82CA-4D10-A456-CB8DBBD1B4BD}"/>
          </ac:picMkLst>
        </pc:picChg>
        <pc:picChg chg="add del mod modCrop">
          <ac:chgData name="kato yoko" userId="05faeffd7c2f10e3" providerId="LiveId" clId="{69CC8A52-6568-4EF9-942F-864911136CF2}" dt="2020-09-05T00:26:38.809" v="893" actId="478"/>
          <ac:picMkLst>
            <pc:docMk/>
            <pc:sldMk cId="4242027763" sldId="257"/>
            <ac:picMk id="37" creationId="{E25A859D-F95F-4CB9-B5C7-B68E3832F2AE}"/>
          </ac:picMkLst>
        </pc:picChg>
        <pc:picChg chg="add del mod modCrop">
          <ac:chgData name="kato yoko" userId="05faeffd7c2f10e3" providerId="LiveId" clId="{69CC8A52-6568-4EF9-942F-864911136CF2}" dt="2020-09-03T13:06:58.245" v="580" actId="478"/>
          <ac:picMkLst>
            <pc:docMk/>
            <pc:sldMk cId="4242027763" sldId="257"/>
            <ac:picMk id="38" creationId="{C9169391-C6F1-4FF3-815F-A8E033D93988}"/>
          </ac:picMkLst>
        </pc:picChg>
        <pc:picChg chg="add mod">
          <ac:chgData name="kato yoko" userId="05faeffd7c2f10e3" providerId="LiveId" clId="{69CC8A52-6568-4EF9-942F-864911136CF2}" dt="2020-09-05T00:26:46.163" v="895" actId="1076"/>
          <ac:picMkLst>
            <pc:docMk/>
            <pc:sldMk cId="4242027763" sldId="257"/>
            <ac:picMk id="39" creationId="{C276BF65-161E-45F5-A2AE-5D390CE3DA7E}"/>
          </ac:picMkLst>
        </pc:picChg>
        <pc:picChg chg="add del mod modCrop">
          <ac:chgData name="kato yoko" userId="05faeffd7c2f10e3" providerId="LiveId" clId="{69CC8A52-6568-4EF9-942F-864911136CF2}" dt="2020-09-04T04:14:41.313" v="855" actId="478"/>
          <ac:picMkLst>
            <pc:docMk/>
            <pc:sldMk cId="4242027763" sldId="257"/>
            <ac:picMk id="40" creationId="{20B17602-E6F7-46B7-B509-178B0EC1A087}"/>
          </ac:picMkLst>
        </pc:picChg>
        <pc:cxnChg chg="add del mod ord">
          <ac:chgData name="kato yoko" userId="05faeffd7c2f10e3" providerId="LiveId" clId="{69CC8A52-6568-4EF9-942F-864911136CF2}" dt="2020-09-04T04:01:28.816" v="714" actId="478"/>
          <ac:cxnSpMkLst>
            <pc:docMk/>
            <pc:sldMk cId="4242027763" sldId="257"/>
            <ac:cxnSpMk id="5" creationId="{B7FA7AD8-50C9-4B60-A8F4-2E935BBF4C2D}"/>
          </ac:cxnSpMkLst>
        </pc:cxnChg>
        <pc:cxnChg chg="add del mod">
          <ac:chgData name="kato yoko" userId="05faeffd7c2f10e3" providerId="LiveId" clId="{69CC8A52-6568-4EF9-942F-864911136CF2}" dt="2020-09-04T04:01:30.978" v="715" actId="478"/>
          <ac:cxnSpMkLst>
            <pc:docMk/>
            <pc:sldMk cId="4242027763" sldId="257"/>
            <ac:cxnSpMk id="7" creationId="{9753EA71-753F-4109-81E0-C606F0684667}"/>
          </ac:cxnSpMkLst>
        </pc:cxnChg>
        <pc:cxnChg chg="add del mod">
          <ac:chgData name="kato yoko" userId="05faeffd7c2f10e3" providerId="LiveId" clId="{69CC8A52-6568-4EF9-942F-864911136CF2}" dt="2020-09-04T04:03:32.749" v="748" actId="478"/>
          <ac:cxnSpMkLst>
            <pc:docMk/>
            <pc:sldMk cId="4242027763" sldId="257"/>
            <ac:cxnSpMk id="17" creationId="{D0AFCB58-8758-4597-A828-D310C6D4E9E1}"/>
          </ac:cxnSpMkLst>
        </pc:cxnChg>
        <pc:cxnChg chg="add del mod">
          <ac:chgData name="kato yoko" userId="05faeffd7c2f10e3" providerId="LiveId" clId="{69CC8A52-6568-4EF9-942F-864911136CF2}" dt="2020-09-04T04:03:35.468" v="749" actId="478"/>
          <ac:cxnSpMkLst>
            <pc:docMk/>
            <pc:sldMk cId="4242027763" sldId="257"/>
            <ac:cxnSpMk id="26" creationId="{AC1AF17C-114F-4C33-860E-99B449928B9B}"/>
          </ac:cxnSpMkLst>
        </pc:cxnChg>
      </pc:sldChg>
      <pc:sldChg chg="addSp delSp modSp mod">
        <pc:chgData name="kato yoko" userId="05faeffd7c2f10e3" providerId="LiveId" clId="{69CC8A52-6568-4EF9-942F-864911136CF2}" dt="2020-09-06T09:16:51.767" v="2832" actId="1076"/>
        <pc:sldMkLst>
          <pc:docMk/>
          <pc:sldMk cId="3181910348" sldId="259"/>
        </pc:sldMkLst>
        <pc:spChg chg="del">
          <ac:chgData name="kato yoko" userId="05faeffd7c2f10e3" providerId="LiveId" clId="{69CC8A52-6568-4EF9-942F-864911136CF2}" dt="2020-09-05T00:43:26.859" v="913" actId="478"/>
          <ac:spMkLst>
            <pc:docMk/>
            <pc:sldMk cId="3181910348" sldId="259"/>
            <ac:spMk id="2" creationId="{A14CA402-AED4-4B1B-A1F8-F041A1F28012}"/>
          </ac:spMkLst>
        </pc:spChg>
        <pc:spChg chg="mod">
          <ac:chgData name="kato yoko" userId="05faeffd7c2f10e3" providerId="LiveId" clId="{69CC8A52-6568-4EF9-942F-864911136CF2}" dt="2020-09-05T07:30:43.016" v="1398" actId="1035"/>
          <ac:spMkLst>
            <pc:docMk/>
            <pc:sldMk cId="3181910348" sldId="259"/>
            <ac:spMk id="3" creationId="{066C7E6F-6DB1-4F96-9F4A-4EF450254AB3}"/>
          </ac:spMkLst>
        </pc:spChg>
        <pc:spChg chg="mod">
          <ac:chgData name="kato yoko" userId="05faeffd7c2f10e3" providerId="LiveId" clId="{69CC8A52-6568-4EF9-942F-864911136CF2}" dt="2020-09-05T07:29:24.147" v="1389" actId="1076"/>
          <ac:spMkLst>
            <pc:docMk/>
            <pc:sldMk cId="3181910348" sldId="259"/>
            <ac:spMk id="4" creationId="{E1ED9F1C-BB76-4EB8-BAE3-B21BBD07E308}"/>
          </ac:spMkLst>
        </pc:spChg>
        <pc:spChg chg="del">
          <ac:chgData name="kato yoko" userId="05faeffd7c2f10e3" providerId="LiveId" clId="{69CC8A52-6568-4EF9-942F-864911136CF2}" dt="2020-09-05T00:45:12.100" v="966" actId="478"/>
          <ac:spMkLst>
            <pc:docMk/>
            <pc:sldMk cId="3181910348" sldId="259"/>
            <ac:spMk id="5" creationId="{70C982A2-4916-4254-AD88-3AB84F750076}"/>
          </ac:spMkLst>
        </pc:spChg>
        <pc:spChg chg="mod">
          <ac:chgData name="kato yoko" userId="05faeffd7c2f10e3" providerId="LiveId" clId="{69CC8A52-6568-4EF9-942F-864911136CF2}" dt="2020-09-05T07:30:51.168" v="1400" actId="1038"/>
          <ac:spMkLst>
            <pc:docMk/>
            <pc:sldMk cId="3181910348" sldId="259"/>
            <ac:spMk id="7" creationId="{C7F1DB16-168C-4035-919F-7CAA2A7E8EB3}"/>
          </ac:spMkLst>
        </pc:spChg>
        <pc:spChg chg="mod">
          <ac:chgData name="kato yoko" userId="05faeffd7c2f10e3" providerId="LiveId" clId="{69CC8A52-6568-4EF9-942F-864911136CF2}" dt="2020-09-06T09:16:36.308" v="2825" actId="1037"/>
          <ac:spMkLst>
            <pc:docMk/>
            <pc:sldMk cId="3181910348" sldId="259"/>
            <ac:spMk id="8" creationId="{39467367-2CB5-4B59-B109-7AB792B68E33}"/>
          </ac:spMkLst>
        </pc:spChg>
        <pc:spChg chg="add mod">
          <ac:chgData name="kato yoko" userId="05faeffd7c2f10e3" providerId="LiveId" clId="{69CC8A52-6568-4EF9-942F-864911136CF2}" dt="2020-09-06T09:16:51.767" v="2832" actId="1076"/>
          <ac:spMkLst>
            <pc:docMk/>
            <pc:sldMk cId="3181910348" sldId="259"/>
            <ac:spMk id="12" creationId="{CFCAD142-2347-4316-8DC0-D7B4E3735497}"/>
          </ac:spMkLst>
        </pc:spChg>
        <pc:picChg chg="add del mod">
          <ac:chgData name="kato yoko" userId="05faeffd7c2f10e3" providerId="LiveId" clId="{69CC8A52-6568-4EF9-942F-864911136CF2}" dt="2020-09-05T00:27:39.012" v="899" actId="21"/>
          <ac:picMkLst>
            <pc:docMk/>
            <pc:sldMk cId="3181910348" sldId="259"/>
            <ac:picMk id="10" creationId="{C06C92C6-F5FA-48AC-91DF-9E8636DC9B3E}"/>
          </ac:picMkLst>
        </pc:picChg>
      </pc:sldChg>
      <pc:sldChg chg="addSp delSp modSp mod delAnim">
        <pc:chgData name="kato yoko" userId="05faeffd7c2f10e3" providerId="LiveId" clId="{69CC8A52-6568-4EF9-942F-864911136CF2}" dt="2020-09-05T12:08:19.927" v="2821" actId="1076"/>
        <pc:sldMkLst>
          <pc:docMk/>
          <pc:sldMk cId="3661292290" sldId="260"/>
        </pc:sldMkLst>
        <pc:spChg chg="del">
          <ac:chgData name="kato yoko" userId="05faeffd7c2f10e3" providerId="LiveId" clId="{69CC8A52-6568-4EF9-942F-864911136CF2}" dt="2020-09-05T09:44:45.179" v="1893" actId="478"/>
          <ac:spMkLst>
            <pc:docMk/>
            <pc:sldMk cId="3661292290" sldId="260"/>
            <ac:spMk id="13" creationId="{84DD5B3B-0187-4037-A064-1C3EE97CBC2D}"/>
          </ac:spMkLst>
        </pc:spChg>
        <pc:spChg chg="del">
          <ac:chgData name="kato yoko" userId="05faeffd7c2f10e3" providerId="LiveId" clId="{69CC8A52-6568-4EF9-942F-864911136CF2}" dt="2020-09-05T09:44:45.179" v="1893" actId="478"/>
          <ac:spMkLst>
            <pc:docMk/>
            <pc:sldMk cId="3661292290" sldId="260"/>
            <ac:spMk id="17" creationId="{6BDDA37A-95B9-4905-89A5-BB6BA28341AF}"/>
          </ac:spMkLst>
        </pc:spChg>
        <pc:spChg chg="del">
          <ac:chgData name="kato yoko" userId="05faeffd7c2f10e3" providerId="LiveId" clId="{69CC8A52-6568-4EF9-942F-864911136CF2}" dt="2020-09-05T09:44:45.179" v="1893" actId="478"/>
          <ac:spMkLst>
            <pc:docMk/>
            <pc:sldMk cId="3661292290" sldId="260"/>
            <ac:spMk id="18" creationId="{67C44AFF-8059-45A4-9A35-7D76E65297AE}"/>
          </ac:spMkLst>
        </pc:spChg>
        <pc:spChg chg="del">
          <ac:chgData name="kato yoko" userId="05faeffd7c2f10e3" providerId="LiveId" clId="{69CC8A52-6568-4EF9-942F-864911136CF2}" dt="2020-09-05T09:44:45.179" v="1893" actId="478"/>
          <ac:spMkLst>
            <pc:docMk/>
            <pc:sldMk cId="3661292290" sldId="260"/>
            <ac:spMk id="19" creationId="{D9731E5D-4CC3-4102-A92C-8614BD780E99}"/>
          </ac:spMkLst>
        </pc:spChg>
        <pc:spChg chg="del">
          <ac:chgData name="kato yoko" userId="05faeffd7c2f10e3" providerId="LiveId" clId="{69CC8A52-6568-4EF9-942F-864911136CF2}" dt="2020-09-05T09:44:45.179" v="1893" actId="478"/>
          <ac:spMkLst>
            <pc:docMk/>
            <pc:sldMk cId="3661292290" sldId="260"/>
            <ac:spMk id="20" creationId="{876F80BA-82BF-42E2-96D7-585BF1528F60}"/>
          </ac:spMkLst>
        </pc:spChg>
        <pc:spChg chg="del">
          <ac:chgData name="kato yoko" userId="05faeffd7c2f10e3" providerId="LiveId" clId="{69CC8A52-6568-4EF9-942F-864911136CF2}" dt="2020-09-05T09:44:45.179" v="1893" actId="478"/>
          <ac:spMkLst>
            <pc:docMk/>
            <pc:sldMk cId="3661292290" sldId="260"/>
            <ac:spMk id="21" creationId="{13B71325-2B9F-4F49-9C5B-F3729305F309}"/>
          </ac:spMkLst>
        </pc:spChg>
        <pc:spChg chg="del">
          <ac:chgData name="kato yoko" userId="05faeffd7c2f10e3" providerId="LiveId" clId="{69CC8A52-6568-4EF9-942F-864911136CF2}" dt="2020-09-05T09:44:45.179" v="1893" actId="478"/>
          <ac:spMkLst>
            <pc:docMk/>
            <pc:sldMk cId="3661292290" sldId="260"/>
            <ac:spMk id="22" creationId="{59A0813D-BFE1-4077-BFE1-ADC51DDCFB0C}"/>
          </ac:spMkLst>
        </pc:spChg>
        <pc:spChg chg="del">
          <ac:chgData name="kato yoko" userId="05faeffd7c2f10e3" providerId="LiveId" clId="{69CC8A52-6568-4EF9-942F-864911136CF2}" dt="2020-09-05T09:44:45.179" v="1893" actId="478"/>
          <ac:spMkLst>
            <pc:docMk/>
            <pc:sldMk cId="3661292290" sldId="260"/>
            <ac:spMk id="23" creationId="{FAF1B193-A40F-4BF5-B103-0CDEEDAD3E0A}"/>
          </ac:spMkLst>
        </pc:spChg>
        <pc:spChg chg="del">
          <ac:chgData name="kato yoko" userId="05faeffd7c2f10e3" providerId="LiveId" clId="{69CC8A52-6568-4EF9-942F-864911136CF2}" dt="2020-09-05T09:44:45.179" v="1893" actId="478"/>
          <ac:spMkLst>
            <pc:docMk/>
            <pc:sldMk cId="3661292290" sldId="260"/>
            <ac:spMk id="24" creationId="{72B792AE-75D7-4BED-9363-92990904F7B7}"/>
          </ac:spMkLst>
        </pc:spChg>
        <pc:spChg chg="del">
          <ac:chgData name="kato yoko" userId="05faeffd7c2f10e3" providerId="LiveId" clId="{69CC8A52-6568-4EF9-942F-864911136CF2}" dt="2020-09-05T09:44:45.179" v="1893" actId="478"/>
          <ac:spMkLst>
            <pc:docMk/>
            <pc:sldMk cId="3661292290" sldId="260"/>
            <ac:spMk id="25" creationId="{A0A0906B-F02F-4E2C-BE6D-61B388DFC91B}"/>
          </ac:spMkLst>
        </pc:spChg>
        <pc:spChg chg="del">
          <ac:chgData name="kato yoko" userId="05faeffd7c2f10e3" providerId="LiveId" clId="{69CC8A52-6568-4EF9-942F-864911136CF2}" dt="2020-09-05T09:44:45.179" v="1893" actId="478"/>
          <ac:spMkLst>
            <pc:docMk/>
            <pc:sldMk cId="3661292290" sldId="260"/>
            <ac:spMk id="26" creationId="{20E12355-6C9F-4487-AE2C-6EA41B11C90A}"/>
          </ac:spMkLst>
        </pc:spChg>
        <pc:picChg chg="add mod modCrop">
          <ac:chgData name="kato yoko" userId="05faeffd7c2f10e3" providerId="LiveId" clId="{69CC8A52-6568-4EF9-942F-864911136CF2}" dt="2020-09-05T12:08:19.927" v="2821" actId="1076"/>
          <ac:picMkLst>
            <pc:docMk/>
            <pc:sldMk cId="3661292290" sldId="260"/>
            <ac:picMk id="2" creationId="{70CC49E2-EEA2-4800-B357-99D851E1069D}"/>
          </ac:picMkLst>
        </pc:picChg>
        <pc:picChg chg="del">
          <ac:chgData name="kato yoko" userId="05faeffd7c2f10e3" providerId="LiveId" clId="{69CC8A52-6568-4EF9-942F-864911136CF2}" dt="2020-09-05T09:44:45.179" v="1893" actId="478"/>
          <ac:picMkLst>
            <pc:docMk/>
            <pc:sldMk cId="3661292290" sldId="260"/>
            <ac:picMk id="3" creationId="{3AA4D8F6-1432-4F43-BAF6-9D71EB8B6AAE}"/>
          </ac:picMkLst>
        </pc:picChg>
        <pc:picChg chg="del">
          <ac:chgData name="kato yoko" userId="05faeffd7c2f10e3" providerId="LiveId" clId="{69CC8A52-6568-4EF9-942F-864911136CF2}" dt="2020-09-05T09:44:45.179" v="1893" actId="478"/>
          <ac:picMkLst>
            <pc:docMk/>
            <pc:sldMk cId="3661292290" sldId="260"/>
            <ac:picMk id="11" creationId="{6861C1C0-8508-48A6-A83D-6EEBDC5D8A29}"/>
          </ac:picMkLst>
        </pc:picChg>
      </pc:sldChg>
      <pc:sldChg chg="addSp delSp modSp mod delAnim">
        <pc:chgData name="kato yoko" userId="05faeffd7c2f10e3" providerId="LiveId" clId="{69CC8A52-6568-4EF9-942F-864911136CF2}" dt="2020-09-08T08:02:36.308" v="4887" actId="1076"/>
        <pc:sldMkLst>
          <pc:docMk/>
          <pc:sldMk cId="2386356959" sldId="261"/>
        </pc:sldMkLst>
        <pc:spChg chg="del">
          <ac:chgData name="kato yoko" userId="05faeffd7c2f10e3" providerId="LiveId" clId="{69CC8A52-6568-4EF9-942F-864911136CF2}" dt="2020-09-07T07:01:15.084" v="3666" actId="478"/>
          <ac:spMkLst>
            <pc:docMk/>
            <pc:sldMk cId="2386356959" sldId="261"/>
            <ac:spMk id="15" creationId="{3326A555-CFB8-43FC-8BD5-C042133EE387}"/>
          </ac:spMkLst>
        </pc:spChg>
        <pc:spChg chg="del">
          <ac:chgData name="kato yoko" userId="05faeffd7c2f10e3" providerId="LiveId" clId="{69CC8A52-6568-4EF9-942F-864911136CF2}" dt="2020-09-07T07:01:15.084" v="3666" actId="478"/>
          <ac:spMkLst>
            <pc:docMk/>
            <pc:sldMk cId="2386356959" sldId="261"/>
            <ac:spMk id="16" creationId="{3D356C25-DBF7-4EE6-AEFC-0D25E538008D}"/>
          </ac:spMkLst>
        </pc:spChg>
        <pc:spChg chg="del">
          <ac:chgData name="kato yoko" userId="05faeffd7c2f10e3" providerId="LiveId" clId="{69CC8A52-6568-4EF9-942F-864911136CF2}" dt="2020-09-07T07:01:15.084" v="3666" actId="478"/>
          <ac:spMkLst>
            <pc:docMk/>
            <pc:sldMk cId="2386356959" sldId="261"/>
            <ac:spMk id="19" creationId="{9B926520-4689-43B8-BDA2-77D4977BB50B}"/>
          </ac:spMkLst>
        </pc:spChg>
        <pc:spChg chg="del">
          <ac:chgData name="kato yoko" userId="05faeffd7c2f10e3" providerId="LiveId" clId="{69CC8A52-6568-4EF9-942F-864911136CF2}" dt="2020-09-07T07:01:15.084" v="3666" actId="478"/>
          <ac:spMkLst>
            <pc:docMk/>
            <pc:sldMk cId="2386356959" sldId="261"/>
            <ac:spMk id="21" creationId="{E47E2200-7E00-4190-BB53-13F5498B8288}"/>
          </ac:spMkLst>
        </pc:spChg>
        <pc:spChg chg="del">
          <ac:chgData name="kato yoko" userId="05faeffd7c2f10e3" providerId="LiveId" clId="{69CC8A52-6568-4EF9-942F-864911136CF2}" dt="2020-09-07T07:01:15.084" v="3666" actId="478"/>
          <ac:spMkLst>
            <pc:docMk/>
            <pc:sldMk cId="2386356959" sldId="261"/>
            <ac:spMk id="22" creationId="{D3B5A6D5-8109-4ED0-A8C7-782371455361}"/>
          </ac:spMkLst>
        </pc:spChg>
        <pc:spChg chg="del">
          <ac:chgData name="kato yoko" userId="05faeffd7c2f10e3" providerId="LiveId" clId="{69CC8A52-6568-4EF9-942F-864911136CF2}" dt="2020-09-07T07:01:15.084" v="3666" actId="478"/>
          <ac:spMkLst>
            <pc:docMk/>
            <pc:sldMk cId="2386356959" sldId="261"/>
            <ac:spMk id="23" creationId="{DBDD4314-567A-4D39-B662-AB369090B6D1}"/>
          </ac:spMkLst>
        </pc:spChg>
        <pc:picChg chg="add mod">
          <ac:chgData name="kato yoko" userId="05faeffd7c2f10e3" providerId="LiveId" clId="{69CC8A52-6568-4EF9-942F-864911136CF2}" dt="2020-09-08T08:02:36.308" v="4887" actId="1076"/>
          <ac:picMkLst>
            <pc:docMk/>
            <pc:sldMk cId="2386356959" sldId="261"/>
            <ac:picMk id="3" creationId="{332BEB4D-BA5F-4F7C-86EC-64C14E59E0E0}"/>
          </ac:picMkLst>
        </pc:picChg>
        <pc:picChg chg="del">
          <ac:chgData name="kato yoko" userId="05faeffd7c2f10e3" providerId="LiveId" clId="{69CC8A52-6568-4EF9-942F-864911136CF2}" dt="2020-09-07T07:01:15.084" v="3666" actId="478"/>
          <ac:picMkLst>
            <pc:docMk/>
            <pc:sldMk cId="2386356959" sldId="261"/>
            <ac:picMk id="7" creationId="{244C2ED6-3E84-4936-AC8D-E341B2E5B327}"/>
          </ac:picMkLst>
        </pc:picChg>
        <pc:picChg chg="del">
          <ac:chgData name="kato yoko" userId="05faeffd7c2f10e3" providerId="LiveId" clId="{69CC8A52-6568-4EF9-942F-864911136CF2}" dt="2020-09-07T07:01:15.084" v="3666" actId="478"/>
          <ac:picMkLst>
            <pc:docMk/>
            <pc:sldMk cId="2386356959" sldId="261"/>
            <ac:picMk id="13" creationId="{63F0B9F3-9FE1-4319-9FB5-3E0F6374C256}"/>
          </ac:picMkLst>
        </pc:picChg>
        <pc:picChg chg="del">
          <ac:chgData name="kato yoko" userId="05faeffd7c2f10e3" providerId="LiveId" clId="{69CC8A52-6568-4EF9-942F-864911136CF2}" dt="2020-09-06T09:40:37.145" v="3176" actId="21"/>
          <ac:picMkLst>
            <pc:docMk/>
            <pc:sldMk cId="2386356959" sldId="261"/>
            <ac:picMk id="18" creationId="{BFF7FD90-AE2D-4C8E-A7A9-14D19F7332AD}"/>
          </ac:picMkLst>
        </pc:picChg>
      </pc:sldChg>
      <pc:sldChg chg="addSp delSp modSp mod delAnim">
        <pc:chgData name="kato yoko" userId="05faeffd7c2f10e3" providerId="LiveId" clId="{69CC8A52-6568-4EF9-942F-864911136CF2}" dt="2020-09-03T12:11:11.501" v="372" actId="207"/>
        <pc:sldMkLst>
          <pc:docMk/>
          <pc:sldMk cId="544571285" sldId="262"/>
        </pc:sldMkLst>
        <pc:spChg chg="add mod ord">
          <ac:chgData name="kato yoko" userId="05faeffd7c2f10e3" providerId="LiveId" clId="{69CC8A52-6568-4EF9-942F-864911136CF2}" dt="2020-09-03T12:11:01.648" v="369" actId="207"/>
          <ac:spMkLst>
            <pc:docMk/>
            <pc:sldMk cId="544571285" sldId="262"/>
            <ac:spMk id="7" creationId="{BAC2247F-617E-4E3F-8423-4C8D094AA2BA}"/>
          </ac:spMkLst>
        </pc:spChg>
        <pc:spChg chg="add del mod">
          <ac:chgData name="kato yoko" userId="05faeffd7c2f10e3" providerId="LiveId" clId="{69CC8A52-6568-4EF9-942F-864911136CF2}" dt="2020-09-03T12:09:23.943" v="344" actId="478"/>
          <ac:spMkLst>
            <pc:docMk/>
            <pc:sldMk cId="544571285" sldId="262"/>
            <ac:spMk id="17" creationId="{2417E419-9561-4F4E-815A-A36C4C0F4AC0}"/>
          </ac:spMkLst>
        </pc:spChg>
        <pc:spChg chg="del">
          <ac:chgData name="kato yoko" userId="05faeffd7c2f10e3" providerId="LiveId" clId="{69CC8A52-6568-4EF9-942F-864911136CF2}" dt="2020-09-03T11:39:54.659" v="36" actId="478"/>
          <ac:spMkLst>
            <pc:docMk/>
            <pc:sldMk cId="544571285" sldId="262"/>
            <ac:spMk id="18" creationId="{357CC42B-1912-46FA-819F-FC88449FC74A}"/>
          </ac:spMkLst>
        </pc:spChg>
        <pc:spChg chg="add mod">
          <ac:chgData name="kato yoko" userId="05faeffd7c2f10e3" providerId="LiveId" clId="{69CC8A52-6568-4EF9-942F-864911136CF2}" dt="2020-09-03T12:09:34.947" v="347" actId="14100"/>
          <ac:spMkLst>
            <pc:docMk/>
            <pc:sldMk cId="544571285" sldId="262"/>
            <ac:spMk id="19" creationId="{BBB392DC-C093-4466-A90B-F4FAB99D05E2}"/>
          </ac:spMkLst>
        </pc:spChg>
        <pc:spChg chg="del">
          <ac:chgData name="kato yoko" userId="05faeffd7c2f10e3" providerId="LiveId" clId="{69CC8A52-6568-4EF9-942F-864911136CF2}" dt="2020-09-03T11:39:51.800" v="35" actId="478"/>
          <ac:spMkLst>
            <pc:docMk/>
            <pc:sldMk cId="544571285" sldId="262"/>
            <ac:spMk id="20" creationId="{47FA4B17-227A-48F1-A890-93369842C7B9}"/>
          </ac:spMkLst>
        </pc:spChg>
        <pc:spChg chg="del">
          <ac:chgData name="kato yoko" userId="05faeffd7c2f10e3" providerId="LiveId" clId="{69CC8A52-6568-4EF9-942F-864911136CF2}" dt="2020-09-03T11:39:54.659" v="36" actId="478"/>
          <ac:spMkLst>
            <pc:docMk/>
            <pc:sldMk cId="544571285" sldId="262"/>
            <ac:spMk id="25" creationId="{DB90E859-20B6-4A0D-9F7F-CCFF8E456A87}"/>
          </ac:spMkLst>
        </pc:spChg>
        <pc:spChg chg="del">
          <ac:chgData name="kato yoko" userId="05faeffd7c2f10e3" providerId="LiveId" clId="{69CC8A52-6568-4EF9-942F-864911136CF2}" dt="2020-09-03T11:39:51.800" v="35" actId="478"/>
          <ac:spMkLst>
            <pc:docMk/>
            <pc:sldMk cId="544571285" sldId="262"/>
            <ac:spMk id="26" creationId="{74A37DF1-A01B-4562-9083-F345C9BA868F}"/>
          </ac:spMkLst>
        </pc:spChg>
        <pc:spChg chg="del">
          <ac:chgData name="kato yoko" userId="05faeffd7c2f10e3" providerId="LiveId" clId="{69CC8A52-6568-4EF9-942F-864911136CF2}" dt="2020-09-03T11:39:54.659" v="36" actId="478"/>
          <ac:spMkLst>
            <pc:docMk/>
            <pc:sldMk cId="544571285" sldId="262"/>
            <ac:spMk id="27" creationId="{445DC3A7-BBC1-419C-A686-D23A4353AD1C}"/>
          </ac:spMkLst>
        </pc:spChg>
        <pc:spChg chg="del">
          <ac:chgData name="kato yoko" userId="05faeffd7c2f10e3" providerId="LiveId" clId="{69CC8A52-6568-4EF9-942F-864911136CF2}" dt="2020-09-03T11:39:54.659" v="36" actId="478"/>
          <ac:spMkLst>
            <pc:docMk/>
            <pc:sldMk cId="544571285" sldId="262"/>
            <ac:spMk id="29" creationId="{18F212C0-B0EF-47A9-92CB-F78755EFB800}"/>
          </ac:spMkLst>
        </pc:spChg>
        <pc:spChg chg="add mod ord">
          <ac:chgData name="kato yoko" userId="05faeffd7c2f10e3" providerId="LiveId" clId="{69CC8A52-6568-4EF9-942F-864911136CF2}" dt="2020-09-03T12:11:05.103" v="370" actId="207"/>
          <ac:spMkLst>
            <pc:docMk/>
            <pc:sldMk cId="544571285" sldId="262"/>
            <ac:spMk id="30" creationId="{E5F791A7-AF7E-4069-98C5-0CD8C03B6AFD}"/>
          </ac:spMkLst>
        </pc:spChg>
        <pc:spChg chg="add mod">
          <ac:chgData name="kato yoko" userId="05faeffd7c2f10e3" providerId="LiveId" clId="{69CC8A52-6568-4EF9-942F-864911136CF2}" dt="2020-09-03T12:10:36.938" v="364" actId="14100"/>
          <ac:spMkLst>
            <pc:docMk/>
            <pc:sldMk cId="544571285" sldId="262"/>
            <ac:spMk id="40" creationId="{FB1FEAEF-31F4-4ED8-9BD9-B0456EF63639}"/>
          </ac:spMkLst>
        </pc:spChg>
        <pc:spChg chg="add mod">
          <ac:chgData name="kato yoko" userId="05faeffd7c2f10e3" providerId="LiveId" clId="{69CC8A52-6568-4EF9-942F-864911136CF2}" dt="2020-09-03T12:11:11.501" v="372" actId="207"/>
          <ac:spMkLst>
            <pc:docMk/>
            <pc:sldMk cId="544571285" sldId="262"/>
            <ac:spMk id="46" creationId="{91F6600A-8ABD-4C0E-A4EE-F15B38624AB3}"/>
          </ac:spMkLst>
        </pc:spChg>
        <pc:picChg chg="del">
          <ac:chgData name="kato yoko" userId="05faeffd7c2f10e3" providerId="LiveId" clId="{69CC8A52-6568-4EF9-942F-864911136CF2}" dt="2020-09-03T11:39:34.792" v="31" actId="478"/>
          <ac:picMkLst>
            <pc:docMk/>
            <pc:sldMk cId="544571285" sldId="262"/>
            <ac:picMk id="3" creationId="{687D5967-CEFE-4EBA-B460-712537C8829A}"/>
          </ac:picMkLst>
        </pc:picChg>
        <pc:picChg chg="add mod">
          <ac:chgData name="kato yoko" userId="05faeffd7c2f10e3" providerId="LiveId" clId="{69CC8A52-6568-4EF9-942F-864911136CF2}" dt="2020-09-03T12:03:32.680" v="252" actId="1076"/>
          <ac:picMkLst>
            <pc:docMk/>
            <pc:sldMk cId="544571285" sldId="262"/>
            <ac:picMk id="4" creationId="{74C58610-543C-4B52-BB29-EB7F618097A5}"/>
          </ac:picMkLst>
        </pc:picChg>
        <pc:picChg chg="add del mod modCrop">
          <ac:chgData name="kato yoko" userId="05faeffd7c2f10e3" providerId="LiveId" clId="{69CC8A52-6568-4EF9-942F-864911136CF2}" dt="2020-09-03T11:51:49.240" v="130" actId="478"/>
          <ac:picMkLst>
            <pc:docMk/>
            <pc:sldMk cId="544571285" sldId="262"/>
            <ac:picMk id="6" creationId="{463EB105-CD68-42EC-80A3-19519E0D4769}"/>
          </ac:picMkLst>
        </pc:picChg>
        <pc:picChg chg="del">
          <ac:chgData name="kato yoko" userId="05faeffd7c2f10e3" providerId="LiveId" clId="{69CC8A52-6568-4EF9-942F-864911136CF2}" dt="2020-09-03T11:39:59.084" v="39" actId="478"/>
          <ac:picMkLst>
            <pc:docMk/>
            <pc:sldMk cId="544571285" sldId="262"/>
            <ac:picMk id="8" creationId="{FB9F9308-81BB-47E0-A4DF-1B1FC7F49EC1}"/>
          </ac:picMkLst>
        </pc:picChg>
        <pc:picChg chg="add del mod ord">
          <ac:chgData name="kato yoko" userId="05faeffd7c2f10e3" providerId="LiveId" clId="{69CC8A52-6568-4EF9-942F-864911136CF2}" dt="2020-09-03T12:08:44.946" v="337" actId="478"/>
          <ac:picMkLst>
            <pc:docMk/>
            <pc:sldMk cId="544571285" sldId="262"/>
            <ac:picMk id="10" creationId="{F67B3CF1-AA43-4F3C-8F68-8C5030E035A4}"/>
          </ac:picMkLst>
        </pc:picChg>
        <pc:picChg chg="add mod ord">
          <ac:chgData name="kato yoko" userId="05faeffd7c2f10e3" providerId="LiveId" clId="{69CC8A52-6568-4EF9-942F-864911136CF2}" dt="2020-09-03T12:09:36.704" v="348" actId="166"/>
          <ac:picMkLst>
            <pc:docMk/>
            <pc:sldMk cId="544571285" sldId="262"/>
            <ac:picMk id="12" creationId="{6E9E7C6C-BD48-4B08-B5A7-BEFADCF3CC9C}"/>
          </ac:picMkLst>
        </pc:picChg>
        <pc:picChg chg="del mod">
          <ac:chgData name="kato yoko" userId="05faeffd7c2f10e3" providerId="LiveId" clId="{69CC8A52-6568-4EF9-942F-864911136CF2}" dt="2020-09-03T11:39:48.312" v="34" actId="478"/>
          <ac:picMkLst>
            <pc:docMk/>
            <pc:sldMk cId="544571285" sldId="262"/>
            <ac:picMk id="14" creationId="{E56881F3-B34B-44DC-9FD2-0A7AC8C837C8}"/>
          </ac:picMkLst>
        </pc:picChg>
        <pc:picChg chg="add del mod ord modCrop">
          <ac:chgData name="kato yoko" userId="05faeffd7c2f10e3" providerId="LiveId" clId="{69CC8A52-6568-4EF9-942F-864911136CF2}" dt="2020-09-03T12:01:24.024" v="226" actId="478"/>
          <ac:picMkLst>
            <pc:docMk/>
            <pc:sldMk cId="544571285" sldId="262"/>
            <ac:picMk id="15" creationId="{5FACBEE8-ABCC-45BD-8D6B-5B517591947F}"/>
          </ac:picMkLst>
        </pc:picChg>
        <pc:picChg chg="del">
          <ac:chgData name="kato yoko" userId="05faeffd7c2f10e3" providerId="LiveId" clId="{69CC8A52-6568-4EF9-942F-864911136CF2}" dt="2020-09-03T11:39:37.369" v="32" actId="478"/>
          <ac:picMkLst>
            <pc:docMk/>
            <pc:sldMk cId="544571285" sldId="262"/>
            <ac:picMk id="16" creationId="{9E4BAF4B-8EB9-4E73-80EB-138A3F8AF0FD}"/>
          </ac:picMkLst>
        </pc:picChg>
        <pc:picChg chg="del mod">
          <ac:chgData name="kato yoko" userId="05faeffd7c2f10e3" providerId="LiveId" clId="{69CC8A52-6568-4EF9-942F-864911136CF2}" dt="2020-09-03T11:39:57.224" v="38" actId="478"/>
          <ac:picMkLst>
            <pc:docMk/>
            <pc:sldMk cId="544571285" sldId="262"/>
            <ac:picMk id="23" creationId="{183A6046-3AA5-46C9-A9A0-5B675FE375E8}"/>
          </ac:picMkLst>
        </pc:picChg>
        <pc:picChg chg="del">
          <ac:chgData name="kato yoko" userId="05faeffd7c2f10e3" providerId="LiveId" clId="{69CC8A52-6568-4EF9-942F-864911136CF2}" dt="2020-09-03T11:39:54.659" v="36" actId="478"/>
          <ac:picMkLst>
            <pc:docMk/>
            <pc:sldMk cId="544571285" sldId="262"/>
            <ac:picMk id="24" creationId="{79D99443-13EF-42FB-A157-F970C0FAF74C}"/>
          </ac:picMkLst>
        </pc:picChg>
        <pc:picChg chg="add mod">
          <ac:chgData name="kato yoko" userId="05faeffd7c2f10e3" providerId="LiveId" clId="{69CC8A52-6568-4EF9-942F-864911136CF2}" dt="2020-09-03T12:10:12.968" v="360" actId="1076"/>
          <ac:picMkLst>
            <pc:docMk/>
            <pc:sldMk cId="544571285" sldId="262"/>
            <ac:picMk id="33" creationId="{581C0B34-C5E4-4E97-B7AE-27B23F927936}"/>
          </ac:picMkLst>
        </pc:picChg>
        <pc:picChg chg="add mod ord">
          <ac:chgData name="kato yoko" userId="05faeffd7c2f10e3" providerId="LiveId" clId="{69CC8A52-6568-4EF9-942F-864911136CF2}" dt="2020-09-03T12:10:31.406" v="363" actId="166"/>
          <ac:picMkLst>
            <pc:docMk/>
            <pc:sldMk cId="544571285" sldId="262"/>
            <ac:picMk id="36" creationId="{61094731-0FFC-40D8-9BAB-7712657047AA}"/>
          </ac:picMkLst>
        </pc:picChg>
        <pc:picChg chg="add mod ord">
          <ac:chgData name="kato yoko" userId="05faeffd7c2f10e3" providerId="LiveId" clId="{69CC8A52-6568-4EF9-942F-864911136CF2}" dt="2020-09-03T12:05:58.316" v="282" actId="1076"/>
          <ac:picMkLst>
            <pc:docMk/>
            <pc:sldMk cId="544571285" sldId="262"/>
            <ac:picMk id="38" creationId="{30E23035-727A-4368-8998-9D0C990F0E6A}"/>
          </ac:picMkLst>
        </pc:picChg>
        <pc:picChg chg="add mod">
          <ac:chgData name="kato yoko" userId="05faeffd7c2f10e3" providerId="LiveId" clId="{69CC8A52-6568-4EF9-942F-864911136CF2}" dt="2020-09-03T12:08:57.449" v="340" actId="1076"/>
          <ac:picMkLst>
            <pc:docMk/>
            <pc:sldMk cId="544571285" sldId="262"/>
            <ac:picMk id="48" creationId="{2803FD61-10EF-4291-B0FE-ED9868308F71}"/>
          </ac:picMkLst>
        </pc:picChg>
        <pc:cxnChg chg="add mod">
          <ac:chgData name="kato yoko" userId="05faeffd7c2f10e3" providerId="LiveId" clId="{69CC8A52-6568-4EF9-942F-864911136CF2}" dt="2020-09-03T12:09:48.945" v="353" actId="14100"/>
          <ac:cxnSpMkLst>
            <pc:docMk/>
            <pc:sldMk cId="544571285" sldId="262"/>
            <ac:cxnSpMk id="22" creationId="{EBDC7D4C-805B-46FA-8F93-2E73462F0229}"/>
          </ac:cxnSpMkLst>
        </pc:cxnChg>
        <pc:cxnChg chg="add mod">
          <ac:chgData name="kato yoko" userId="05faeffd7c2f10e3" providerId="LiveId" clId="{69CC8A52-6568-4EF9-942F-864911136CF2}" dt="2020-09-03T12:10:44.539" v="367" actId="14100"/>
          <ac:cxnSpMkLst>
            <pc:docMk/>
            <pc:sldMk cId="544571285" sldId="262"/>
            <ac:cxnSpMk id="41" creationId="{FC2E0E7C-6885-49C5-8BF8-E42AAC696EFC}"/>
          </ac:cxnSpMkLst>
        </pc:cxnChg>
      </pc:sldChg>
      <pc:sldChg chg="addSp delSp modSp mod delAnim modAnim">
        <pc:chgData name="kato yoko" userId="05faeffd7c2f10e3" providerId="LiveId" clId="{69CC8A52-6568-4EF9-942F-864911136CF2}" dt="2020-09-05T09:44:13.616" v="1892" actId="1076"/>
        <pc:sldMkLst>
          <pc:docMk/>
          <pc:sldMk cId="3884977066" sldId="263"/>
        </pc:sldMkLst>
        <pc:spChg chg="add mod">
          <ac:chgData name="kato yoko" userId="05faeffd7c2f10e3" providerId="LiveId" clId="{69CC8A52-6568-4EF9-942F-864911136CF2}" dt="2020-09-05T09:37:29.162" v="1818" actId="1076"/>
          <ac:spMkLst>
            <pc:docMk/>
            <pc:sldMk cId="3884977066" sldId="263"/>
            <ac:spMk id="2" creationId="{0EF03909-AC9E-40C0-8E96-3F5C04427764}"/>
          </ac:spMkLst>
        </pc:spChg>
        <pc:spChg chg="mod">
          <ac:chgData name="kato yoko" userId="05faeffd7c2f10e3" providerId="LiveId" clId="{69CC8A52-6568-4EF9-942F-864911136CF2}" dt="2020-09-05T09:40:36.556" v="1845" actId="14100"/>
          <ac:spMkLst>
            <pc:docMk/>
            <pc:sldMk cId="3884977066" sldId="263"/>
            <ac:spMk id="8" creationId="{87AAB3EF-E4D3-499F-AA4C-42D807288459}"/>
          </ac:spMkLst>
        </pc:spChg>
        <pc:spChg chg="add mod">
          <ac:chgData name="kato yoko" userId="05faeffd7c2f10e3" providerId="LiveId" clId="{69CC8A52-6568-4EF9-942F-864911136CF2}" dt="2020-09-05T09:41:20.333" v="1852" actId="14100"/>
          <ac:spMkLst>
            <pc:docMk/>
            <pc:sldMk cId="3884977066" sldId="263"/>
            <ac:spMk id="17" creationId="{0BCFF641-9F40-45FF-920D-87AD067A2912}"/>
          </ac:spMkLst>
        </pc:spChg>
        <pc:spChg chg="add mod">
          <ac:chgData name="kato yoko" userId="05faeffd7c2f10e3" providerId="LiveId" clId="{69CC8A52-6568-4EF9-942F-864911136CF2}" dt="2020-09-05T09:41:07.363" v="1851" actId="1076"/>
          <ac:spMkLst>
            <pc:docMk/>
            <pc:sldMk cId="3884977066" sldId="263"/>
            <ac:spMk id="19" creationId="{F9474DF9-F30C-432D-91AB-2482360631B8}"/>
          </ac:spMkLst>
        </pc:spChg>
        <pc:spChg chg="mod ord">
          <ac:chgData name="kato yoko" userId="05faeffd7c2f10e3" providerId="LiveId" clId="{69CC8A52-6568-4EF9-942F-864911136CF2}" dt="2020-09-05T09:40:41.308" v="1846" actId="1076"/>
          <ac:spMkLst>
            <pc:docMk/>
            <pc:sldMk cId="3884977066" sldId="263"/>
            <ac:spMk id="20" creationId="{F0B225AF-F21C-409A-8997-6051E06272B6}"/>
          </ac:spMkLst>
        </pc:spChg>
        <pc:spChg chg="del mod">
          <ac:chgData name="kato yoko" userId="05faeffd7c2f10e3" providerId="LiveId" clId="{69CC8A52-6568-4EF9-942F-864911136CF2}" dt="2020-09-05T01:15:21.718" v="1166" actId="478"/>
          <ac:spMkLst>
            <pc:docMk/>
            <pc:sldMk cId="3884977066" sldId="263"/>
            <ac:spMk id="22" creationId="{757A55B0-CF77-4DF6-98CB-8D1FA21E8C1D}"/>
          </ac:spMkLst>
        </pc:spChg>
        <pc:spChg chg="del mod">
          <ac:chgData name="kato yoko" userId="05faeffd7c2f10e3" providerId="LiveId" clId="{69CC8A52-6568-4EF9-942F-864911136CF2}" dt="2020-09-05T01:14:26.966" v="1130" actId="478"/>
          <ac:spMkLst>
            <pc:docMk/>
            <pc:sldMk cId="3884977066" sldId="263"/>
            <ac:spMk id="24" creationId="{68D60007-33C2-4DE3-A63D-486379513800}"/>
          </ac:spMkLst>
        </pc:spChg>
        <pc:spChg chg="del mod">
          <ac:chgData name="kato yoko" userId="05faeffd7c2f10e3" providerId="LiveId" clId="{69CC8A52-6568-4EF9-942F-864911136CF2}" dt="2020-09-05T01:12:02.118" v="1107" actId="478"/>
          <ac:spMkLst>
            <pc:docMk/>
            <pc:sldMk cId="3884977066" sldId="263"/>
            <ac:spMk id="25" creationId="{B643BA55-3E34-4169-A81C-F6827EC5B142}"/>
          </ac:spMkLst>
        </pc:spChg>
        <pc:spChg chg="del">
          <ac:chgData name="kato yoko" userId="05faeffd7c2f10e3" providerId="LiveId" clId="{69CC8A52-6568-4EF9-942F-864911136CF2}" dt="2020-09-05T01:14:41.019" v="1156" actId="478"/>
          <ac:spMkLst>
            <pc:docMk/>
            <pc:sldMk cId="3884977066" sldId="263"/>
            <ac:spMk id="26" creationId="{BD0BBDCF-4DF5-436F-B0F5-75438D4E95C2}"/>
          </ac:spMkLst>
        </pc:spChg>
        <pc:spChg chg="add mod">
          <ac:chgData name="kato yoko" userId="05faeffd7c2f10e3" providerId="LiveId" clId="{69CC8A52-6568-4EF9-942F-864911136CF2}" dt="2020-09-05T09:41:44.138" v="1856" actId="1076"/>
          <ac:spMkLst>
            <pc:docMk/>
            <pc:sldMk cId="3884977066" sldId="263"/>
            <ac:spMk id="30" creationId="{0B9EF78D-5260-42C1-8C16-348D8FD5F238}"/>
          </ac:spMkLst>
        </pc:spChg>
        <pc:spChg chg="add mod">
          <ac:chgData name="kato yoko" userId="05faeffd7c2f10e3" providerId="LiveId" clId="{69CC8A52-6568-4EF9-942F-864911136CF2}" dt="2020-09-05T09:41:51.051" v="1864" actId="1035"/>
          <ac:spMkLst>
            <pc:docMk/>
            <pc:sldMk cId="3884977066" sldId="263"/>
            <ac:spMk id="32" creationId="{8343CEE6-52B9-41C2-B0F8-D35740B26031}"/>
          </ac:spMkLst>
        </pc:spChg>
        <pc:spChg chg="add mod">
          <ac:chgData name="kato yoko" userId="05faeffd7c2f10e3" providerId="LiveId" clId="{69CC8A52-6568-4EF9-942F-864911136CF2}" dt="2020-09-05T09:42:26.573" v="1874" actId="14100"/>
          <ac:spMkLst>
            <pc:docMk/>
            <pc:sldMk cId="3884977066" sldId="263"/>
            <ac:spMk id="36" creationId="{85BA56CE-3BAF-4F78-BC87-12E6F701E022}"/>
          </ac:spMkLst>
        </pc:spChg>
        <pc:spChg chg="add mod">
          <ac:chgData name="kato yoko" userId="05faeffd7c2f10e3" providerId="LiveId" clId="{69CC8A52-6568-4EF9-942F-864911136CF2}" dt="2020-09-05T09:42:17.401" v="1873" actId="1076"/>
          <ac:spMkLst>
            <pc:docMk/>
            <pc:sldMk cId="3884977066" sldId="263"/>
            <ac:spMk id="38" creationId="{7D2DFFE3-C0FA-41AF-9869-A6DFD072145C}"/>
          </ac:spMkLst>
        </pc:spChg>
        <pc:spChg chg="add mod">
          <ac:chgData name="kato yoko" userId="05faeffd7c2f10e3" providerId="LiveId" clId="{69CC8A52-6568-4EF9-942F-864911136CF2}" dt="2020-09-05T09:42:46.062" v="1882" actId="1076"/>
          <ac:spMkLst>
            <pc:docMk/>
            <pc:sldMk cId="3884977066" sldId="263"/>
            <ac:spMk id="40" creationId="{3BAF9B59-BAF7-462F-8ECB-123245B0AE2B}"/>
          </ac:spMkLst>
        </pc:spChg>
        <pc:spChg chg="add mod">
          <ac:chgData name="kato yoko" userId="05faeffd7c2f10e3" providerId="LiveId" clId="{69CC8A52-6568-4EF9-942F-864911136CF2}" dt="2020-09-05T09:42:46.062" v="1882" actId="1076"/>
          <ac:spMkLst>
            <pc:docMk/>
            <pc:sldMk cId="3884977066" sldId="263"/>
            <ac:spMk id="42" creationId="{7BD4D9EE-6182-4F54-81B2-719B5F077B26}"/>
          </ac:spMkLst>
        </pc:spChg>
        <pc:picChg chg="del">
          <ac:chgData name="kato yoko" userId="05faeffd7c2f10e3" providerId="LiveId" clId="{69CC8A52-6568-4EF9-942F-864911136CF2}" dt="2020-09-05T00:49:21.130" v="1043" actId="478"/>
          <ac:picMkLst>
            <pc:docMk/>
            <pc:sldMk cId="3884977066" sldId="263"/>
            <ac:picMk id="3" creationId="{B1112128-D150-4078-86E3-38BD2D12E11E}"/>
          </ac:picMkLst>
        </pc:picChg>
        <pc:picChg chg="add mod">
          <ac:chgData name="kato yoko" userId="05faeffd7c2f10e3" providerId="LiveId" clId="{69CC8A52-6568-4EF9-942F-864911136CF2}" dt="2020-09-05T09:44:00.580" v="1888" actId="1076"/>
          <ac:picMkLst>
            <pc:docMk/>
            <pc:sldMk cId="3884977066" sldId="263"/>
            <ac:picMk id="5" creationId="{E0FF7FD7-7209-404C-9878-B71CE440DC07}"/>
          </ac:picMkLst>
        </pc:picChg>
        <pc:picChg chg="del mod">
          <ac:chgData name="kato yoko" userId="05faeffd7c2f10e3" providerId="LiveId" clId="{69CC8A52-6568-4EF9-942F-864911136CF2}" dt="2020-09-05T01:12:11.573" v="1110" actId="478"/>
          <ac:picMkLst>
            <pc:docMk/>
            <pc:sldMk cId="3884977066" sldId="263"/>
            <ac:picMk id="6" creationId="{20930752-FFF3-43CA-93FA-DD23F1C5BE96}"/>
          </ac:picMkLst>
        </pc:picChg>
        <pc:picChg chg="add mod ord">
          <ac:chgData name="kato yoko" userId="05faeffd7c2f10e3" providerId="LiveId" clId="{69CC8A52-6568-4EF9-942F-864911136CF2}" dt="2020-09-05T09:43:53.573" v="1885" actId="167"/>
          <ac:picMkLst>
            <pc:docMk/>
            <pc:sldMk cId="3884977066" sldId="263"/>
            <ac:picMk id="9" creationId="{DE247914-92EA-41FC-8880-02DF88C73872}"/>
          </ac:picMkLst>
        </pc:picChg>
        <pc:picChg chg="add del mod">
          <ac:chgData name="kato yoko" userId="05faeffd7c2f10e3" providerId="LiveId" clId="{69CC8A52-6568-4EF9-942F-864911136CF2}" dt="2020-09-05T01:14:03.253" v="1125" actId="478"/>
          <ac:picMkLst>
            <pc:docMk/>
            <pc:sldMk cId="3884977066" sldId="263"/>
            <ac:picMk id="11" creationId="{D4A91A4B-A80F-45C2-A50E-AAADDF2717BD}"/>
          </ac:picMkLst>
        </pc:picChg>
        <pc:picChg chg="add mod modCrop">
          <ac:chgData name="kato yoko" userId="05faeffd7c2f10e3" providerId="LiveId" clId="{69CC8A52-6568-4EF9-942F-864911136CF2}" dt="2020-09-05T09:37:00.784" v="1812" actId="1076"/>
          <ac:picMkLst>
            <pc:docMk/>
            <pc:sldMk cId="3884977066" sldId="263"/>
            <ac:picMk id="12" creationId="{A43E69D0-4F53-4FAC-9765-2F92CF2B81EA}"/>
          </ac:picMkLst>
        </pc:picChg>
        <pc:picChg chg="add mod">
          <ac:chgData name="kato yoko" userId="05faeffd7c2f10e3" providerId="LiveId" clId="{69CC8A52-6568-4EF9-942F-864911136CF2}" dt="2020-09-05T01:15:31.548" v="1170" actId="1076"/>
          <ac:picMkLst>
            <pc:docMk/>
            <pc:sldMk cId="3884977066" sldId="263"/>
            <ac:picMk id="13" creationId="{4CB6E1F2-F8BE-4D87-9492-6FBA30FCCBE6}"/>
          </ac:picMkLst>
        </pc:picChg>
        <pc:picChg chg="del">
          <ac:chgData name="kato yoko" userId="05faeffd7c2f10e3" providerId="LiveId" clId="{69CC8A52-6568-4EF9-942F-864911136CF2}" dt="2020-09-05T00:49:14.214" v="1042" actId="478"/>
          <ac:picMkLst>
            <pc:docMk/>
            <pc:sldMk cId="3884977066" sldId="263"/>
            <ac:picMk id="14" creationId="{90612C07-6063-438D-B2A6-D1EC5B831FBA}"/>
          </ac:picMkLst>
        </pc:picChg>
        <pc:picChg chg="add mod">
          <ac:chgData name="kato yoko" userId="05faeffd7c2f10e3" providerId="LiveId" clId="{69CC8A52-6568-4EF9-942F-864911136CF2}" dt="2020-09-05T08:58:43.855" v="1760" actId="1076"/>
          <ac:picMkLst>
            <pc:docMk/>
            <pc:sldMk cId="3884977066" sldId="263"/>
            <ac:picMk id="16" creationId="{19FCE76B-8325-457C-8225-329C2F510BD4}"/>
          </ac:picMkLst>
        </pc:picChg>
        <pc:picChg chg="del mod ord">
          <ac:chgData name="kato yoko" userId="05faeffd7c2f10e3" providerId="LiveId" clId="{69CC8A52-6568-4EF9-942F-864911136CF2}" dt="2020-09-05T00:52:25.890" v="1067" actId="478"/>
          <ac:picMkLst>
            <pc:docMk/>
            <pc:sldMk cId="3884977066" sldId="263"/>
            <ac:picMk id="18" creationId="{775CE234-3440-403E-A2D5-40D9BD2FF6FD}"/>
          </ac:picMkLst>
        </pc:picChg>
        <pc:picChg chg="del">
          <ac:chgData name="kato yoko" userId="05faeffd7c2f10e3" providerId="LiveId" clId="{69CC8A52-6568-4EF9-942F-864911136CF2}" dt="2020-09-05T00:49:23.201" v="1044" actId="478"/>
          <ac:picMkLst>
            <pc:docMk/>
            <pc:sldMk cId="3884977066" sldId="263"/>
            <ac:picMk id="27" creationId="{C4D6FE91-3C64-4F29-9D9B-0EAE31FA59F9}"/>
          </ac:picMkLst>
        </pc:picChg>
        <pc:picChg chg="add mod">
          <ac:chgData name="kato yoko" userId="05faeffd7c2f10e3" providerId="LiveId" clId="{69CC8A52-6568-4EF9-942F-864911136CF2}" dt="2020-09-05T09:44:13.616" v="1892" actId="1076"/>
          <ac:picMkLst>
            <pc:docMk/>
            <pc:sldMk cId="3884977066" sldId="263"/>
            <ac:picMk id="34" creationId="{A4595345-79F5-4167-9F20-6339DBC4DB34}"/>
          </ac:picMkLst>
        </pc:picChg>
        <pc:picChg chg="add mod ord">
          <ac:chgData name="kato yoko" userId="05faeffd7c2f10e3" providerId="LiveId" clId="{69CC8A52-6568-4EF9-942F-864911136CF2}" dt="2020-09-05T08:59:01.916" v="1763" actId="167"/>
          <ac:picMkLst>
            <pc:docMk/>
            <pc:sldMk cId="3884977066" sldId="263"/>
            <ac:picMk id="44" creationId="{9FD5FBBA-158B-4946-BEDA-E5C76C813EF8}"/>
          </ac:picMkLst>
        </pc:picChg>
        <pc:picChg chg="add mod">
          <ac:chgData name="kato yoko" userId="05faeffd7c2f10e3" providerId="LiveId" clId="{69CC8A52-6568-4EF9-942F-864911136CF2}" dt="2020-09-05T09:44:05.408" v="1889" actId="1076"/>
          <ac:picMkLst>
            <pc:docMk/>
            <pc:sldMk cId="3884977066" sldId="263"/>
            <ac:picMk id="46" creationId="{60A436C3-401C-4D41-A97C-B58B4140FB85}"/>
          </ac:picMkLst>
        </pc:picChg>
        <pc:picChg chg="add del mod ord modCrop">
          <ac:chgData name="kato yoko" userId="05faeffd7c2f10e3" providerId="LiveId" clId="{69CC8A52-6568-4EF9-942F-864911136CF2}" dt="2020-09-05T08:57:49.292" v="1748" actId="478"/>
          <ac:picMkLst>
            <pc:docMk/>
            <pc:sldMk cId="3884977066" sldId="263"/>
            <ac:picMk id="48" creationId="{3D11D586-0BD4-4036-B6F7-3ABCCC31CB2B}"/>
          </ac:picMkLst>
        </pc:picChg>
        <pc:picChg chg="add del mod modCrop">
          <ac:chgData name="kato yoko" userId="05faeffd7c2f10e3" providerId="LiveId" clId="{69CC8A52-6568-4EF9-942F-864911136CF2}" dt="2020-09-05T08:54:31.022" v="1746" actId="478"/>
          <ac:picMkLst>
            <pc:docMk/>
            <pc:sldMk cId="3884977066" sldId="263"/>
            <ac:picMk id="50" creationId="{04CCC750-4E25-432B-9692-A0B68709BCC2}"/>
          </ac:picMkLst>
        </pc:picChg>
        <pc:picChg chg="add mod ord">
          <ac:chgData name="kato yoko" userId="05faeffd7c2f10e3" providerId="LiveId" clId="{69CC8A52-6568-4EF9-942F-864911136CF2}" dt="2020-09-05T09:37:52.214" v="1822" actId="1076"/>
          <ac:picMkLst>
            <pc:docMk/>
            <pc:sldMk cId="3884977066" sldId="263"/>
            <ac:picMk id="52" creationId="{AF4AA0F8-2403-403F-B28C-2667A78C45DC}"/>
          </ac:picMkLst>
        </pc:picChg>
      </pc:sldChg>
      <pc:sldChg chg="addSp delSp modSp mod">
        <pc:chgData name="kato yoko" userId="05faeffd7c2f10e3" providerId="LiveId" clId="{69CC8A52-6568-4EF9-942F-864911136CF2}" dt="2020-09-08T08:02:58.485" v="4890" actId="1076"/>
        <pc:sldMkLst>
          <pc:docMk/>
          <pc:sldMk cId="272350695" sldId="264"/>
        </pc:sldMkLst>
        <pc:picChg chg="add mod">
          <ac:chgData name="kato yoko" userId="05faeffd7c2f10e3" providerId="LiveId" clId="{69CC8A52-6568-4EF9-942F-864911136CF2}" dt="2020-09-08T08:02:58.485" v="4890" actId="1076"/>
          <ac:picMkLst>
            <pc:docMk/>
            <pc:sldMk cId="272350695" sldId="264"/>
            <ac:picMk id="3" creationId="{98EE2F03-073F-4948-857F-1EFB6ED7343C}"/>
          </ac:picMkLst>
        </pc:picChg>
        <pc:picChg chg="del">
          <ac:chgData name="kato yoko" userId="05faeffd7c2f10e3" providerId="LiveId" clId="{69CC8A52-6568-4EF9-942F-864911136CF2}" dt="2020-09-07T07:01:10.875" v="3665" actId="478"/>
          <ac:picMkLst>
            <pc:docMk/>
            <pc:sldMk cId="272350695" sldId="264"/>
            <ac:picMk id="5" creationId="{B3C894D2-2470-4E7E-ACCD-0EEAA91BF65E}"/>
          </ac:picMkLst>
        </pc:picChg>
      </pc:sldChg>
      <pc:sldChg chg="del">
        <pc:chgData name="kato yoko" userId="05faeffd7c2f10e3" providerId="LiveId" clId="{69CC8A52-6568-4EF9-942F-864911136CF2}" dt="2020-09-08T08:03:17.292" v="4891" actId="2696"/>
        <pc:sldMkLst>
          <pc:docMk/>
          <pc:sldMk cId="192731870" sldId="265"/>
        </pc:sldMkLst>
      </pc:sldChg>
      <pc:sldChg chg="del">
        <pc:chgData name="kato yoko" userId="05faeffd7c2f10e3" providerId="LiveId" clId="{69CC8A52-6568-4EF9-942F-864911136CF2}" dt="2020-09-08T08:03:17.292" v="4891" actId="2696"/>
        <pc:sldMkLst>
          <pc:docMk/>
          <pc:sldMk cId="1023525692" sldId="266"/>
        </pc:sldMkLst>
      </pc:sldChg>
      <pc:sldChg chg="del">
        <pc:chgData name="kato yoko" userId="05faeffd7c2f10e3" providerId="LiveId" clId="{69CC8A52-6568-4EF9-942F-864911136CF2}" dt="2020-09-08T08:03:17.292" v="4891" actId="2696"/>
        <pc:sldMkLst>
          <pc:docMk/>
          <pc:sldMk cId="194834235" sldId="267"/>
        </pc:sldMkLst>
      </pc:sldChg>
      <pc:sldChg chg="del">
        <pc:chgData name="kato yoko" userId="05faeffd7c2f10e3" providerId="LiveId" clId="{69CC8A52-6568-4EF9-942F-864911136CF2}" dt="2020-09-08T08:03:17.292" v="4891" actId="2696"/>
        <pc:sldMkLst>
          <pc:docMk/>
          <pc:sldMk cId="3283511745" sldId="268"/>
        </pc:sldMkLst>
      </pc:sldChg>
      <pc:sldChg chg="del">
        <pc:chgData name="kato yoko" userId="05faeffd7c2f10e3" providerId="LiveId" clId="{69CC8A52-6568-4EF9-942F-864911136CF2}" dt="2020-09-08T08:03:17.292" v="4891" actId="2696"/>
        <pc:sldMkLst>
          <pc:docMk/>
          <pc:sldMk cId="173756398" sldId="269"/>
        </pc:sldMkLst>
      </pc:sldChg>
      <pc:sldChg chg="del">
        <pc:chgData name="kato yoko" userId="05faeffd7c2f10e3" providerId="LiveId" clId="{69CC8A52-6568-4EF9-942F-864911136CF2}" dt="2020-09-08T08:03:17.292" v="4891" actId="2696"/>
        <pc:sldMkLst>
          <pc:docMk/>
          <pc:sldMk cId="4117484054" sldId="272"/>
        </pc:sldMkLst>
      </pc:sldChg>
      <pc:sldChg chg="modSp mod">
        <pc:chgData name="kato yoko" userId="05faeffd7c2f10e3" providerId="LiveId" clId="{69CC8A52-6568-4EF9-942F-864911136CF2}" dt="2020-09-03T11:39:29.993" v="30" actId="1076"/>
        <pc:sldMkLst>
          <pc:docMk/>
          <pc:sldMk cId="1312858690" sldId="281"/>
        </pc:sldMkLst>
        <pc:spChg chg="mod">
          <ac:chgData name="kato yoko" userId="05faeffd7c2f10e3" providerId="LiveId" clId="{69CC8A52-6568-4EF9-942F-864911136CF2}" dt="2020-09-03T11:39:06.304" v="15"/>
          <ac:spMkLst>
            <pc:docMk/>
            <pc:sldMk cId="1312858690" sldId="281"/>
            <ac:spMk id="4" creationId="{6F355BC8-C732-43F4-A330-C6312EDC3634}"/>
          </ac:spMkLst>
        </pc:spChg>
        <pc:spChg chg="mod">
          <ac:chgData name="kato yoko" userId="05faeffd7c2f10e3" providerId="LiveId" clId="{69CC8A52-6568-4EF9-942F-864911136CF2}" dt="2020-09-03T11:39:15.934" v="21"/>
          <ac:spMkLst>
            <pc:docMk/>
            <pc:sldMk cId="1312858690" sldId="281"/>
            <ac:spMk id="6" creationId="{73FB4550-AE48-4650-9010-13971D743E48}"/>
          </ac:spMkLst>
        </pc:spChg>
        <pc:spChg chg="mod">
          <ac:chgData name="kato yoko" userId="05faeffd7c2f10e3" providerId="LiveId" clId="{69CC8A52-6568-4EF9-942F-864911136CF2}" dt="2020-09-03T11:39:29.993" v="30" actId="1076"/>
          <ac:spMkLst>
            <pc:docMk/>
            <pc:sldMk cId="1312858690" sldId="281"/>
            <ac:spMk id="7" creationId="{F090AB8C-B21E-4FCD-B7B7-3BE1355F59AC}"/>
          </ac:spMkLst>
        </pc:spChg>
      </pc:sldChg>
      <pc:sldChg chg="addSp delSp modSp mod ord delAnim modAnim">
        <pc:chgData name="kato yoko" userId="05faeffd7c2f10e3" providerId="LiveId" clId="{69CC8A52-6568-4EF9-942F-864911136CF2}" dt="2020-09-08T08:01:44.066" v="4884"/>
        <pc:sldMkLst>
          <pc:docMk/>
          <pc:sldMk cId="3476135314" sldId="282"/>
        </pc:sldMkLst>
        <pc:spChg chg="add del mod">
          <ac:chgData name="kato yoko" userId="05faeffd7c2f10e3" providerId="LiveId" clId="{69CC8A52-6568-4EF9-942F-864911136CF2}" dt="2020-09-07T11:25:22.052" v="3826" actId="478"/>
          <ac:spMkLst>
            <pc:docMk/>
            <pc:sldMk cId="3476135314" sldId="282"/>
            <ac:spMk id="9" creationId="{0CE95D9A-2286-4DFA-9346-744B7C419C88}"/>
          </ac:spMkLst>
        </pc:spChg>
        <pc:spChg chg="del">
          <ac:chgData name="kato yoko" userId="05faeffd7c2f10e3" providerId="LiveId" clId="{69CC8A52-6568-4EF9-942F-864911136CF2}" dt="2020-09-07T07:58:19.023" v="3683" actId="478"/>
          <ac:spMkLst>
            <pc:docMk/>
            <pc:sldMk cId="3476135314" sldId="282"/>
            <ac:spMk id="11" creationId="{94AE05E5-3ADF-462C-9A4B-FB9580835912}"/>
          </ac:spMkLst>
        </pc:spChg>
        <pc:spChg chg="del">
          <ac:chgData name="kato yoko" userId="05faeffd7c2f10e3" providerId="LiveId" clId="{69CC8A52-6568-4EF9-942F-864911136CF2}" dt="2020-09-07T07:58:37.809" v="3689" actId="478"/>
          <ac:spMkLst>
            <pc:docMk/>
            <pc:sldMk cId="3476135314" sldId="282"/>
            <ac:spMk id="12" creationId="{5258D657-D1F2-429F-A71E-17278BCBD2DE}"/>
          </ac:spMkLst>
        </pc:spChg>
        <pc:spChg chg="del">
          <ac:chgData name="kato yoko" userId="05faeffd7c2f10e3" providerId="LiveId" clId="{69CC8A52-6568-4EF9-942F-864911136CF2}" dt="2020-09-07T07:58:25.562" v="3685" actId="478"/>
          <ac:spMkLst>
            <pc:docMk/>
            <pc:sldMk cId="3476135314" sldId="282"/>
            <ac:spMk id="13" creationId="{B0D824CF-4944-4B10-A9A9-CD75F694591A}"/>
          </ac:spMkLst>
        </pc:spChg>
        <pc:spChg chg="del">
          <ac:chgData name="kato yoko" userId="05faeffd7c2f10e3" providerId="LiveId" clId="{69CC8A52-6568-4EF9-942F-864911136CF2}" dt="2020-09-07T07:58:25.562" v="3685" actId="478"/>
          <ac:spMkLst>
            <pc:docMk/>
            <pc:sldMk cId="3476135314" sldId="282"/>
            <ac:spMk id="14" creationId="{87C73063-5C0F-4986-8952-1F6328198BC6}"/>
          </ac:spMkLst>
        </pc:spChg>
        <pc:spChg chg="del">
          <ac:chgData name="kato yoko" userId="05faeffd7c2f10e3" providerId="LiveId" clId="{69CC8A52-6568-4EF9-942F-864911136CF2}" dt="2020-09-07T07:58:29.119" v="3686" actId="478"/>
          <ac:spMkLst>
            <pc:docMk/>
            <pc:sldMk cId="3476135314" sldId="282"/>
            <ac:spMk id="15" creationId="{214CB4B9-4581-453E-8318-191A16D3FBA0}"/>
          </ac:spMkLst>
        </pc:spChg>
        <pc:spChg chg="del">
          <ac:chgData name="kato yoko" userId="05faeffd7c2f10e3" providerId="LiveId" clId="{69CC8A52-6568-4EF9-942F-864911136CF2}" dt="2020-09-07T07:58:34.322" v="3688" actId="478"/>
          <ac:spMkLst>
            <pc:docMk/>
            <pc:sldMk cId="3476135314" sldId="282"/>
            <ac:spMk id="16" creationId="{7B6372EE-7312-4C6A-8FD1-9DA04E99E4D7}"/>
          </ac:spMkLst>
        </pc:spChg>
        <pc:spChg chg="del">
          <ac:chgData name="kato yoko" userId="05faeffd7c2f10e3" providerId="LiveId" clId="{69CC8A52-6568-4EF9-942F-864911136CF2}" dt="2020-09-07T07:58:34.322" v="3688" actId="478"/>
          <ac:spMkLst>
            <pc:docMk/>
            <pc:sldMk cId="3476135314" sldId="282"/>
            <ac:spMk id="17" creationId="{AB587637-13E6-4E9F-AA5F-B18D7E35F8A8}"/>
          </ac:spMkLst>
        </pc:spChg>
        <pc:spChg chg="add del mod">
          <ac:chgData name="kato yoko" userId="05faeffd7c2f10e3" providerId="LiveId" clId="{69CC8A52-6568-4EF9-942F-864911136CF2}" dt="2020-09-07T11:24:03.613" v="3787" actId="478"/>
          <ac:spMkLst>
            <pc:docMk/>
            <pc:sldMk cId="3476135314" sldId="282"/>
            <ac:spMk id="22" creationId="{80266022-BDB8-4C4E-9584-7FBF0337C0DC}"/>
          </ac:spMkLst>
        </pc:spChg>
        <pc:spChg chg="add mod">
          <ac:chgData name="kato yoko" userId="05faeffd7c2f10e3" providerId="LiveId" clId="{69CC8A52-6568-4EF9-942F-864911136CF2}" dt="2020-09-08T07:47:36.991" v="4584" actId="1076"/>
          <ac:spMkLst>
            <pc:docMk/>
            <pc:sldMk cId="3476135314" sldId="282"/>
            <ac:spMk id="23" creationId="{48555C77-3FAA-4871-BF0A-38BB2B02F0CE}"/>
          </ac:spMkLst>
        </pc:spChg>
        <pc:spChg chg="add mod">
          <ac:chgData name="kato yoko" userId="05faeffd7c2f10e3" providerId="LiveId" clId="{69CC8A52-6568-4EF9-942F-864911136CF2}" dt="2020-09-07T11:38:33.544" v="4088" actId="1076"/>
          <ac:spMkLst>
            <pc:docMk/>
            <pc:sldMk cId="3476135314" sldId="282"/>
            <ac:spMk id="25" creationId="{27AF87F6-8A71-471B-B660-1A4A6E6DE1BB}"/>
          </ac:spMkLst>
        </pc:spChg>
        <pc:spChg chg="add mod">
          <ac:chgData name="kato yoko" userId="05faeffd7c2f10e3" providerId="LiveId" clId="{69CC8A52-6568-4EF9-942F-864911136CF2}" dt="2020-09-08T07:47:44.860" v="4586" actId="1076"/>
          <ac:spMkLst>
            <pc:docMk/>
            <pc:sldMk cId="3476135314" sldId="282"/>
            <ac:spMk id="26" creationId="{7D8ABDD9-1152-41BA-8097-E0B654E7DEFB}"/>
          </ac:spMkLst>
        </pc:spChg>
        <pc:spChg chg="add mod">
          <ac:chgData name="kato yoko" userId="05faeffd7c2f10e3" providerId="LiveId" clId="{69CC8A52-6568-4EF9-942F-864911136CF2}" dt="2020-09-07T11:38:33.544" v="4088" actId="1076"/>
          <ac:spMkLst>
            <pc:docMk/>
            <pc:sldMk cId="3476135314" sldId="282"/>
            <ac:spMk id="28" creationId="{5A10A0BE-46D1-47AB-8314-C7A2B32FA796}"/>
          </ac:spMkLst>
        </pc:spChg>
        <pc:spChg chg="add mod">
          <ac:chgData name="kato yoko" userId="05faeffd7c2f10e3" providerId="LiveId" clId="{69CC8A52-6568-4EF9-942F-864911136CF2}" dt="2020-09-08T07:44:59.185" v="4576" actId="14100"/>
          <ac:spMkLst>
            <pc:docMk/>
            <pc:sldMk cId="3476135314" sldId="282"/>
            <ac:spMk id="29" creationId="{EE2095EC-4920-40AD-8E24-A03AEA7491B5}"/>
          </ac:spMkLst>
        </pc:spChg>
        <pc:spChg chg="add mod">
          <ac:chgData name="kato yoko" userId="05faeffd7c2f10e3" providerId="LiveId" clId="{69CC8A52-6568-4EF9-942F-864911136CF2}" dt="2020-09-08T07:56:52.819" v="4734" actId="1076"/>
          <ac:spMkLst>
            <pc:docMk/>
            <pc:sldMk cId="3476135314" sldId="282"/>
            <ac:spMk id="31" creationId="{0EC4FD61-392A-4D04-8C36-7C53BB98D86C}"/>
          </ac:spMkLst>
        </pc:spChg>
        <pc:spChg chg="add mod">
          <ac:chgData name="kato yoko" userId="05faeffd7c2f10e3" providerId="LiveId" clId="{69CC8A52-6568-4EF9-942F-864911136CF2}" dt="2020-09-08T07:56:52.819" v="4734" actId="1076"/>
          <ac:spMkLst>
            <pc:docMk/>
            <pc:sldMk cId="3476135314" sldId="282"/>
            <ac:spMk id="33" creationId="{A3FC1DA1-31BE-4ACA-9FCB-5A8D10FB71AA}"/>
          </ac:spMkLst>
        </pc:spChg>
        <pc:spChg chg="add mod">
          <ac:chgData name="kato yoko" userId="05faeffd7c2f10e3" providerId="LiveId" clId="{69CC8A52-6568-4EF9-942F-864911136CF2}" dt="2020-09-07T11:38:33.544" v="4088" actId="1076"/>
          <ac:spMkLst>
            <pc:docMk/>
            <pc:sldMk cId="3476135314" sldId="282"/>
            <ac:spMk id="34" creationId="{1C428C53-A6D0-4258-ACED-843A3AC25B44}"/>
          </ac:spMkLst>
        </pc:spChg>
        <pc:spChg chg="add mod">
          <ac:chgData name="kato yoko" userId="05faeffd7c2f10e3" providerId="LiveId" clId="{69CC8A52-6568-4EF9-942F-864911136CF2}" dt="2020-09-08T07:50:23.106" v="4614"/>
          <ac:spMkLst>
            <pc:docMk/>
            <pc:sldMk cId="3476135314" sldId="282"/>
            <ac:spMk id="35" creationId="{9E777671-2A8B-4107-B80F-C4DAB533544C}"/>
          </ac:spMkLst>
        </pc:spChg>
        <pc:spChg chg="add mod">
          <ac:chgData name="kato yoko" userId="05faeffd7c2f10e3" providerId="LiveId" clId="{69CC8A52-6568-4EF9-942F-864911136CF2}" dt="2020-09-08T07:50:43.774" v="4637"/>
          <ac:spMkLst>
            <pc:docMk/>
            <pc:sldMk cId="3476135314" sldId="282"/>
            <ac:spMk id="37" creationId="{650CA3B8-4658-4FDD-9917-8BBC16AFEDA8}"/>
          </ac:spMkLst>
        </pc:spChg>
        <pc:spChg chg="add mod">
          <ac:chgData name="kato yoko" userId="05faeffd7c2f10e3" providerId="LiveId" clId="{69CC8A52-6568-4EF9-942F-864911136CF2}" dt="2020-09-08T07:51:28.186" v="4658"/>
          <ac:spMkLst>
            <pc:docMk/>
            <pc:sldMk cId="3476135314" sldId="282"/>
            <ac:spMk id="39" creationId="{E2BD7900-C0C2-4EA6-9C55-B445B912A225}"/>
          </ac:spMkLst>
        </pc:spChg>
        <pc:spChg chg="add mod">
          <ac:chgData name="kato yoko" userId="05faeffd7c2f10e3" providerId="LiveId" clId="{69CC8A52-6568-4EF9-942F-864911136CF2}" dt="2020-09-07T11:38:33.544" v="4088" actId="1076"/>
          <ac:spMkLst>
            <pc:docMk/>
            <pc:sldMk cId="3476135314" sldId="282"/>
            <ac:spMk id="40" creationId="{16ECD75F-7E3F-4A6F-ADD7-4B22985A720E}"/>
          </ac:spMkLst>
        </pc:spChg>
        <pc:spChg chg="add mod">
          <ac:chgData name="kato yoko" userId="05faeffd7c2f10e3" providerId="LiveId" clId="{69CC8A52-6568-4EF9-942F-864911136CF2}" dt="2020-09-08T07:51:53.678" v="4670"/>
          <ac:spMkLst>
            <pc:docMk/>
            <pc:sldMk cId="3476135314" sldId="282"/>
            <ac:spMk id="41" creationId="{124A2328-7BDD-4A06-BAE9-CC530F1EFAF6}"/>
          </ac:spMkLst>
        </pc:spChg>
        <pc:spChg chg="add mod ord">
          <ac:chgData name="kato yoko" userId="05faeffd7c2f10e3" providerId="LiveId" clId="{69CC8A52-6568-4EF9-942F-864911136CF2}" dt="2020-09-07T11:40:58.110" v="4158" actId="1076"/>
          <ac:spMkLst>
            <pc:docMk/>
            <pc:sldMk cId="3476135314" sldId="282"/>
            <ac:spMk id="43" creationId="{40D1036C-9E77-4C48-99A2-24C37EFFCA6F}"/>
          </ac:spMkLst>
        </pc:spChg>
        <pc:spChg chg="add mod">
          <ac:chgData name="kato yoko" userId="05faeffd7c2f10e3" providerId="LiveId" clId="{69CC8A52-6568-4EF9-942F-864911136CF2}" dt="2020-09-08T07:56:45.766" v="4733" actId="1076"/>
          <ac:spMkLst>
            <pc:docMk/>
            <pc:sldMk cId="3476135314" sldId="282"/>
            <ac:spMk id="44" creationId="{21CA5DDF-3FF2-4D99-AD70-FF686829F197}"/>
          </ac:spMkLst>
        </pc:spChg>
        <pc:spChg chg="add mod">
          <ac:chgData name="kato yoko" userId="05faeffd7c2f10e3" providerId="LiveId" clId="{69CC8A52-6568-4EF9-942F-864911136CF2}" dt="2020-09-07T11:40:18.105" v="4153" actId="14100"/>
          <ac:spMkLst>
            <pc:docMk/>
            <pc:sldMk cId="3476135314" sldId="282"/>
            <ac:spMk id="46" creationId="{0640E9B4-5E40-486D-B8FE-4B1A6E08EA9B}"/>
          </ac:spMkLst>
        </pc:spChg>
        <pc:spChg chg="add mod">
          <ac:chgData name="kato yoko" userId="05faeffd7c2f10e3" providerId="LiveId" clId="{69CC8A52-6568-4EF9-942F-864911136CF2}" dt="2020-09-07T11:40:21.447" v="4155" actId="1035"/>
          <ac:spMkLst>
            <pc:docMk/>
            <pc:sldMk cId="3476135314" sldId="282"/>
            <ac:spMk id="47" creationId="{418D6F75-C167-42C6-BC43-9C1F81ACF249}"/>
          </ac:spMkLst>
        </pc:spChg>
        <pc:spChg chg="add mod">
          <ac:chgData name="kato yoko" userId="05faeffd7c2f10e3" providerId="LiveId" clId="{69CC8A52-6568-4EF9-942F-864911136CF2}" dt="2020-09-08T07:48:09.408" v="4592" actId="14100"/>
          <ac:spMkLst>
            <pc:docMk/>
            <pc:sldMk cId="3476135314" sldId="282"/>
            <ac:spMk id="48" creationId="{CB34DB7C-5308-45B3-BDA1-CAA07A75698C}"/>
          </ac:spMkLst>
        </pc:spChg>
        <pc:spChg chg="add mod">
          <ac:chgData name="kato yoko" userId="05faeffd7c2f10e3" providerId="LiveId" clId="{69CC8A52-6568-4EF9-942F-864911136CF2}" dt="2020-09-08T07:53:56.872" v="4706" actId="1076"/>
          <ac:spMkLst>
            <pc:docMk/>
            <pc:sldMk cId="3476135314" sldId="282"/>
            <ac:spMk id="49" creationId="{3118DF5F-B7E5-4034-85C2-256E2B2D99D2}"/>
          </ac:spMkLst>
        </pc:spChg>
        <pc:spChg chg="add mod">
          <ac:chgData name="kato yoko" userId="05faeffd7c2f10e3" providerId="LiveId" clId="{69CC8A52-6568-4EF9-942F-864911136CF2}" dt="2020-09-08T07:56:45.766" v="4733" actId="1076"/>
          <ac:spMkLst>
            <pc:docMk/>
            <pc:sldMk cId="3476135314" sldId="282"/>
            <ac:spMk id="50" creationId="{6F65953B-F8B0-43E0-9A8F-D5E1188DF546}"/>
          </ac:spMkLst>
        </pc:spChg>
        <pc:spChg chg="add mod">
          <ac:chgData name="kato yoko" userId="05faeffd7c2f10e3" providerId="LiveId" clId="{69CC8A52-6568-4EF9-942F-864911136CF2}" dt="2020-09-08T07:49:51.881" v="4601" actId="1037"/>
          <ac:spMkLst>
            <pc:docMk/>
            <pc:sldMk cId="3476135314" sldId="282"/>
            <ac:spMk id="51" creationId="{4A03C658-591B-43C2-AC14-695272E38AD1}"/>
          </ac:spMkLst>
        </pc:spChg>
        <pc:spChg chg="add mod">
          <ac:chgData name="kato yoko" userId="05faeffd7c2f10e3" providerId="LiveId" clId="{69CC8A52-6568-4EF9-942F-864911136CF2}" dt="2020-09-08T07:57:39.721" v="4750" actId="14100"/>
          <ac:spMkLst>
            <pc:docMk/>
            <pc:sldMk cId="3476135314" sldId="282"/>
            <ac:spMk id="52" creationId="{B08FD51C-A755-4974-94D0-AD48F6240AEB}"/>
          </ac:spMkLst>
        </pc:spChg>
        <pc:spChg chg="add mod">
          <ac:chgData name="kato yoko" userId="05faeffd7c2f10e3" providerId="LiveId" clId="{69CC8A52-6568-4EF9-942F-864911136CF2}" dt="2020-09-08T07:57:50.042" v="4760" actId="1035"/>
          <ac:spMkLst>
            <pc:docMk/>
            <pc:sldMk cId="3476135314" sldId="282"/>
            <ac:spMk id="53" creationId="{1E87E43C-EFA2-449B-B7C6-7FCD462FE306}"/>
          </ac:spMkLst>
        </pc:spChg>
        <pc:spChg chg="add mod">
          <ac:chgData name="kato yoko" userId="05faeffd7c2f10e3" providerId="LiveId" clId="{69CC8A52-6568-4EF9-942F-864911136CF2}" dt="2020-09-08T07:58:34.748" v="4790" actId="122"/>
          <ac:spMkLst>
            <pc:docMk/>
            <pc:sldMk cId="3476135314" sldId="282"/>
            <ac:spMk id="54" creationId="{E3D8EDA5-8AB9-4E0E-A238-2647FBBB5763}"/>
          </ac:spMkLst>
        </pc:spChg>
        <pc:spChg chg="add mod">
          <ac:chgData name="kato yoko" userId="05faeffd7c2f10e3" providerId="LiveId" clId="{69CC8A52-6568-4EF9-942F-864911136CF2}" dt="2020-09-08T07:59:04.229" v="4831" actId="1038"/>
          <ac:spMkLst>
            <pc:docMk/>
            <pc:sldMk cId="3476135314" sldId="282"/>
            <ac:spMk id="55" creationId="{1B668C13-9BBC-4330-ACE1-773A229E7BD2}"/>
          </ac:spMkLst>
        </pc:spChg>
        <pc:spChg chg="add mod">
          <ac:chgData name="kato yoko" userId="05faeffd7c2f10e3" providerId="LiveId" clId="{69CC8A52-6568-4EF9-942F-864911136CF2}" dt="2020-09-08T07:58:58.533" v="4822" actId="1035"/>
          <ac:spMkLst>
            <pc:docMk/>
            <pc:sldMk cId="3476135314" sldId="282"/>
            <ac:spMk id="56" creationId="{A4A23EC4-465E-4F7A-BE01-FA10826E0B51}"/>
          </ac:spMkLst>
        </pc:spChg>
        <pc:spChg chg="add mod">
          <ac:chgData name="kato yoko" userId="05faeffd7c2f10e3" providerId="LiveId" clId="{69CC8A52-6568-4EF9-942F-864911136CF2}" dt="2020-09-08T07:59:26.268" v="4843" actId="14100"/>
          <ac:spMkLst>
            <pc:docMk/>
            <pc:sldMk cId="3476135314" sldId="282"/>
            <ac:spMk id="57" creationId="{95D7E802-28E0-4717-AF78-0AA48D0EFEFE}"/>
          </ac:spMkLst>
        </pc:spChg>
        <pc:spChg chg="add mod">
          <ac:chgData name="kato yoko" userId="05faeffd7c2f10e3" providerId="LiveId" clId="{69CC8A52-6568-4EF9-942F-864911136CF2}" dt="2020-09-08T07:59:34.327" v="4845" actId="1076"/>
          <ac:spMkLst>
            <pc:docMk/>
            <pc:sldMk cId="3476135314" sldId="282"/>
            <ac:spMk id="58" creationId="{5507D93D-BF3D-44F0-A53A-A2D7BFDF4F42}"/>
          </ac:spMkLst>
        </pc:spChg>
        <pc:spChg chg="add mod">
          <ac:chgData name="kato yoko" userId="05faeffd7c2f10e3" providerId="LiveId" clId="{69CC8A52-6568-4EF9-942F-864911136CF2}" dt="2020-09-08T08:00:15.958" v="4875" actId="1076"/>
          <ac:spMkLst>
            <pc:docMk/>
            <pc:sldMk cId="3476135314" sldId="282"/>
            <ac:spMk id="59" creationId="{70D98934-BB62-4C9B-BA17-124B353F6DE7}"/>
          </ac:spMkLst>
        </pc:spChg>
        <pc:spChg chg="add mod">
          <ac:chgData name="kato yoko" userId="05faeffd7c2f10e3" providerId="LiveId" clId="{69CC8A52-6568-4EF9-942F-864911136CF2}" dt="2020-09-08T08:00:15.958" v="4875" actId="1076"/>
          <ac:spMkLst>
            <pc:docMk/>
            <pc:sldMk cId="3476135314" sldId="282"/>
            <ac:spMk id="60" creationId="{8A6FFC67-D43D-4D70-81C6-046F2C2A8DF5}"/>
          </ac:spMkLst>
        </pc:spChg>
        <pc:picChg chg="add del mod modCrop">
          <ac:chgData name="kato yoko" userId="05faeffd7c2f10e3" providerId="LiveId" clId="{69CC8A52-6568-4EF9-942F-864911136CF2}" dt="2020-09-07T11:35:48.767" v="4020" actId="478"/>
          <ac:picMkLst>
            <pc:docMk/>
            <pc:sldMk cId="3476135314" sldId="282"/>
            <ac:picMk id="2" creationId="{0A930279-FDDE-456D-A3BB-3FC80D9091E5}"/>
          </ac:picMkLst>
        </pc:picChg>
        <pc:picChg chg="add del mod">
          <ac:chgData name="kato yoko" userId="05faeffd7c2f10e3" providerId="LiveId" clId="{69CC8A52-6568-4EF9-942F-864911136CF2}" dt="2020-09-07T07:59:45.130" v="3700" actId="478"/>
          <ac:picMkLst>
            <pc:docMk/>
            <pc:sldMk cId="3476135314" sldId="282"/>
            <ac:picMk id="4" creationId="{6430DAEF-9625-4AE9-8E05-77B8E7F9EEC1}"/>
          </ac:picMkLst>
        </pc:picChg>
        <pc:picChg chg="del">
          <ac:chgData name="kato yoko" userId="05faeffd7c2f10e3" providerId="LiveId" clId="{69CC8A52-6568-4EF9-942F-864911136CF2}" dt="2020-09-07T07:58:22.871" v="3684" actId="478"/>
          <ac:picMkLst>
            <pc:docMk/>
            <pc:sldMk cId="3476135314" sldId="282"/>
            <ac:picMk id="6" creationId="{5205E8B0-E8D6-4171-BAFF-A1D9E9683D42}"/>
          </ac:picMkLst>
        </pc:picChg>
        <pc:picChg chg="add mod">
          <ac:chgData name="kato yoko" userId="05faeffd7c2f10e3" providerId="LiveId" clId="{69CC8A52-6568-4EF9-942F-864911136CF2}" dt="2020-09-07T11:38:33.544" v="4088" actId="1076"/>
          <ac:picMkLst>
            <pc:docMk/>
            <pc:sldMk cId="3476135314" sldId="282"/>
            <ac:picMk id="7" creationId="{825513DE-3776-485A-B8E2-FAFE21F6DFB6}"/>
          </ac:picMkLst>
        </pc:picChg>
        <pc:picChg chg="mod ord">
          <ac:chgData name="kato yoko" userId="05faeffd7c2f10e3" providerId="LiveId" clId="{69CC8A52-6568-4EF9-942F-864911136CF2}" dt="2020-09-07T11:38:33.544" v="4088" actId="1076"/>
          <ac:picMkLst>
            <pc:docMk/>
            <pc:sldMk cId="3476135314" sldId="282"/>
            <ac:picMk id="8" creationId="{E2C3CAFD-9AC1-4E49-98D5-F5E027931FE2}"/>
          </ac:picMkLst>
        </pc:picChg>
        <pc:picChg chg="del">
          <ac:chgData name="kato yoko" userId="05faeffd7c2f10e3" providerId="LiveId" clId="{69CC8A52-6568-4EF9-942F-864911136CF2}" dt="2020-09-07T07:58:31.073" v="3687" actId="478"/>
          <ac:picMkLst>
            <pc:docMk/>
            <pc:sldMk cId="3476135314" sldId="282"/>
            <ac:picMk id="10" creationId="{FB36574B-D64A-4211-B5F0-A286AD04243C}"/>
          </ac:picMkLst>
        </pc:picChg>
        <pc:picChg chg="add mod">
          <ac:chgData name="kato yoko" userId="05faeffd7c2f10e3" providerId="LiveId" clId="{69CC8A52-6568-4EF9-942F-864911136CF2}" dt="2020-09-07T11:38:33.544" v="4088" actId="1076"/>
          <ac:picMkLst>
            <pc:docMk/>
            <pc:sldMk cId="3476135314" sldId="282"/>
            <ac:picMk id="20" creationId="{DB69B9F8-852D-42ED-8E2B-6E51EBB779FD}"/>
          </ac:picMkLst>
        </pc:picChg>
        <pc:picChg chg="add mod">
          <ac:chgData name="kato yoko" userId="05faeffd7c2f10e3" providerId="LiveId" clId="{69CC8A52-6568-4EF9-942F-864911136CF2}" dt="2020-09-07T11:38:33.544" v="4088" actId="1076"/>
          <ac:picMkLst>
            <pc:docMk/>
            <pc:sldMk cId="3476135314" sldId="282"/>
            <ac:picMk id="24" creationId="{31D83362-2AEA-4034-8479-954606335025}"/>
          </ac:picMkLst>
        </pc:picChg>
        <pc:picChg chg="add mod">
          <ac:chgData name="kato yoko" userId="05faeffd7c2f10e3" providerId="LiveId" clId="{69CC8A52-6568-4EF9-942F-864911136CF2}" dt="2020-09-07T11:38:33.544" v="4088" actId="1076"/>
          <ac:picMkLst>
            <pc:docMk/>
            <pc:sldMk cId="3476135314" sldId="282"/>
            <ac:picMk id="27" creationId="{749DB10B-99FD-4CC1-A988-60D718DF5437}"/>
          </ac:picMkLst>
        </pc:picChg>
        <pc:picChg chg="add mod">
          <ac:chgData name="kato yoko" userId="05faeffd7c2f10e3" providerId="LiveId" clId="{69CC8A52-6568-4EF9-942F-864911136CF2}" dt="2020-09-07T11:38:33.544" v="4088" actId="1076"/>
          <ac:picMkLst>
            <pc:docMk/>
            <pc:sldMk cId="3476135314" sldId="282"/>
            <ac:picMk id="30" creationId="{E368094C-76F3-47C8-8E4F-CC1257A11250}"/>
          </ac:picMkLst>
        </pc:picChg>
        <pc:picChg chg="add mod">
          <ac:chgData name="kato yoko" userId="05faeffd7c2f10e3" providerId="LiveId" clId="{69CC8A52-6568-4EF9-942F-864911136CF2}" dt="2020-09-07T11:38:33.544" v="4088" actId="1076"/>
          <ac:picMkLst>
            <pc:docMk/>
            <pc:sldMk cId="3476135314" sldId="282"/>
            <ac:picMk id="32" creationId="{96E83D7C-55B0-4373-A864-1CB403806E5B}"/>
          </ac:picMkLst>
        </pc:picChg>
        <pc:picChg chg="add mod">
          <ac:chgData name="kato yoko" userId="05faeffd7c2f10e3" providerId="LiveId" clId="{69CC8A52-6568-4EF9-942F-864911136CF2}" dt="2020-09-07T11:38:33.544" v="4088" actId="1076"/>
          <ac:picMkLst>
            <pc:docMk/>
            <pc:sldMk cId="3476135314" sldId="282"/>
            <ac:picMk id="36" creationId="{3E123873-09A5-4957-9CD6-F7C9A35A3B9C}"/>
          </ac:picMkLst>
        </pc:picChg>
        <pc:picChg chg="add mod">
          <ac:chgData name="kato yoko" userId="05faeffd7c2f10e3" providerId="LiveId" clId="{69CC8A52-6568-4EF9-942F-864911136CF2}" dt="2020-09-07T11:38:33.544" v="4088" actId="1076"/>
          <ac:picMkLst>
            <pc:docMk/>
            <pc:sldMk cId="3476135314" sldId="282"/>
            <ac:picMk id="38" creationId="{D093B229-E9EE-4080-99AA-CF81A5193F08}"/>
          </ac:picMkLst>
        </pc:picChg>
        <pc:picChg chg="add mod">
          <ac:chgData name="kato yoko" userId="05faeffd7c2f10e3" providerId="LiveId" clId="{69CC8A52-6568-4EF9-942F-864911136CF2}" dt="2020-09-07T11:38:26.615" v="4087" actId="1076"/>
          <ac:picMkLst>
            <pc:docMk/>
            <pc:sldMk cId="3476135314" sldId="282"/>
            <ac:picMk id="42" creationId="{D381595A-00F8-4C43-947D-F8DE6049C80B}"/>
          </ac:picMkLst>
        </pc:picChg>
        <pc:picChg chg="add mod">
          <ac:chgData name="kato yoko" userId="05faeffd7c2f10e3" providerId="LiveId" clId="{69CC8A52-6568-4EF9-942F-864911136CF2}" dt="2020-09-07T11:38:36.930" v="4089" actId="1076"/>
          <ac:picMkLst>
            <pc:docMk/>
            <pc:sldMk cId="3476135314" sldId="282"/>
            <ac:picMk id="45" creationId="{C27C9FE7-0F86-4D8E-BA5B-31084E700FAB}"/>
          </ac:picMkLst>
        </pc:picChg>
      </pc:sldChg>
      <pc:sldChg chg="addSp delSp modSp mod">
        <pc:chgData name="kato yoko" userId="05faeffd7c2f10e3" providerId="LiveId" clId="{69CC8A52-6568-4EF9-942F-864911136CF2}" dt="2020-09-07T12:05:16.451" v="4241" actId="478"/>
        <pc:sldMkLst>
          <pc:docMk/>
          <pc:sldMk cId="3917819768" sldId="285"/>
        </pc:sldMkLst>
        <pc:spChg chg="mod">
          <ac:chgData name="kato yoko" userId="05faeffd7c2f10e3" providerId="LiveId" clId="{69CC8A52-6568-4EF9-942F-864911136CF2}" dt="2020-09-05T07:24:38.504" v="1300" actId="1076"/>
          <ac:spMkLst>
            <pc:docMk/>
            <pc:sldMk cId="3917819768" sldId="285"/>
            <ac:spMk id="7" creationId="{CD07FAF4-BF75-45A1-82D9-1BE35E0872AC}"/>
          </ac:spMkLst>
        </pc:spChg>
        <pc:spChg chg="mod">
          <ac:chgData name="kato yoko" userId="05faeffd7c2f10e3" providerId="LiveId" clId="{69CC8A52-6568-4EF9-942F-864911136CF2}" dt="2020-09-05T07:24:41.194" v="1301" actId="1076"/>
          <ac:spMkLst>
            <pc:docMk/>
            <pc:sldMk cId="3917819768" sldId="285"/>
            <ac:spMk id="8" creationId="{FFAA370E-FB4D-4BF9-A752-983CB1FB3168}"/>
          </ac:spMkLst>
        </pc:spChg>
        <pc:spChg chg="del">
          <ac:chgData name="kato yoko" userId="05faeffd7c2f10e3" providerId="LiveId" clId="{69CC8A52-6568-4EF9-942F-864911136CF2}" dt="2020-09-05T07:23:52.040" v="1285" actId="478"/>
          <ac:spMkLst>
            <pc:docMk/>
            <pc:sldMk cId="3917819768" sldId="285"/>
            <ac:spMk id="11" creationId="{FB62B12E-87DC-4ED0-BA05-D9AE80D9D769}"/>
          </ac:spMkLst>
        </pc:spChg>
        <pc:spChg chg="mod">
          <ac:chgData name="kato yoko" userId="05faeffd7c2f10e3" providerId="LiveId" clId="{69CC8A52-6568-4EF9-942F-864911136CF2}" dt="2020-09-05T07:24:24.441" v="1296" actId="1076"/>
          <ac:spMkLst>
            <pc:docMk/>
            <pc:sldMk cId="3917819768" sldId="285"/>
            <ac:spMk id="18" creationId="{7D6EA9FC-74F6-422F-86C6-F6570A0CEF22}"/>
          </ac:spMkLst>
        </pc:spChg>
        <pc:spChg chg="mod">
          <ac:chgData name="kato yoko" userId="05faeffd7c2f10e3" providerId="LiveId" clId="{69CC8A52-6568-4EF9-942F-864911136CF2}" dt="2020-09-05T07:29:05.445" v="1387" actId="1038"/>
          <ac:spMkLst>
            <pc:docMk/>
            <pc:sldMk cId="3917819768" sldId="285"/>
            <ac:spMk id="19" creationId="{24E9FA1A-85C8-43D6-8055-2A5518876BD0}"/>
          </ac:spMkLst>
        </pc:spChg>
        <pc:spChg chg="mod">
          <ac:chgData name="kato yoko" userId="05faeffd7c2f10e3" providerId="LiveId" clId="{69CC8A52-6568-4EF9-942F-864911136CF2}" dt="2020-09-05T07:28:59.394" v="1380" actId="1037"/>
          <ac:spMkLst>
            <pc:docMk/>
            <pc:sldMk cId="3917819768" sldId="285"/>
            <ac:spMk id="22" creationId="{1CBD8B4F-597D-4EE8-9A1C-C367BCA4FC45}"/>
          </ac:spMkLst>
        </pc:spChg>
        <pc:spChg chg="mod">
          <ac:chgData name="kato yoko" userId="05faeffd7c2f10e3" providerId="LiveId" clId="{69CC8A52-6568-4EF9-942F-864911136CF2}" dt="2020-09-05T07:28:56.483" v="1373" actId="1076"/>
          <ac:spMkLst>
            <pc:docMk/>
            <pc:sldMk cId="3917819768" sldId="285"/>
            <ac:spMk id="23" creationId="{7A6D2D73-3F9C-4B64-BF73-A2D6A16077B0}"/>
          </ac:spMkLst>
        </pc:spChg>
        <pc:spChg chg="mod">
          <ac:chgData name="kato yoko" userId="05faeffd7c2f10e3" providerId="LiveId" clId="{69CC8A52-6568-4EF9-942F-864911136CF2}" dt="2020-09-05T07:28:43.798" v="1361" actId="1076"/>
          <ac:spMkLst>
            <pc:docMk/>
            <pc:sldMk cId="3917819768" sldId="285"/>
            <ac:spMk id="26" creationId="{1F958017-13BF-4169-A317-8521299A77B4}"/>
          </ac:spMkLst>
        </pc:spChg>
        <pc:spChg chg="mod">
          <ac:chgData name="kato yoko" userId="05faeffd7c2f10e3" providerId="LiveId" clId="{69CC8A52-6568-4EF9-942F-864911136CF2}" dt="2020-09-05T07:28:50.463" v="1372"/>
          <ac:spMkLst>
            <pc:docMk/>
            <pc:sldMk cId="3917819768" sldId="285"/>
            <ac:spMk id="27" creationId="{3DCC2960-7CFC-4893-9D0D-AB14FDCA5133}"/>
          </ac:spMkLst>
        </pc:spChg>
        <pc:spChg chg="del">
          <ac:chgData name="kato yoko" userId="05faeffd7c2f10e3" providerId="LiveId" clId="{69CC8A52-6568-4EF9-942F-864911136CF2}" dt="2020-09-05T07:23:52.040" v="1285" actId="478"/>
          <ac:spMkLst>
            <pc:docMk/>
            <pc:sldMk cId="3917819768" sldId="285"/>
            <ac:spMk id="30" creationId="{C5E74926-1645-4E9A-9227-C385C47CCDD8}"/>
          </ac:spMkLst>
        </pc:spChg>
        <pc:spChg chg="del">
          <ac:chgData name="kato yoko" userId="05faeffd7c2f10e3" providerId="LiveId" clId="{69CC8A52-6568-4EF9-942F-864911136CF2}" dt="2020-09-05T07:23:52.040" v="1285" actId="478"/>
          <ac:spMkLst>
            <pc:docMk/>
            <pc:sldMk cId="3917819768" sldId="285"/>
            <ac:spMk id="33" creationId="{7EB6EA6F-CA89-4412-9332-398F1A931F66}"/>
          </ac:spMkLst>
        </pc:spChg>
        <pc:spChg chg="del">
          <ac:chgData name="kato yoko" userId="05faeffd7c2f10e3" providerId="LiveId" clId="{69CC8A52-6568-4EF9-942F-864911136CF2}" dt="2020-09-05T07:23:52.040" v="1285" actId="478"/>
          <ac:spMkLst>
            <pc:docMk/>
            <pc:sldMk cId="3917819768" sldId="285"/>
            <ac:spMk id="35" creationId="{73C7395E-F850-4930-A468-99E7784AE21F}"/>
          </ac:spMkLst>
        </pc:spChg>
        <pc:spChg chg="del">
          <ac:chgData name="kato yoko" userId="05faeffd7c2f10e3" providerId="LiveId" clId="{69CC8A52-6568-4EF9-942F-864911136CF2}" dt="2020-09-05T07:23:52.040" v="1285" actId="478"/>
          <ac:spMkLst>
            <pc:docMk/>
            <pc:sldMk cId="3917819768" sldId="285"/>
            <ac:spMk id="37" creationId="{78BDE2F7-ED29-4167-B9E2-4B88D55E5A0A}"/>
          </ac:spMkLst>
        </pc:spChg>
        <pc:spChg chg="mod">
          <ac:chgData name="kato yoko" userId="05faeffd7c2f10e3" providerId="LiveId" clId="{69CC8A52-6568-4EF9-942F-864911136CF2}" dt="2020-09-05T07:24:46.300" v="1302" actId="1076"/>
          <ac:spMkLst>
            <pc:docMk/>
            <pc:sldMk cId="3917819768" sldId="285"/>
            <ac:spMk id="39" creationId="{2450DC91-4C0C-4F31-A586-85EA8D6FA283}"/>
          </ac:spMkLst>
        </pc:spChg>
        <pc:spChg chg="del mod">
          <ac:chgData name="kato yoko" userId="05faeffd7c2f10e3" providerId="LiveId" clId="{69CC8A52-6568-4EF9-942F-864911136CF2}" dt="2020-09-07T12:05:16.451" v="4241" actId="478"/>
          <ac:spMkLst>
            <pc:docMk/>
            <pc:sldMk cId="3917819768" sldId="285"/>
            <ac:spMk id="41" creationId="{DF9D8D2B-5016-4003-B258-092D0DFF8E9D}"/>
          </ac:spMkLst>
        </pc:spChg>
        <pc:spChg chg="del mod">
          <ac:chgData name="kato yoko" userId="05faeffd7c2f10e3" providerId="LiveId" clId="{69CC8A52-6568-4EF9-942F-864911136CF2}" dt="2020-09-07T12:05:16.451" v="4241" actId="478"/>
          <ac:spMkLst>
            <pc:docMk/>
            <pc:sldMk cId="3917819768" sldId="285"/>
            <ac:spMk id="43" creationId="{CB11BE88-95BE-45B2-A0A7-9ABC204809DA}"/>
          </ac:spMkLst>
        </pc:spChg>
        <pc:spChg chg="mod">
          <ac:chgData name="kato yoko" userId="05faeffd7c2f10e3" providerId="LiveId" clId="{69CC8A52-6568-4EF9-942F-864911136CF2}" dt="2020-09-05T08:03:03.433" v="1620" actId="1036"/>
          <ac:spMkLst>
            <pc:docMk/>
            <pc:sldMk cId="3917819768" sldId="285"/>
            <ac:spMk id="45" creationId="{FDC13860-7F0E-4BA7-B3C6-2F6AC76A9B0E}"/>
          </ac:spMkLst>
        </pc:spChg>
        <pc:spChg chg="del">
          <ac:chgData name="kato yoko" userId="05faeffd7c2f10e3" providerId="LiveId" clId="{69CC8A52-6568-4EF9-942F-864911136CF2}" dt="2020-09-07T12:05:13.456" v="4240" actId="478"/>
          <ac:spMkLst>
            <pc:docMk/>
            <pc:sldMk cId="3917819768" sldId="285"/>
            <ac:spMk id="47" creationId="{2303DC61-F358-4236-BE54-C8C72090AF41}"/>
          </ac:spMkLst>
        </pc:spChg>
        <pc:spChg chg="del">
          <ac:chgData name="kato yoko" userId="05faeffd7c2f10e3" providerId="LiveId" clId="{69CC8A52-6568-4EF9-942F-864911136CF2}" dt="2020-09-05T07:23:52.040" v="1285" actId="478"/>
          <ac:spMkLst>
            <pc:docMk/>
            <pc:sldMk cId="3917819768" sldId="285"/>
            <ac:spMk id="49" creationId="{CB0B7ACF-7750-4E31-86DB-8885C1CA66DE}"/>
          </ac:spMkLst>
        </pc:spChg>
        <pc:spChg chg="del">
          <ac:chgData name="kato yoko" userId="05faeffd7c2f10e3" providerId="LiveId" clId="{69CC8A52-6568-4EF9-942F-864911136CF2}" dt="2020-09-05T07:23:52.040" v="1285" actId="478"/>
          <ac:spMkLst>
            <pc:docMk/>
            <pc:sldMk cId="3917819768" sldId="285"/>
            <ac:spMk id="51" creationId="{E610A66F-D34B-4230-B537-208390220E30}"/>
          </ac:spMkLst>
        </pc:spChg>
        <pc:spChg chg="del">
          <ac:chgData name="kato yoko" userId="05faeffd7c2f10e3" providerId="LiveId" clId="{69CC8A52-6568-4EF9-942F-864911136CF2}" dt="2020-09-07T12:05:16.451" v="4241" actId="478"/>
          <ac:spMkLst>
            <pc:docMk/>
            <pc:sldMk cId="3917819768" sldId="285"/>
            <ac:spMk id="53" creationId="{256E65B4-C096-4D7F-AA41-FC4F61DCD712}"/>
          </ac:spMkLst>
        </pc:spChg>
        <pc:spChg chg="del">
          <ac:chgData name="kato yoko" userId="05faeffd7c2f10e3" providerId="LiveId" clId="{69CC8A52-6568-4EF9-942F-864911136CF2}" dt="2020-09-07T12:05:16.451" v="4241" actId="478"/>
          <ac:spMkLst>
            <pc:docMk/>
            <pc:sldMk cId="3917819768" sldId="285"/>
            <ac:spMk id="54" creationId="{80ADE3B9-CA5D-4892-B73D-A5FAB0D080C8}"/>
          </ac:spMkLst>
        </pc:spChg>
        <pc:spChg chg="del">
          <ac:chgData name="kato yoko" userId="05faeffd7c2f10e3" providerId="LiveId" clId="{69CC8A52-6568-4EF9-942F-864911136CF2}" dt="2020-09-07T12:05:16.451" v="4241" actId="478"/>
          <ac:spMkLst>
            <pc:docMk/>
            <pc:sldMk cId="3917819768" sldId="285"/>
            <ac:spMk id="55" creationId="{A8DDF83B-4964-4866-933A-D3F0169BE13A}"/>
          </ac:spMkLst>
        </pc:spChg>
        <pc:spChg chg="del">
          <ac:chgData name="kato yoko" userId="05faeffd7c2f10e3" providerId="LiveId" clId="{69CC8A52-6568-4EF9-942F-864911136CF2}" dt="2020-09-07T12:05:16.451" v="4241" actId="478"/>
          <ac:spMkLst>
            <pc:docMk/>
            <pc:sldMk cId="3917819768" sldId="285"/>
            <ac:spMk id="56" creationId="{809FE8B2-219C-477C-BCEF-96CB3E2F31FC}"/>
          </ac:spMkLst>
        </pc:spChg>
        <pc:spChg chg="del">
          <ac:chgData name="kato yoko" userId="05faeffd7c2f10e3" providerId="LiveId" clId="{69CC8A52-6568-4EF9-942F-864911136CF2}" dt="2020-09-07T12:05:16.451" v="4241" actId="478"/>
          <ac:spMkLst>
            <pc:docMk/>
            <pc:sldMk cId="3917819768" sldId="285"/>
            <ac:spMk id="57" creationId="{A97EE68A-CD2A-4902-A8ED-D8E6BF11F45E}"/>
          </ac:spMkLst>
        </pc:spChg>
        <pc:spChg chg="mod">
          <ac:chgData name="kato yoko" userId="05faeffd7c2f10e3" providerId="LiveId" clId="{69CC8A52-6568-4EF9-942F-864911136CF2}" dt="2020-09-05T07:32:46.706" v="1454" actId="1076"/>
          <ac:spMkLst>
            <pc:docMk/>
            <pc:sldMk cId="3917819768" sldId="285"/>
            <ac:spMk id="58" creationId="{1E1DEA38-91E5-4DE2-8B19-BBC456C0AA8E}"/>
          </ac:spMkLst>
        </pc:spChg>
        <pc:spChg chg="mod">
          <ac:chgData name="kato yoko" userId="05faeffd7c2f10e3" providerId="LiveId" clId="{69CC8A52-6568-4EF9-942F-864911136CF2}" dt="2020-09-05T08:02:59.124" v="1617" actId="1076"/>
          <ac:spMkLst>
            <pc:docMk/>
            <pc:sldMk cId="3917819768" sldId="285"/>
            <ac:spMk id="59" creationId="{4137962E-9B6C-4A09-A954-5C74A1C8B9DC}"/>
          </ac:spMkLst>
        </pc:spChg>
        <pc:spChg chg="del">
          <ac:chgData name="kato yoko" userId="05faeffd7c2f10e3" providerId="LiveId" clId="{69CC8A52-6568-4EF9-942F-864911136CF2}" dt="2020-09-05T07:23:52.040" v="1285" actId="478"/>
          <ac:spMkLst>
            <pc:docMk/>
            <pc:sldMk cId="3917819768" sldId="285"/>
            <ac:spMk id="60" creationId="{EA794AF1-A447-4B13-991B-1A4A9D67B786}"/>
          </ac:spMkLst>
        </pc:spChg>
        <pc:spChg chg="del">
          <ac:chgData name="kato yoko" userId="05faeffd7c2f10e3" providerId="LiveId" clId="{69CC8A52-6568-4EF9-942F-864911136CF2}" dt="2020-09-07T12:05:11.918" v="4239" actId="478"/>
          <ac:spMkLst>
            <pc:docMk/>
            <pc:sldMk cId="3917819768" sldId="285"/>
            <ac:spMk id="61" creationId="{1AEC3E48-A844-4403-9D80-2DA53FBD6F40}"/>
          </ac:spMkLst>
        </pc:spChg>
        <pc:spChg chg="del">
          <ac:chgData name="kato yoko" userId="05faeffd7c2f10e3" providerId="LiveId" clId="{69CC8A52-6568-4EF9-942F-864911136CF2}" dt="2020-09-07T12:05:16.451" v="4241" actId="478"/>
          <ac:spMkLst>
            <pc:docMk/>
            <pc:sldMk cId="3917819768" sldId="285"/>
            <ac:spMk id="62" creationId="{C9E2C1CB-EC72-4D43-BCAB-D8C6585C2116}"/>
          </ac:spMkLst>
        </pc:spChg>
        <pc:spChg chg="mod">
          <ac:chgData name="kato yoko" userId="05faeffd7c2f10e3" providerId="LiveId" clId="{69CC8A52-6568-4EF9-942F-864911136CF2}" dt="2020-09-05T07:32:25.712" v="1425" actId="1076"/>
          <ac:spMkLst>
            <pc:docMk/>
            <pc:sldMk cId="3917819768" sldId="285"/>
            <ac:spMk id="65" creationId="{71D410B3-B0B7-44DF-9972-7FF078F0895C}"/>
          </ac:spMkLst>
        </pc:spChg>
        <pc:graphicFrameChg chg="add del modGraphic">
          <ac:chgData name="kato yoko" userId="05faeffd7c2f10e3" providerId="LiveId" clId="{69CC8A52-6568-4EF9-942F-864911136CF2}" dt="2020-09-05T07:25:13.164" v="1314" actId="14100"/>
          <ac:graphicFrameMkLst>
            <pc:docMk/>
            <pc:sldMk cId="3917819768" sldId="285"/>
            <ac:graphicFrameMk id="14" creationId="{4661D934-05DD-41FA-BCA9-74722EE51272}"/>
          </ac:graphicFrameMkLst>
        </pc:graphicFrameChg>
        <pc:picChg chg="del">
          <ac:chgData name="kato yoko" userId="05faeffd7c2f10e3" providerId="LiveId" clId="{69CC8A52-6568-4EF9-942F-864911136CF2}" dt="2020-09-05T07:23:20.484" v="1275" actId="478"/>
          <ac:picMkLst>
            <pc:docMk/>
            <pc:sldMk cId="3917819768" sldId="285"/>
            <ac:picMk id="3" creationId="{4297326B-DD39-48C1-8693-446D7F0BB083}"/>
          </ac:picMkLst>
        </pc:picChg>
        <pc:picChg chg="add mod">
          <ac:chgData name="kato yoko" userId="05faeffd7c2f10e3" providerId="LiveId" clId="{69CC8A52-6568-4EF9-942F-864911136CF2}" dt="2020-09-05T07:24:51.922" v="1304" actId="1076"/>
          <ac:picMkLst>
            <pc:docMk/>
            <pc:sldMk cId="3917819768" sldId="285"/>
            <ac:picMk id="4" creationId="{C20B2263-9C52-44F1-8965-CA66FB4A56FE}"/>
          </ac:picMkLst>
        </pc:picChg>
        <pc:picChg chg="add mod">
          <ac:chgData name="kato yoko" userId="05faeffd7c2f10e3" providerId="LiveId" clId="{69CC8A52-6568-4EF9-942F-864911136CF2}" dt="2020-09-05T07:24:57.931" v="1306" actId="1076"/>
          <ac:picMkLst>
            <pc:docMk/>
            <pc:sldMk cId="3917819768" sldId="285"/>
            <ac:picMk id="6" creationId="{BF1F6E8F-8D90-40DB-9F78-324444405ECB}"/>
          </ac:picMkLst>
        </pc:picChg>
        <pc:picChg chg="del">
          <ac:chgData name="kato yoko" userId="05faeffd7c2f10e3" providerId="LiveId" clId="{69CC8A52-6568-4EF9-942F-864911136CF2}" dt="2020-09-05T07:17:07.082" v="1186" actId="478"/>
          <ac:picMkLst>
            <pc:docMk/>
            <pc:sldMk cId="3917819768" sldId="285"/>
            <ac:picMk id="9" creationId="{6A0ECB52-D1D5-4F67-BFAD-7ED8B7411F2D}"/>
          </ac:picMkLst>
        </pc:picChg>
        <pc:picChg chg="del">
          <ac:chgData name="kato yoko" userId="05faeffd7c2f10e3" providerId="LiveId" clId="{69CC8A52-6568-4EF9-942F-864911136CF2}" dt="2020-09-05T07:18:43.347" v="1229" actId="478"/>
          <ac:picMkLst>
            <pc:docMk/>
            <pc:sldMk cId="3917819768" sldId="285"/>
            <ac:picMk id="10" creationId="{23264A27-6474-45F8-8F6C-340C7F411B90}"/>
          </ac:picMkLst>
        </pc:picChg>
        <pc:picChg chg="del">
          <ac:chgData name="kato yoko" userId="05faeffd7c2f10e3" providerId="LiveId" clId="{69CC8A52-6568-4EF9-942F-864911136CF2}" dt="2020-09-05T07:23:23.613" v="1281" actId="478"/>
          <ac:picMkLst>
            <pc:docMk/>
            <pc:sldMk cId="3917819768" sldId="285"/>
            <ac:picMk id="12" creationId="{E795563A-F08D-48DF-A3E5-2FF9836F6EBD}"/>
          </ac:picMkLst>
        </pc:picChg>
        <pc:picChg chg="add mod">
          <ac:chgData name="kato yoko" userId="05faeffd7c2f10e3" providerId="LiveId" clId="{69CC8A52-6568-4EF9-942F-864911136CF2}" dt="2020-09-05T08:08:21.603" v="1621" actId="1076"/>
          <ac:picMkLst>
            <pc:docMk/>
            <pc:sldMk cId="3917819768" sldId="285"/>
            <ac:picMk id="15" creationId="{01546977-2540-405A-9C21-D2AA65B34E2C}"/>
          </ac:picMkLst>
        </pc:picChg>
        <pc:picChg chg="del">
          <ac:chgData name="kato yoko" userId="05faeffd7c2f10e3" providerId="LiveId" clId="{69CC8A52-6568-4EF9-942F-864911136CF2}" dt="2020-09-05T07:18:41.012" v="1225" actId="478"/>
          <ac:picMkLst>
            <pc:docMk/>
            <pc:sldMk cId="3917819768" sldId="285"/>
            <ac:picMk id="17" creationId="{A9A037B4-1608-4EC0-8256-6743E1AEABCE}"/>
          </ac:picMkLst>
        </pc:picChg>
        <pc:picChg chg="add mod">
          <ac:chgData name="kato yoko" userId="05faeffd7c2f10e3" providerId="LiveId" clId="{69CC8A52-6568-4EF9-942F-864911136CF2}" dt="2020-09-05T07:25:20.278" v="1317" actId="1076"/>
          <ac:picMkLst>
            <pc:docMk/>
            <pc:sldMk cId="3917819768" sldId="285"/>
            <ac:picMk id="20" creationId="{12743D1F-82A0-4291-BEB9-F715A3D569E6}"/>
          </ac:picMkLst>
        </pc:picChg>
        <pc:picChg chg="del">
          <ac:chgData name="kato yoko" userId="05faeffd7c2f10e3" providerId="LiveId" clId="{69CC8A52-6568-4EF9-942F-864911136CF2}" dt="2020-09-05T07:18:41.671" v="1226" actId="478"/>
          <ac:picMkLst>
            <pc:docMk/>
            <pc:sldMk cId="3917819768" sldId="285"/>
            <ac:picMk id="21" creationId="{B3A835F6-B71C-4A5F-9DE8-47FB2A5CDF83}"/>
          </ac:picMkLst>
        </pc:picChg>
        <pc:picChg chg="del">
          <ac:chgData name="kato yoko" userId="05faeffd7c2f10e3" providerId="LiveId" clId="{69CC8A52-6568-4EF9-942F-864911136CF2}" dt="2020-09-05T07:18:42.139" v="1227" actId="478"/>
          <ac:picMkLst>
            <pc:docMk/>
            <pc:sldMk cId="3917819768" sldId="285"/>
            <ac:picMk id="25" creationId="{F8862985-1B8F-480D-A75C-70E3B3C5A67D}"/>
          </ac:picMkLst>
        </pc:picChg>
        <pc:picChg chg="del">
          <ac:chgData name="kato yoko" userId="05faeffd7c2f10e3" providerId="LiveId" clId="{69CC8A52-6568-4EF9-942F-864911136CF2}" dt="2020-09-05T07:23:15.298" v="1270" actId="478"/>
          <ac:picMkLst>
            <pc:docMk/>
            <pc:sldMk cId="3917819768" sldId="285"/>
            <ac:picMk id="28" creationId="{809D2050-16F0-4130-ACAF-7D0F0B2D4D3A}"/>
          </ac:picMkLst>
        </pc:picChg>
        <pc:picChg chg="del">
          <ac:chgData name="kato yoko" userId="05faeffd7c2f10e3" providerId="LiveId" clId="{69CC8A52-6568-4EF9-942F-864911136CF2}" dt="2020-09-05T07:18:42.707" v="1228" actId="478"/>
          <ac:picMkLst>
            <pc:docMk/>
            <pc:sldMk cId="3917819768" sldId="285"/>
            <ac:picMk id="29" creationId="{10B6CFE1-3484-4B72-A9B6-C3A1C15FA48B}"/>
          </ac:picMkLst>
        </pc:picChg>
        <pc:picChg chg="del">
          <ac:chgData name="kato yoko" userId="05faeffd7c2f10e3" providerId="LiveId" clId="{69CC8A52-6568-4EF9-942F-864911136CF2}" dt="2020-09-05T07:23:08.134" v="1268" actId="478"/>
          <ac:picMkLst>
            <pc:docMk/>
            <pc:sldMk cId="3917819768" sldId="285"/>
            <ac:picMk id="31" creationId="{719120AE-E573-4CAF-9D35-D49491DC52AB}"/>
          </ac:picMkLst>
        </pc:picChg>
        <pc:picChg chg="del">
          <ac:chgData name="kato yoko" userId="05faeffd7c2f10e3" providerId="LiveId" clId="{69CC8A52-6568-4EF9-942F-864911136CF2}" dt="2020-09-05T07:15:25.089" v="1172" actId="478"/>
          <ac:picMkLst>
            <pc:docMk/>
            <pc:sldMk cId="3917819768" sldId="285"/>
            <ac:picMk id="32" creationId="{1763099D-136C-45FB-8C8F-5E171B57AB5B}"/>
          </ac:picMkLst>
        </pc:picChg>
        <pc:picChg chg="del">
          <ac:chgData name="kato yoko" userId="05faeffd7c2f10e3" providerId="LiveId" clId="{69CC8A52-6568-4EF9-942F-864911136CF2}" dt="2020-09-05T07:23:20.923" v="1276" actId="478"/>
          <ac:picMkLst>
            <pc:docMk/>
            <pc:sldMk cId="3917819768" sldId="285"/>
            <ac:picMk id="34" creationId="{39A761C9-8943-4A9F-96F9-1FFB13FD7837}"/>
          </ac:picMkLst>
        </pc:picChg>
        <pc:picChg chg="del">
          <ac:chgData name="kato yoko" userId="05faeffd7c2f10e3" providerId="LiveId" clId="{69CC8A52-6568-4EF9-942F-864911136CF2}" dt="2020-09-05T07:23:21.298" v="1277" actId="478"/>
          <ac:picMkLst>
            <pc:docMk/>
            <pc:sldMk cId="3917819768" sldId="285"/>
            <ac:picMk id="36" creationId="{A2FCA25A-43C5-4A92-BBE3-62BA29F08924}"/>
          </ac:picMkLst>
        </pc:picChg>
        <pc:picChg chg="del">
          <ac:chgData name="kato yoko" userId="05faeffd7c2f10e3" providerId="LiveId" clId="{69CC8A52-6568-4EF9-942F-864911136CF2}" dt="2020-09-05T07:23:21.751" v="1278" actId="478"/>
          <ac:picMkLst>
            <pc:docMk/>
            <pc:sldMk cId="3917819768" sldId="285"/>
            <ac:picMk id="38" creationId="{64FF7091-CA61-4003-8431-B7BD0ED3E23D}"/>
          </ac:picMkLst>
        </pc:picChg>
        <pc:picChg chg="del">
          <ac:chgData name="kato yoko" userId="05faeffd7c2f10e3" providerId="LiveId" clId="{69CC8A52-6568-4EF9-942F-864911136CF2}" dt="2020-09-05T07:23:22.474" v="1279" actId="478"/>
          <ac:picMkLst>
            <pc:docMk/>
            <pc:sldMk cId="3917819768" sldId="285"/>
            <ac:picMk id="40" creationId="{34050AAD-FA66-4440-8F5E-499C4CA81DC6}"/>
          </ac:picMkLst>
        </pc:picChg>
        <pc:picChg chg="del">
          <ac:chgData name="kato yoko" userId="05faeffd7c2f10e3" providerId="LiveId" clId="{69CC8A52-6568-4EF9-942F-864911136CF2}" dt="2020-09-05T07:23:22.925" v="1280" actId="478"/>
          <ac:picMkLst>
            <pc:docMk/>
            <pc:sldMk cId="3917819768" sldId="285"/>
            <ac:picMk id="42" creationId="{CE6462A0-C721-4155-802A-8EF5190BC7A6}"/>
          </ac:picMkLst>
        </pc:picChg>
        <pc:picChg chg="del">
          <ac:chgData name="kato yoko" userId="05faeffd7c2f10e3" providerId="LiveId" clId="{69CC8A52-6568-4EF9-942F-864911136CF2}" dt="2020-09-05T07:23:08.134" v="1268" actId="478"/>
          <ac:picMkLst>
            <pc:docMk/>
            <pc:sldMk cId="3917819768" sldId="285"/>
            <ac:picMk id="44" creationId="{12AA8A6B-EC6A-40EA-B429-714EB387FFE7}"/>
          </ac:picMkLst>
        </pc:picChg>
        <pc:picChg chg="del">
          <ac:chgData name="kato yoko" userId="05faeffd7c2f10e3" providerId="LiveId" clId="{69CC8A52-6568-4EF9-942F-864911136CF2}" dt="2020-09-05T07:23:16.960" v="1272" actId="478"/>
          <ac:picMkLst>
            <pc:docMk/>
            <pc:sldMk cId="3917819768" sldId="285"/>
            <ac:picMk id="46" creationId="{03D4445C-A0CD-4CF9-84F1-9A5BB3582771}"/>
          </ac:picMkLst>
        </pc:picChg>
        <pc:picChg chg="del">
          <ac:chgData name="kato yoko" userId="05faeffd7c2f10e3" providerId="LiveId" clId="{69CC8A52-6568-4EF9-942F-864911136CF2}" dt="2020-09-05T07:23:08.134" v="1268" actId="478"/>
          <ac:picMkLst>
            <pc:docMk/>
            <pc:sldMk cId="3917819768" sldId="285"/>
            <ac:picMk id="48" creationId="{1BA1C11A-30D2-463B-AA0C-DC82EB7775F9}"/>
          </ac:picMkLst>
        </pc:picChg>
        <pc:picChg chg="del">
          <ac:chgData name="kato yoko" userId="05faeffd7c2f10e3" providerId="LiveId" clId="{69CC8A52-6568-4EF9-942F-864911136CF2}" dt="2020-09-05T07:23:16.413" v="1271" actId="478"/>
          <ac:picMkLst>
            <pc:docMk/>
            <pc:sldMk cId="3917819768" sldId="285"/>
            <ac:picMk id="50" creationId="{F1A26B44-F26B-477C-BC94-80E7A3BB09A3}"/>
          </ac:picMkLst>
        </pc:picChg>
        <pc:picChg chg="del">
          <ac:chgData name="kato yoko" userId="05faeffd7c2f10e3" providerId="LiveId" clId="{69CC8A52-6568-4EF9-942F-864911136CF2}" dt="2020-09-05T07:23:12.866" v="1269" actId="478"/>
          <ac:picMkLst>
            <pc:docMk/>
            <pc:sldMk cId="3917819768" sldId="285"/>
            <ac:picMk id="52" creationId="{29CAB0FB-7997-47DC-85EC-DCE7C6A6A196}"/>
          </ac:picMkLst>
        </pc:picChg>
        <pc:picChg chg="add mod">
          <ac:chgData name="kato yoko" userId="05faeffd7c2f10e3" providerId="LiveId" clId="{69CC8A52-6568-4EF9-942F-864911136CF2}" dt="2020-09-05T07:28:33.394" v="1347" actId="1076"/>
          <ac:picMkLst>
            <pc:docMk/>
            <pc:sldMk cId="3917819768" sldId="285"/>
            <ac:picMk id="63" creationId="{E504EAD2-25CC-4666-998F-D3A99399CBD9}"/>
          </ac:picMkLst>
        </pc:picChg>
        <pc:picChg chg="add mod">
          <ac:chgData name="kato yoko" userId="05faeffd7c2f10e3" providerId="LiveId" clId="{69CC8A52-6568-4EF9-942F-864911136CF2}" dt="2020-09-05T07:33:02.829" v="1459" actId="1076"/>
          <ac:picMkLst>
            <pc:docMk/>
            <pc:sldMk cId="3917819768" sldId="285"/>
            <ac:picMk id="66" creationId="{E8735589-A841-44B3-8C31-2B7659F99F88}"/>
          </ac:picMkLst>
        </pc:picChg>
        <pc:picChg chg="add mod">
          <ac:chgData name="kato yoko" userId="05faeffd7c2f10e3" providerId="LiveId" clId="{69CC8A52-6568-4EF9-942F-864911136CF2}" dt="2020-09-07T06:57:06.610" v="3660" actId="1076"/>
          <ac:picMkLst>
            <pc:docMk/>
            <pc:sldMk cId="3917819768" sldId="285"/>
            <ac:picMk id="68" creationId="{22616411-1ECF-426E-B3DC-77F45B452ECA}"/>
          </ac:picMkLst>
        </pc:picChg>
      </pc:sldChg>
      <pc:sldChg chg="addSp delSp modSp add del mod">
        <pc:chgData name="kato yoko" userId="05faeffd7c2f10e3" providerId="LiveId" clId="{69CC8A52-6568-4EF9-942F-864911136CF2}" dt="2020-09-05T00:28:33.726" v="912" actId="1076"/>
        <pc:sldMkLst>
          <pc:docMk/>
          <pc:sldMk cId="2304347726" sldId="286"/>
        </pc:sldMkLst>
        <pc:picChg chg="del">
          <ac:chgData name="kato yoko" userId="05faeffd7c2f10e3" providerId="LiveId" clId="{69CC8A52-6568-4EF9-942F-864911136CF2}" dt="2020-09-05T00:27:34.789" v="898" actId="478"/>
          <ac:picMkLst>
            <pc:docMk/>
            <pc:sldMk cId="2304347726" sldId="286"/>
            <ac:picMk id="3" creationId="{11FDC8BF-F3F9-4B68-8F0B-DE510C7096EB}"/>
          </ac:picMkLst>
        </pc:picChg>
        <pc:picChg chg="add mod modCrop">
          <ac:chgData name="kato yoko" userId="05faeffd7c2f10e3" providerId="LiveId" clId="{69CC8A52-6568-4EF9-942F-864911136CF2}" dt="2020-09-05T00:28:33.726" v="912" actId="1076"/>
          <ac:picMkLst>
            <pc:docMk/>
            <pc:sldMk cId="2304347726" sldId="286"/>
            <ac:picMk id="4" creationId="{4E617191-84C9-4CFF-A7D0-5863BF52DA2F}"/>
          </ac:picMkLst>
        </pc:picChg>
      </pc:sldChg>
      <pc:sldChg chg="addSp delSp modSp mod">
        <pc:chgData name="kato yoko" userId="05faeffd7c2f10e3" providerId="LiveId" clId="{69CC8A52-6568-4EF9-942F-864911136CF2}" dt="2020-09-07T06:59:26.218" v="3662" actId="1076"/>
        <pc:sldMkLst>
          <pc:docMk/>
          <pc:sldMk cId="3721297430" sldId="287"/>
        </pc:sldMkLst>
        <pc:spChg chg="del">
          <ac:chgData name="kato yoko" userId="05faeffd7c2f10e3" providerId="LiveId" clId="{69CC8A52-6568-4EF9-942F-864911136CF2}" dt="2020-09-06T09:29:34.140" v="3108" actId="478"/>
          <ac:spMkLst>
            <pc:docMk/>
            <pc:sldMk cId="3721297430" sldId="287"/>
            <ac:spMk id="2" creationId="{1765ABF1-A9D0-4257-B118-F983CFD70929}"/>
          </ac:spMkLst>
        </pc:spChg>
        <pc:spChg chg="del">
          <ac:chgData name="kato yoko" userId="05faeffd7c2f10e3" providerId="LiveId" clId="{69CC8A52-6568-4EF9-942F-864911136CF2}" dt="2020-09-06T09:29:34.140" v="3108" actId="478"/>
          <ac:spMkLst>
            <pc:docMk/>
            <pc:sldMk cId="3721297430" sldId="287"/>
            <ac:spMk id="3" creationId="{066C7E6F-6DB1-4F96-9F4A-4EF450254AB3}"/>
          </ac:spMkLst>
        </pc:spChg>
        <pc:spChg chg="del">
          <ac:chgData name="kato yoko" userId="05faeffd7c2f10e3" providerId="LiveId" clId="{69CC8A52-6568-4EF9-942F-864911136CF2}" dt="2020-09-06T09:29:34.140" v="3108" actId="478"/>
          <ac:spMkLst>
            <pc:docMk/>
            <pc:sldMk cId="3721297430" sldId="287"/>
            <ac:spMk id="5" creationId="{70C982A2-4916-4254-AD88-3AB84F750076}"/>
          </ac:spMkLst>
        </pc:spChg>
        <pc:spChg chg="del">
          <ac:chgData name="kato yoko" userId="05faeffd7c2f10e3" providerId="LiveId" clId="{69CC8A52-6568-4EF9-942F-864911136CF2}" dt="2020-09-06T09:29:34.140" v="3108" actId="478"/>
          <ac:spMkLst>
            <pc:docMk/>
            <pc:sldMk cId="3721297430" sldId="287"/>
            <ac:spMk id="6" creationId="{855E726B-6173-40B3-A8D9-AA805C90766C}"/>
          </ac:spMkLst>
        </pc:spChg>
        <pc:spChg chg="del">
          <ac:chgData name="kato yoko" userId="05faeffd7c2f10e3" providerId="LiveId" clId="{69CC8A52-6568-4EF9-942F-864911136CF2}" dt="2020-09-06T09:29:34.140" v="3108" actId="478"/>
          <ac:spMkLst>
            <pc:docMk/>
            <pc:sldMk cId="3721297430" sldId="287"/>
            <ac:spMk id="7" creationId="{C7F1DB16-168C-4035-919F-7CAA2A7E8EB3}"/>
          </ac:spMkLst>
        </pc:spChg>
        <pc:spChg chg="del">
          <ac:chgData name="kato yoko" userId="05faeffd7c2f10e3" providerId="LiveId" clId="{69CC8A52-6568-4EF9-942F-864911136CF2}" dt="2020-09-06T09:29:34.140" v="3108" actId="478"/>
          <ac:spMkLst>
            <pc:docMk/>
            <pc:sldMk cId="3721297430" sldId="287"/>
            <ac:spMk id="8" creationId="{BFC12FEA-493A-43AC-997F-1DDF49E472A8}"/>
          </ac:spMkLst>
        </pc:spChg>
        <pc:spChg chg="del">
          <ac:chgData name="kato yoko" userId="05faeffd7c2f10e3" providerId="LiveId" clId="{69CC8A52-6568-4EF9-942F-864911136CF2}" dt="2020-09-06T09:29:34.140" v="3108" actId="478"/>
          <ac:spMkLst>
            <pc:docMk/>
            <pc:sldMk cId="3721297430" sldId="287"/>
            <ac:spMk id="10" creationId="{71B5C097-A17E-411A-91C4-9EF9FD98FEA5}"/>
          </ac:spMkLst>
        </pc:spChg>
        <pc:picChg chg="add del mod modCrop">
          <ac:chgData name="kato yoko" userId="05faeffd7c2f10e3" providerId="LiveId" clId="{69CC8A52-6568-4EF9-942F-864911136CF2}" dt="2020-09-06T09:36:19.374" v="3112" actId="21"/>
          <ac:picMkLst>
            <pc:docMk/>
            <pc:sldMk cId="3721297430" sldId="287"/>
            <ac:picMk id="9" creationId="{3F8DCCCF-DE57-431C-B438-B0A9713EC187}"/>
          </ac:picMkLst>
        </pc:picChg>
        <pc:picChg chg="del mod">
          <ac:chgData name="kato yoko" userId="05faeffd7c2f10e3" providerId="LiveId" clId="{69CC8A52-6568-4EF9-942F-864911136CF2}" dt="2020-09-06T09:36:39.481" v="3117" actId="478"/>
          <ac:picMkLst>
            <pc:docMk/>
            <pc:sldMk cId="3721297430" sldId="287"/>
            <ac:picMk id="11" creationId="{B5216E82-9CA1-4CAD-A74E-10D80F26BFFC}"/>
          </ac:picMkLst>
        </pc:picChg>
        <pc:picChg chg="del mod">
          <ac:chgData name="kato yoko" userId="05faeffd7c2f10e3" providerId="LiveId" clId="{69CC8A52-6568-4EF9-942F-864911136CF2}" dt="2020-09-06T09:36:35.147" v="3115" actId="478"/>
          <ac:picMkLst>
            <pc:docMk/>
            <pc:sldMk cId="3721297430" sldId="287"/>
            <ac:picMk id="12" creationId="{C698364B-9D7B-4F2E-B3FC-DE04DFE11FAC}"/>
          </ac:picMkLst>
        </pc:picChg>
        <pc:picChg chg="add del">
          <ac:chgData name="kato yoko" userId="05faeffd7c2f10e3" providerId="LiveId" clId="{69CC8A52-6568-4EF9-942F-864911136CF2}" dt="2020-09-06T09:37:04.353" v="3119" actId="478"/>
          <ac:picMkLst>
            <pc:docMk/>
            <pc:sldMk cId="3721297430" sldId="287"/>
            <ac:picMk id="14" creationId="{A0578F24-FAFD-41EB-853A-41F3EFD089E5}"/>
          </ac:picMkLst>
        </pc:picChg>
        <pc:picChg chg="add mod modCrop">
          <ac:chgData name="kato yoko" userId="05faeffd7c2f10e3" providerId="LiveId" clId="{69CC8A52-6568-4EF9-942F-864911136CF2}" dt="2020-09-07T06:59:26.218" v="3662" actId="1076"/>
          <ac:picMkLst>
            <pc:docMk/>
            <pc:sldMk cId="3721297430" sldId="287"/>
            <ac:picMk id="16" creationId="{B8E83D65-AD02-4DE8-BF22-C625D2F6632D}"/>
          </ac:picMkLst>
        </pc:picChg>
      </pc:sldChg>
      <pc:sldChg chg="del">
        <pc:chgData name="kato yoko" userId="05faeffd7c2f10e3" providerId="LiveId" clId="{69CC8A52-6568-4EF9-942F-864911136CF2}" dt="2020-09-08T08:03:17.292" v="4891" actId="2696"/>
        <pc:sldMkLst>
          <pc:docMk/>
          <pc:sldMk cId="2392437260" sldId="288"/>
        </pc:sldMkLst>
      </pc:sldChg>
      <pc:sldChg chg="del">
        <pc:chgData name="kato yoko" userId="05faeffd7c2f10e3" providerId="LiveId" clId="{69CC8A52-6568-4EF9-942F-864911136CF2}" dt="2020-09-08T08:03:17.292" v="4891" actId="2696"/>
        <pc:sldMkLst>
          <pc:docMk/>
          <pc:sldMk cId="468684660" sldId="289"/>
        </pc:sldMkLst>
      </pc:sldChg>
      <pc:sldChg chg="del">
        <pc:chgData name="kato yoko" userId="05faeffd7c2f10e3" providerId="LiveId" clId="{69CC8A52-6568-4EF9-942F-864911136CF2}" dt="2020-09-08T08:03:17.292" v="4891" actId="2696"/>
        <pc:sldMkLst>
          <pc:docMk/>
          <pc:sldMk cId="3970920866" sldId="290"/>
        </pc:sldMkLst>
      </pc:sldChg>
      <pc:sldChg chg="delSp del mod">
        <pc:chgData name="kato yoko" userId="05faeffd7c2f10e3" providerId="LiveId" clId="{69CC8A52-6568-4EF9-942F-864911136CF2}" dt="2020-09-08T08:03:17.292" v="4891" actId="2696"/>
        <pc:sldMkLst>
          <pc:docMk/>
          <pc:sldMk cId="236533347" sldId="291"/>
        </pc:sldMkLst>
        <pc:picChg chg="del">
          <ac:chgData name="kato yoko" userId="05faeffd7c2f10e3" providerId="LiveId" clId="{69CC8A52-6568-4EF9-942F-864911136CF2}" dt="2020-09-06T09:46:57.722" v="3300" actId="21"/>
          <ac:picMkLst>
            <pc:docMk/>
            <pc:sldMk cId="236533347" sldId="291"/>
            <ac:picMk id="7" creationId="{D8F3A502-EE27-461B-8240-57DAC4CAC63C}"/>
          </ac:picMkLst>
        </pc:picChg>
      </pc:sldChg>
      <pc:sldChg chg="del">
        <pc:chgData name="kato yoko" userId="05faeffd7c2f10e3" providerId="LiveId" clId="{69CC8A52-6568-4EF9-942F-864911136CF2}" dt="2020-09-08T08:03:17.292" v="4891" actId="2696"/>
        <pc:sldMkLst>
          <pc:docMk/>
          <pc:sldMk cId="1852116879" sldId="292"/>
        </pc:sldMkLst>
      </pc:sldChg>
      <pc:sldChg chg="del">
        <pc:chgData name="kato yoko" userId="05faeffd7c2f10e3" providerId="LiveId" clId="{69CC8A52-6568-4EF9-942F-864911136CF2}" dt="2020-09-08T08:03:17.292" v="4891" actId="2696"/>
        <pc:sldMkLst>
          <pc:docMk/>
          <pc:sldMk cId="3964746031" sldId="293"/>
        </pc:sldMkLst>
      </pc:sldChg>
      <pc:sldChg chg="del">
        <pc:chgData name="kato yoko" userId="05faeffd7c2f10e3" providerId="LiveId" clId="{69CC8A52-6568-4EF9-942F-864911136CF2}" dt="2020-09-08T08:03:17.292" v="4891" actId="2696"/>
        <pc:sldMkLst>
          <pc:docMk/>
          <pc:sldMk cId="3098687686" sldId="294"/>
        </pc:sldMkLst>
      </pc:sldChg>
      <pc:sldChg chg="del">
        <pc:chgData name="kato yoko" userId="05faeffd7c2f10e3" providerId="LiveId" clId="{69CC8A52-6568-4EF9-942F-864911136CF2}" dt="2020-09-08T08:03:17.292" v="4891" actId="2696"/>
        <pc:sldMkLst>
          <pc:docMk/>
          <pc:sldMk cId="3611382510" sldId="295"/>
        </pc:sldMkLst>
      </pc:sldChg>
      <pc:sldChg chg="del">
        <pc:chgData name="kato yoko" userId="05faeffd7c2f10e3" providerId="LiveId" clId="{69CC8A52-6568-4EF9-942F-864911136CF2}" dt="2020-09-08T08:03:17.292" v="4891" actId="2696"/>
        <pc:sldMkLst>
          <pc:docMk/>
          <pc:sldMk cId="3628779502" sldId="296"/>
        </pc:sldMkLst>
      </pc:sldChg>
      <pc:sldChg chg="del">
        <pc:chgData name="kato yoko" userId="05faeffd7c2f10e3" providerId="LiveId" clId="{69CC8A52-6568-4EF9-942F-864911136CF2}" dt="2020-09-08T08:03:17.292" v="4891" actId="2696"/>
        <pc:sldMkLst>
          <pc:docMk/>
          <pc:sldMk cId="626202351" sldId="297"/>
        </pc:sldMkLst>
      </pc:sldChg>
      <pc:sldChg chg="del">
        <pc:chgData name="kato yoko" userId="05faeffd7c2f10e3" providerId="LiveId" clId="{69CC8A52-6568-4EF9-942F-864911136CF2}" dt="2020-09-08T08:03:17.292" v="4891" actId="2696"/>
        <pc:sldMkLst>
          <pc:docMk/>
          <pc:sldMk cId="3757207989" sldId="298"/>
        </pc:sldMkLst>
      </pc:sldChg>
      <pc:sldChg chg="del">
        <pc:chgData name="kato yoko" userId="05faeffd7c2f10e3" providerId="LiveId" clId="{69CC8A52-6568-4EF9-942F-864911136CF2}" dt="2020-09-08T08:03:17.292" v="4891" actId="2696"/>
        <pc:sldMkLst>
          <pc:docMk/>
          <pc:sldMk cId="1733292435" sldId="299"/>
        </pc:sldMkLst>
      </pc:sldChg>
      <pc:sldChg chg="del">
        <pc:chgData name="kato yoko" userId="05faeffd7c2f10e3" providerId="LiveId" clId="{69CC8A52-6568-4EF9-942F-864911136CF2}" dt="2020-09-08T08:03:17.292" v="4891" actId="2696"/>
        <pc:sldMkLst>
          <pc:docMk/>
          <pc:sldMk cId="3849886319" sldId="300"/>
        </pc:sldMkLst>
      </pc:sldChg>
      <pc:sldChg chg="del">
        <pc:chgData name="kato yoko" userId="05faeffd7c2f10e3" providerId="LiveId" clId="{69CC8A52-6568-4EF9-942F-864911136CF2}" dt="2020-09-08T08:03:17.292" v="4891" actId="2696"/>
        <pc:sldMkLst>
          <pc:docMk/>
          <pc:sldMk cId="2262598697" sldId="301"/>
        </pc:sldMkLst>
      </pc:sldChg>
      <pc:sldChg chg="del">
        <pc:chgData name="kato yoko" userId="05faeffd7c2f10e3" providerId="LiveId" clId="{69CC8A52-6568-4EF9-942F-864911136CF2}" dt="2020-09-08T08:03:17.292" v="4891" actId="2696"/>
        <pc:sldMkLst>
          <pc:docMk/>
          <pc:sldMk cId="809701679" sldId="302"/>
        </pc:sldMkLst>
      </pc:sldChg>
      <pc:sldChg chg="del">
        <pc:chgData name="kato yoko" userId="05faeffd7c2f10e3" providerId="LiveId" clId="{69CC8A52-6568-4EF9-942F-864911136CF2}" dt="2020-09-08T08:03:17.292" v="4891" actId="2696"/>
        <pc:sldMkLst>
          <pc:docMk/>
          <pc:sldMk cId="450234798" sldId="304"/>
        </pc:sldMkLst>
      </pc:sldChg>
      <pc:sldChg chg="del">
        <pc:chgData name="kato yoko" userId="05faeffd7c2f10e3" providerId="LiveId" clId="{69CC8A52-6568-4EF9-942F-864911136CF2}" dt="2020-09-08T08:03:17.292" v="4891" actId="2696"/>
        <pc:sldMkLst>
          <pc:docMk/>
          <pc:sldMk cId="1708478943" sldId="305"/>
        </pc:sldMkLst>
      </pc:sldChg>
      <pc:sldChg chg="del">
        <pc:chgData name="kato yoko" userId="05faeffd7c2f10e3" providerId="LiveId" clId="{69CC8A52-6568-4EF9-942F-864911136CF2}" dt="2020-09-08T08:03:17.292" v="4891" actId="2696"/>
        <pc:sldMkLst>
          <pc:docMk/>
          <pc:sldMk cId="2122751797" sldId="306"/>
        </pc:sldMkLst>
      </pc:sldChg>
      <pc:sldChg chg="del">
        <pc:chgData name="kato yoko" userId="05faeffd7c2f10e3" providerId="LiveId" clId="{69CC8A52-6568-4EF9-942F-864911136CF2}" dt="2020-09-08T08:03:17.292" v="4891" actId="2696"/>
        <pc:sldMkLst>
          <pc:docMk/>
          <pc:sldMk cId="3602075086" sldId="307"/>
        </pc:sldMkLst>
      </pc:sldChg>
      <pc:sldChg chg="del">
        <pc:chgData name="kato yoko" userId="05faeffd7c2f10e3" providerId="LiveId" clId="{69CC8A52-6568-4EF9-942F-864911136CF2}" dt="2020-09-08T08:03:17.292" v="4891" actId="2696"/>
        <pc:sldMkLst>
          <pc:docMk/>
          <pc:sldMk cId="2941026853" sldId="308"/>
        </pc:sldMkLst>
      </pc:sldChg>
      <pc:sldChg chg="del">
        <pc:chgData name="kato yoko" userId="05faeffd7c2f10e3" providerId="LiveId" clId="{69CC8A52-6568-4EF9-942F-864911136CF2}" dt="2020-09-08T08:03:17.292" v="4891" actId="2696"/>
        <pc:sldMkLst>
          <pc:docMk/>
          <pc:sldMk cId="1816438874" sldId="309"/>
        </pc:sldMkLst>
      </pc:sldChg>
      <pc:sldChg chg="del">
        <pc:chgData name="kato yoko" userId="05faeffd7c2f10e3" providerId="LiveId" clId="{69CC8A52-6568-4EF9-942F-864911136CF2}" dt="2020-09-08T08:03:17.292" v="4891" actId="2696"/>
        <pc:sldMkLst>
          <pc:docMk/>
          <pc:sldMk cId="1754470049" sldId="310"/>
        </pc:sldMkLst>
      </pc:sldChg>
      <pc:sldChg chg="addSp delSp modSp new mod">
        <pc:chgData name="kato yoko" userId="05faeffd7c2f10e3" providerId="LiveId" clId="{69CC8A52-6568-4EF9-942F-864911136CF2}" dt="2020-09-05T12:08:33.196" v="2822" actId="14100"/>
        <pc:sldMkLst>
          <pc:docMk/>
          <pc:sldMk cId="97603661" sldId="311"/>
        </pc:sldMkLst>
        <pc:spChg chg="del">
          <ac:chgData name="kato yoko" userId="05faeffd7c2f10e3" providerId="LiveId" clId="{69CC8A52-6568-4EF9-942F-864911136CF2}" dt="2020-09-05T09:46:05.527" v="1905" actId="478"/>
          <ac:spMkLst>
            <pc:docMk/>
            <pc:sldMk cId="97603661" sldId="311"/>
            <ac:spMk id="2" creationId="{5F293E89-03F7-4A4B-B08E-35F1B3C91B7F}"/>
          </ac:spMkLst>
        </pc:spChg>
        <pc:spChg chg="del">
          <ac:chgData name="kato yoko" userId="05faeffd7c2f10e3" providerId="LiveId" clId="{69CC8A52-6568-4EF9-942F-864911136CF2}" dt="2020-09-05T09:46:11.334" v="1906" actId="478"/>
          <ac:spMkLst>
            <pc:docMk/>
            <pc:sldMk cId="97603661" sldId="311"/>
            <ac:spMk id="3" creationId="{4509A62F-D88E-425B-BDF1-8BACBAF78689}"/>
          </ac:spMkLst>
        </pc:spChg>
        <pc:spChg chg="add mod ord">
          <ac:chgData name="kato yoko" userId="05faeffd7c2f10e3" providerId="LiveId" clId="{69CC8A52-6568-4EF9-942F-864911136CF2}" dt="2020-09-05T12:05:55.567" v="2793" actId="1076"/>
          <ac:spMkLst>
            <pc:docMk/>
            <pc:sldMk cId="97603661" sldId="311"/>
            <ac:spMk id="6" creationId="{A9A4DB79-F7B4-40BE-880A-CFEBFD60B9F6}"/>
          </ac:spMkLst>
        </pc:spChg>
        <pc:spChg chg="add mod">
          <ac:chgData name="kato yoko" userId="05faeffd7c2f10e3" providerId="LiveId" clId="{69CC8A52-6568-4EF9-942F-864911136CF2}" dt="2020-09-05T09:59:09.763" v="1949" actId="208"/>
          <ac:spMkLst>
            <pc:docMk/>
            <pc:sldMk cId="97603661" sldId="311"/>
            <ac:spMk id="15" creationId="{B1446205-EF0B-4FA3-A8CA-49AD1C62A341}"/>
          </ac:spMkLst>
        </pc:spChg>
        <pc:spChg chg="add mod">
          <ac:chgData name="kato yoko" userId="05faeffd7c2f10e3" providerId="LiveId" clId="{69CC8A52-6568-4EF9-942F-864911136CF2}" dt="2020-09-05T09:59:19.133" v="1955" actId="1035"/>
          <ac:spMkLst>
            <pc:docMk/>
            <pc:sldMk cId="97603661" sldId="311"/>
            <ac:spMk id="17" creationId="{5577EDD7-D9E6-4D33-A63D-E0B49AF998BA}"/>
          </ac:spMkLst>
        </pc:spChg>
        <pc:spChg chg="add mod">
          <ac:chgData name="kato yoko" userId="05faeffd7c2f10e3" providerId="LiveId" clId="{69CC8A52-6568-4EF9-942F-864911136CF2}" dt="2020-09-05T12:01:56.732" v="2524" actId="1038"/>
          <ac:spMkLst>
            <pc:docMk/>
            <pc:sldMk cId="97603661" sldId="311"/>
            <ac:spMk id="24" creationId="{3E98E167-5D26-422B-8E99-FEE6DD6A026D}"/>
          </ac:spMkLst>
        </pc:spChg>
        <pc:spChg chg="add mod">
          <ac:chgData name="kato yoko" userId="05faeffd7c2f10e3" providerId="LiveId" clId="{69CC8A52-6568-4EF9-942F-864911136CF2}" dt="2020-09-05T10:06:55.076" v="2089" actId="1035"/>
          <ac:spMkLst>
            <pc:docMk/>
            <pc:sldMk cId="97603661" sldId="311"/>
            <ac:spMk id="29" creationId="{D66F87F5-1429-4027-9D34-4871AEF7FB84}"/>
          </ac:spMkLst>
        </pc:spChg>
        <pc:spChg chg="add mod">
          <ac:chgData name="kato yoko" userId="05faeffd7c2f10e3" providerId="LiveId" clId="{69CC8A52-6568-4EF9-942F-864911136CF2}" dt="2020-09-05T12:02:26.955" v="2581" actId="1038"/>
          <ac:spMkLst>
            <pc:docMk/>
            <pc:sldMk cId="97603661" sldId="311"/>
            <ac:spMk id="31" creationId="{9C8EFA77-E2A9-44E3-8433-73910A8DF40A}"/>
          </ac:spMkLst>
        </pc:spChg>
        <pc:spChg chg="add mod">
          <ac:chgData name="kato yoko" userId="05faeffd7c2f10e3" providerId="LiveId" clId="{69CC8A52-6568-4EF9-942F-864911136CF2}" dt="2020-09-05T12:02:17.237" v="2563" actId="1038"/>
          <ac:spMkLst>
            <pc:docMk/>
            <pc:sldMk cId="97603661" sldId="311"/>
            <ac:spMk id="33" creationId="{7D91D565-12F4-49DC-9594-1E9509EF4748}"/>
          </ac:spMkLst>
        </pc:spChg>
        <pc:spChg chg="add mod">
          <ac:chgData name="kato yoko" userId="05faeffd7c2f10e3" providerId="LiveId" clId="{69CC8A52-6568-4EF9-942F-864911136CF2}" dt="2020-09-05T12:02:07.100" v="2545" actId="1038"/>
          <ac:spMkLst>
            <pc:docMk/>
            <pc:sldMk cId="97603661" sldId="311"/>
            <ac:spMk id="35" creationId="{8A14F478-A8F5-4942-B4B3-94747FF3CEB4}"/>
          </ac:spMkLst>
        </pc:spChg>
        <pc:spChg chg="add mod">
          <ac:chgData name="kato yoko" userId="05faeffd7c2f10e3" providerId="LiveId" clId="{69CC8A52-6568-4EF9-942F-864911136CF2}" dt="2020-09-05T12:01:43.953" v="2501" actId="1035"/>
          <ac:spMkLst>
            <pc:docMk/>
            <pc:sldMk cId="97603661" sldId="311"/>
            <ac:spMk id="37" creationId="{CEBF2483-A0E0-4B32-A7A1-4E700923AA33}"/>
          </ac:spMkLst>
        </pc:spChg>
        <pc:spChg chg="add mod">
          <ac:chgData name="kato yoko" userId="05faeffd7c2f10e3" providerId="LiveId" clId="{69CC8A52-6568-4EF9-942F-864911136CF2}" dt="2020-09-05T12:01:30.315" v="2471" actId="1038"/>
          <ac:spMkLst>
            <pc:docMk/>
            <pc:sldMk cId="97603661" sldId="311"/>
            <ac:spMk id="39" creationId="{D770594A-3757-4A5A-AD0B-1AFBBD1EDCE0}"/>
          </ac:spMkLst>
        </pc:spChg>
        <pc:spChg chg="add mod">
          <ac:chgData name="kato yoko" userId="05faeffd7c2f10e3" providerId="LiveId" clId="{69CC8A52-6568-4EF9-942F-864911136CF2}" dt="2020-09-05T10:10:22.320" v="2245"/>
          <ac:spMkLst>
            <pc:docMk/>
            <pc:sldMk cId="97603661" sldId="311"/>
            <ac:spMk id="43" creationId="{E097F128-2C4D-4852-ABA9-3F4B1C340758}"/>
          </ac:spMkLst>
        </pc:spChg>
        <pc:spChg chg="add mod">
          <ac:chgData name="kato yoko" userId="05faeffd7c2f10e3" providerId="LiveId" clId="{69CC8A52-6568-4EF9-942F-864911136CF2}" dt="2020-09-05T10:10:17.235" v="2240"/>
          <ac:spMkLst>
            <pc:docMk/>
            <pc:sldMk cId="97603661" sldId="311"/>
            <ac:spMk id="45" creationId="{742B759E-9861-4677-A309-E041B5583E59}"/>
          </ac:spMkLst>
        </pc:spChg>
        <pc:spChg chg="add mod">
          <ac:chgData name="kato yoko" userId="05faeffd7c2f10e3" providerId="LiveId" clId="{69CC8A52-6568-4EF9-942F-864911136CF2}" dt="2020-09-05T12:03:02.609" v="2645" actId="1035"/>
          <ac:spMkLst>
            <pc:docMk/>
            <pc:sldMk cId="97603661" sldId="311"/>
            <ac:spMk id="47" creationId="{1405F49B-CF4F-4D3A-98F0-0594156BCE2C}"/>
          </ac:spMkLst>
        </pc:spChg>
        <pc:spChg chg="add mod">
          <ac:chgData name="kato yoko" userId="05faeffd7c2f10e3" providerId="LiveId" clId="{69CC8A52-6568-4EF9-942F-864911136CF2}" dt="2020-09-05T12:03:26.129" v="2654" actId="1038"/>
          <ac:spMkLst>
            <pc:docMk/>
            <pc:sldMk cId="97603661" sldId="311"/>
            <ac:spMk id="49" creationId="{5C02DB7F-6866-487F-9A1C-502509EC13BF}"/>
          </ac:spMkLst>
        </pc:spChg>
        <pc:spChg chg="add mod">
          <ac:chgData name="kato yoko" userId="05faeffd7c2f10e3" providerId="LiveId" clId="{69CC8A52-6568-4EF9-942F-864911136CF2}" dt="2020-09-05T12:04:03.146" v="2745" actId="1036"/>
          <ac:spMkLst>
            <pc:docMk/>
            <pc:sldMk cId="97603661" sldId="311"/>
            <ac:spMk id="51" creationId="{033EF20A-CB7E-481F-A894-BB1B77D7B97C}"/>
          </ac:spMkLst>
        </pc:spChg>
        <pc:spChg chg="add mod">
          <ac:chgData name="kato yoko" userId="05faeffd7c2f10e3" providerId="LiveId" clId="{69CC8A52-6568-4EF9-942F-864911136CF2}" dt="2020-09-05T12:04:13.785" v="2748" actId="1076"/>
          <ac:spMkLst>
            <pc:docMk/>
            <pc:sldMk cId="97603661" sldId="311"/>
            <ac:spMk id="53" creationId="{2F49716B-FCF9-4203-82DF-011D5FB1440D}"/>
          </ac:spMkLst>
        </pc:spChg>
        <pc:spChg chg="add mod">
          <ac:chgData name="kato yoko" userId="05faeffd7c2f10e3" providerId="LiveId" clId="{69CC8A52-6568-4EF9-942F-864911136CF2}" dt="2020-09-05T12:04:21.378" v="2751" actId="1076"/>
          <ac:spMkLst>
            <pc:docMk/>
            <pc:sldMk cId="97603661" sldId="311"/>
            <ac:spMk id="55" creationId="{B2CD91FE-DBE6-468F-90BE-D03842EE3AAF}"/>
          </ac:spMkLst>
        </pc:spChg>
        <pc:spChg chg="add mod">
          <ac:chgData name="kato yoko" userId="05faeffd7c2f10e3" providerId="LiveId" clId="{69CC8A52-6568-4EF9-942F-864911136CF2}" dt="2020-09-05T12:04:30.534" v="2754" actId="1076"/>
          <ac:spMkLst>
            <pc:docMk/>
            <pc:sldMk cId="97603661" sldId="311"/>
            <ac:spMk id="57" creationId="{41B9AC9C-6EB9-468C-8CE6-409B7F4D3C92}"/>
          </ac:spMkLst>
        </pc:spChg>
        <pc:spChg chg="add mod">
          <ac:chgData name="kato yoko" userId="05faeffd7c2f10e3" providerId="LiveId" clId="{69CC8A52-6568-4EF9-942F-864911136CF2}" dt="2020-09-05T12:04:39.299" v="2757" actId="1076"/>
          <ac:spMkLst>
            <pc:docMk/>
            <pc:sldMk cId="97603661" sldId="311"/>
            <ac:spMk id="59" creationId="{409DB234-8AAB-4582-BB0A-223D4D64FBC8}"/>
          </ac:spMkLst>
        </pc:spChg>
        <pc:spChg chg="add mod">
          <ac:chgData name="kato yoko" userId="05faeffd7c2f10e3" providerId="LiveId" clId="{69CC8A52-6568-4EF9-942F-864911136CF2}" dt="2020-09-05T12:03:36.469" v="2677" actId="1036"/>
          <ac:spMkLst>
            <pc:docMk/>
            <pc:sldMk cId="97603661" sldId="311"/>
            <ac:spMk id="61" creationId="{6871D5AE-C710-4D70-8012-A8C1016AEB2B}"/>
          </ac:spMkLst>
        </pc:spChg>
        <pc:spChg chg="add mod">
          <ac:chgData name="kato yoko" userId="05faeffd7c2f10e3" providerId="LiveId" clId="{69CC8A52-6568-4EF9-942F-864911136CF2}" dt="2020-09-05T12:03:49.053" v="2700" actId="1036"/>
          <ac:spMkLst>
            <pc:docMk/>
            <pc:sldMk cId="97603661" sldId="311"/>
            <ac:spMk id="63" creationId="{62FDD93D-588E-4E65-B5F9-96CDB829B362}"/>
          </ac:spMkLst>
        </pc:spChg>
        <pc:spChg chg="add mod">
          <ac:chgData name="kato yoko" userId="05faeffd7c2f10e3" providerId="LiveId" clId="{69CC8A52-6568-4EF9-942F-864911136CF2}" dt="2020-09-05T12:04:45.153" v="2760" actId="1076"/>
          <ac:spMkLst>
            <pc:docMk/>
            <pc:sldMk cId="97603661" sldId="311"/>
            <ac:spMk id="65" creationId="{7C269B2D-DD05-4FB4-9EF4-EB258AB0B487}"/>
          </ac:spMkLst>
        </pc:spChg>
        <pc:spChg chg="add mod">
          <ac:chgData name="kato yoko" userId="05faeffd7c2f10e3" providerId="LiveId" clId="{69CC8A52-6568-4EF9-942F-864911136CF2}" dt="2020-09-05T12:04:52.401" v="2763" actId="1076"/>
          <ac:spMkLst>
            <pc:docMk/>
            <pc:sldMk cId="97603661" sldId="311"/>
            <ac:spMk id="67" creationId="{97598188-89A4-4EBC-B116-EE54B76647FB}"/>
          </ac:spMkLst>
        </pc:spChg>
        <pc:spChg chg="add mod ord">
          <ac:chgData name="kato yoko" userId="05faeffd7c2f10e3" providerId="LiveId" clId="{69CC8A52-6568-4EF9-942F-864911136CF2}" dt="2020-09-05T12:07:13.777" v="2818" actId="14100"/>
          <ac:spMkLst>
            <pc:docMk/>
            <pc:sldMk cId="97603661" sldId="311"/>
            <ac:spMk id="74" creationId="{D77421E0-666D-4042-93A9-95252C12EDC9}"/>
          </ac:spMkLst>
        </pc:spChg>
        <pc:spChg chg="add mod">
          <ac:chgData name="kato yoko" userId="05faeffd7c2f10e3" providerId="LiveId" clId="{69CC8A52-6568-4EF9-942F-864911136CF2}" dt="2020-09-05T12:06:20.052" v="2802" actId="14100"/>
          <ac:spMkLst>
            <pc:docMk/>
            <pc:sldMk cId="97603661" sldId="311"/>
            <ac:spMk id="78" creationId="{D3DA9D40-2AD2-4E15-94D2-BFF319857536}"/>
          </ac:spMkLst>
        </pc:spChg>
        <pc:spChg chg="add mod">
          <ac:chgData name="kato yoko" userId="05faeffd7c2f10e3" providerId="LiveId" clId="{69CC8A52-6568-4EF9-942F-864911136CF2}" dt="2020-09-05T12:08:33.196" v="2822" actId="14100"/>
          <ac:spMkLst>
            <pc:docMk/>
            <pc:sldMk cId="97603661" sldId="311"/>
            <ac:spMk id="80" creationId="{556AD39E-48D7-4123-85B7-E6046726D5A3}"/>
          </ac:spMkLst>
        </pc:spChg>
        <pc:picChg chg="add mod">
          <ac:chgData name="kato yoko" userId="05faeffd7c2f10e3" providerId="LiveId" clId="{69CC8A52-6568-4EF9-942F-864911136CF2}" dt="2020-09-05T12:05:29.897" v="2783" actId="1076"/>
          <ac:picMkLst>
            <pc:docMk/>
            <pc:sldMk cId="97603661" sldId="311"/>
            <ac:picMk id="5" creationId="{EDD50521-A2B2-462C-AFF7-79FF7A256FB0}"/>
          </ac:picMkLst>
        </pc:picChg>
        <pc:picChg chg="add mod">
          <ac:chgData name="kato yoko" userId="05faeffd7c2f10e3" providerId="LiveId" clId="{69CC8A52-6568-4EF9-942F-864911136CF2}" dt="2020-09-05T09:55:20.002" v="1921" actId="1076"/>
          <ac:picMkLst>
            <pc:docMk/>
            <pc:sldMk cId="97603661" sldId="311"/>
            <ac:picMk id="8" creationId="{67C218AE-330C-4D45-AAAD-85E46A5B331C}"/>
          </ac:picMkLst>
        </pc:picChg>
        <pc:picChg chg="add mod">
          <ac:chgData name="kato yoko" userId="05faeffd7c2f10e3" providerId="LiveId" clId="{69CC8A52-6568-4EF9-942F-864911136CF2}" dt="2020-09-05T09:55:26.228" v="1923" actId="1076"/>
          <ac:picMkLst>
            <pc:docMk/>
            <pc:sldMk cId="97603661" sldId="311"/>
            <ac:picMk id="10" creationId="{C4044DC5-327E-4C8D-97AF-3BA9D2B895B1}"/>
          </ac:picMkLst>
        </pc:picChg>
        <pc:picChg chg="add mod">
          <ac:chgData name="kato yoko" userId="05faeffd7c2f10e3" providerId="LiveId" clId="{69CC8A52-6568-4EF9-942F-864911136CF2}" dt="2020-09-05T09:55:51.222" v="1928" actId="1076"/>
          <ac:picMkLst>
            <pc:docMk/>
            <pc:sldMk cId="97603661" sldId="311"/>
            <ac:picMk id="12" creationId="{9CF6CF64-6619-4D76-A2C5-4A4354454E99}"/>
          </ac:picMkLst>
        </pc:picChg>
        <pc:picChg chg="add del mod modCrop">
          <ac:chgData name="kato yoko" userId="05faeffd7c2f10e3" providerId="LiveId" clId="{69CC8A52-6568-4EF9-942F-864911136CF2}" dt="2020-09-05T09:56:59.761" v="1940" actId="478"/>
          <ac:picMkLst>
            <pc:docMk/>
            <pc:sldMk cId="97603661" sldId="311"/>
            <ac:picMk id="14" creationId="{2E1B43D8-9B7C-421E-A802-BB6E2270C604}"/>
          </ac:picMkLst>
        </pc:picChg>
        <pc:picChg chg="add del mod">
          <ac:chgData name="kato yoko" userId="05faeffd7c2f10e3" providerId="LiveId" clId="{69CC8A52-6568-4EF9-942F-864911136CF2}" dt="2020-09-05T09:59:50.418" v="1960" actId="478"/>
          <ac:picMkLst>
            <pc:docMk/>
            <pc:sldMk cId="97603661" sldId="311"/>
            <ac:picMk id="19" creationId="{807864C0-F565-4B36-A53F-B2837F55D192}"/>
          </ac:picMkLst>
        </pc:picChg>
        <pc:picChg chg="add del mod">
          <ac:chgData name="kato yoko" userId="05faeffd7c2f10e3" providerId="LiveId" clId="{69CC8A52-6568-4EF9-942F-864911136CF2}" dt="2020-09-05T10:02:31.009" v="1978" actId="478"/>
          <ac:picMkLst>
            <pc:docMk/>
            <pc:sldMk cId="97603661" sldId="311"/>
            <ac:picMk id="21" creationId="{C2664F00-BBD8-432A-B2B0-0868DA3474B3}"/>
          </ac:picMkLst>
        </pc:picChg>
        <pc:picChg chg="add del mod">
          <ac:chgData name="kato yoko" userId="05faeffd7c2f10e3" providerId="LiveId" clId="{69CC8A52-6568-4EF9-942F-864911136CF2}" dt="2020-09-05T10:02:29.834" v="1977" actId="478"/>
          <ac:picMkLst>
            <pc:docMk/>
            <pc:sldMk cId="97603661" sldId="311"/>
            <ac:picMk id="23" creationId="{289D9B31-D263-4AD0-AB6B-B5061805E0F6}"/>
          </ac:picMkLst>
        </pc:picChg>
        <pc:picChg chg="add mod">
          <ac:chgData name="kato yoko" userId="05faeffd7c2f10e3" providerId="LiveId" clId="{69CC8A52-6568-4EF9-942F-864911136CF2}" dt="2020-09-05T12:06:56.057" v="2817" actId="1076"/>
          <ac:picMkLst>
            <pc:docMk/>
            <pc:sldMk cId="97603661" sldId="311"/>
            <ac:picMk id="69" creationId="{8AD93732-54CD-4299-BF66-FCF765910F49}"/>
          </ac:picMkLst>
        </pc:picChg>
        <pc:picChg chg="add mod">
          <ac:chgData name="kato yoko" userId="05faeffd7c2f10e3" providerId="LiveId" clId="{69CC8A52-6568-4EF9-942F-864911136CF2}" dt="2020-09-05T12:06:14.533" v="2800" actId="14100"/>
          <ac:picMkLst>
            <pc:docMk/>
            <pc:sldMk cId="97603661" sldId="311"/>
            <ac:picMk id="71" creationId="{A7D20DE3-1208-4237-9B77-2042665CA172}"/>
          </ac:picMkLst>
        </pc:picChg>
        <pc:picChg chg="add mod">
          <ac:chgData name="kato yoko" userId="05faeffd7c2f10e3" providerId="LiveId" clId="{69CC8A52-6568-4EF9-942F-864911136CF2}" dt="2020-09-05T12:06:26.572" v="2806" actId="1076"/>
          <ac:picMkLst>
            <pc:docMk/>
            <pc:sldMk cId="97603661" sldId="311"/>
            <ac:picMk id="73" creationId="{6F7AD15D-70A8-47FE-8EF4-041F6B2398EC}"/>
          </ac:picMkLst>
        </pc:picChg>
        <pc:cxnChg chg="add mod">
          <ac:chgData name="kato yoko" userId="05faeffd7c2f10e3" providerId="LiveId" clId="{69CC8A52-6568-4EF9-942F-864911136CF2}" dt="2020-09-05T10:09:15.720" v="2203" actId="1037"/>
          <ac:cxnSpMkLst>
            <pc:docMk/>
            <pc:sldMk cId="97603661" sldId="311"/>
            <ac:cxnSpMk id="26" creationId="{BBCA43F6-08C6-43C2-8C02-EC13C45D4906}"/>
          </ac:cxnSpMkLst>
        </pc:cxnChg>
        <pc:cxnChg chg="add del mod">
          <ac:chgData name="kato yoko" userId="05faeffd7c2f10e3" providerId="LiveId" clId="{69CC8A52-6568-4EF9-942F-864911136CF2}" dt="2020-09-05T10:04:25.271" v="1997" actId="478"/>
          <ac:cxnSpMkLst>
            <pc:docMk/>
            <pc:sldMk cId="97603661" sldId="311"/>
            <ac:cxnSpMk id="27" creationId="{F44663EB-290F-4F7B-ADB4-BE014E9FE593}"/>
          </ac:cxnSpMkLst>
        </pc:cxnChg>
        <pc:cxnChg chg="add mod">
          <ac:chgData name="kato yoko" userId="05faeffd7c2f10e3" providerId="LiveId" clId="{69CC8A52-6568-4EF9-942F-864911136CF2}" dt="2020-09-05T10:09:10.933" v="2202" actId="1038"/>
          <ac:cxnSpMkLst>
            <pc:docMk/>
            <pc:sldMk cId="97603661" sldId="311"/>
            <ac:cxnSpMk id="30" creationId="{E27B0388-9AA8-4D65-9EC5-560455806229}"/>
          </ac:cxnSpMkLst>
        </pc:cxnChg>
        <pc:cxnChg chg="add mod">
          <ac:chgData name="kato yoko" userId="05faeffd7c2f10e3" providerId="LiveId" clId="{69CC8A52-6568-4EF9-942F-864911136CF2}" dt="2020-09-05T12:00:15.752" v="2442" actId="1037"/>
          <ac:cxnSpMkLst>
            <pc:docMk/>
            <pc:sldMk cId="97603661" sldId="311"/>
            <ac:cxnSpMk id="32" creationId="{264C54DA-A54B-4A89-8127-B88B60035E9B}"/>
          </ac:cxnSpMkLst>
        </pc:cxnChg>
        <pc:cxnChg chg="add mod">
          <ac:chgData name="kato yoko" userId="05faeffd7c2f10e3" providerId="LiveId" clId="{69CC8A52-6568-4EF9-942F-864911136CF2}" dt="2020-09-05T12:05:13.062" v="2779" actId="1076"/>
          <ac:cxnSpMkLst>
            <pc:docMk/>
            <pc:sldMk cId="97603661" sldId="311"/>
            <ac:cxnSpMk id="34" creationId="{68A5AA40-982D-4EEF-97ED-1B6233052FFD}"/>
          </ac:cxnSpMkLst>
        </pc:cxnChg>
        <pc:cxnChg chg="add mod">
          <ac:chgData name="kato yoko" userId="05faeffd7c2f10e3" providerId="LiveId" clId="{69CC8A52-6568-4EF9-942F-864911136CF2}" dt="2020-09-05T12:05:07.280" v="2778" actId="1038"/>
          <ac:cxnSpMkLst>
            <pc:docMk/>
            <pc:sldMk cId="97603661" sldId="311"/>
            <ac:cxnSpMk id="36" creationId="{D991C3E0-71C6-4E99-9DBB-AD36C9C650BE}"/>
          </ac:cxnSpMkLst>
        </pc:cxnChg>
        <pc:cxnChg chg="add mod">
          <ac:chgData name="kato yoko" userId="05faeffd7c2f10e3" providerId="LiveId" clId="{69CC8A52-6568-4EF9-942F-864911136CF2}" dt="2020-09-05T10:09:01.528" v="2195" actId="1037"/>
          <ac:cxnSpMkLst>
            <pc:docMk/>
            <pc:sldMk cId="97603661" sldId="311"/>
            <ac:cxnSpMk id="38" creationId="{F4660C0E-FC0B-46BA-BD0D-6F69AD4A6E5E}"/>
          </ac:cxnSpMkLst>
        </pc:cxnChg>
        <pc:cxnChg chg="add mod">
          <ac:chgData name="kato yoko" userId="05faeffd7c2f10e3" providerId="LiveId" clId="{69CC8A52-6568-4EF9-942F-864911136CF2}" dt="2020-09-05T10:09:06.545" v="2198" actId="1038"/>
          <ac:cxnSpMkLst>
            <pc:docMk/>
            <pc:sldMk cId="97603661" sldId="311"/>
            <ac:cxnSpMk id="40" creationId="{C84E3921-EC08-4170-B485-AF85055758EC}"/>
          </ac:cxnSpMkLst>
        </pc:cxnChg>
        <pc:cxnChg chg="add mod">
          <ac:chgData name="kato yoko" userId="05faeffd7c2f10e3" providerId="LiveId" clId="{69CC8A52-6568-4EF9-942F-864911136CF2}" dt="2020-09-05T10:09:41.805" v="2210" actId="1076"/>
          <ac:cxnSpMkLst>
            <pc:docMk/>
            <pc:sldMk cId="97603661" sldId="311"/>
            <ac:cxnSpMk id="44" creationId="{4512648B-0B27-48DC-B06E-3986EF07A1A3}"/>
          </ac:cxnSpMkLst>
        </pc:cxnChg>
        <pc:cxnChg chg="add mod">
          <ac:chgData name="kato yoko" userId="05faeffd7c2f10e3" providerId="LiveId" clId="{69CC8A52-6568-4EF9-942F-864911136CF2}" dt="2020-09-05T10:09:41.805" v="2210" actId="1076"/>
          <ac:cxnSpMkLst>
            <pc:docMk/>
            <pc:sldMk cId="97603661" sldId="311"/>
            <ac:cxnSpMk id="46" creationId="{8D8951BA-67F3-4223-A242-ED7C7C5D50B1}"/>
          </ac:cxnSpMkLst>
        </pc:cxnChg>
        <pc:cxnChg chg="add del mod">
          <ac:chgData name="kato yoko" userId="05faeffd7c2f10e3" providerId="LiveId" clId="{69CC8A52-6568-4EF9-942F-864911136CF2}" dt="2020-09-05T12:05:17.278" v="2780" actId="478"/>
          <ac:cxnSpMkLst>
            <pc:docMk/>
            <pc:sldMk cId="97603661" sldId="311"/>
            <ac:cxnSpMk id="76" creationId="{B1BE9D47-43EF-42F0-9C7A-9525291A04AD}"/>
          </ac:cxnSpMkLst>
        </pc:cxnChg>
      </pc:sldChg>
      <pc:sldChg chg="addSp delSp modSp new mod ord">
        <pc:chgData name="kato yoko" userId="05faeffd7c2f10e3" providerId="LiveId" clId="{69CC8A52-6568-4EF9-942F-864911136CF2}" dt="2020-09-06T09:27:33.529" v="3107" actId="1076"/>
        <pc:sldMkLst>
          <pc:docMk/>
          <pc:sldMk cId="529143075" sldId="312"/>
        </pc:sldMkLst>
        <pc:spChg chg="del">
          <ac:chgData name="kato yoko" userId="05faeffd7c2f10e3" providerId="LiveId" clId="{69CC8A52-6568-4EF9-942F-864911136CF2}" dt="2020-09-06T09:17:40.514" v="2834" actId="478"/>
          <ac:spMkLst>
            <pc:docMk/>
            <pc:sldMk cId="529143075" sldId="312"/>
            <ac:spMk id="2" creationId="{14C78DF4-A297-40E7-9A51-D3077A642B72}"/>
          </ac:spMkLst>
        </pc:spChg>
        <pc:spChg chg="del">
          <ac:chgData name="kato yoko" userId="05faeffd7c2f10e3" providerId="LiveId" clId="{69CC8A52-6568-4EF9-942F-864911136CF2}" dt="2020-09-06T09:17:43.868" v="2835" actId="478"/>
          <ac:spMkLst>
            <pc:docMk/>
            <pc:sldMk cId="529143075" sldId="312"/>
            <ac:spMk id="3" creationId="{FD2A7263-C7B5-450D-A5CC-92883509BC2E}"/>
          </ac:spMkLst>
        </pc:spChg>
        <pc:spChg chg="add del mod">
          <ac:chgData name="kato yoko" userId="05faeffd7c2f10e3" providerId="LiveId" clId="{69CC8A52-6568-4EF9-942F-864911136CF2}" dt="2020-09-06T09:21:28.363" v="2882" actId="478"/>
          <ac:spMkLst>
            <pc:docMk/>
            <pc:sldMk cId="529143075" sldId="312"/>
            <ac:spMk id="5" creationId="{7B8EA694-37B5-4664-BD4C-86CC8E6E43D9}"/>
          </ac:spMkLst>
        </pc:spChg>
        <pc:spChg chg="add del mod">
          <ac:chgData name="kato yoko" userId="05faeffd7c2f10e3" providerId="LiveId" clId="{69CC8A52-6568-4EF9-942F-864911136CF2}" dt="2020-09-06T09:27:28.810" v="3106" actId="478"/>
          <ac:spMkLst>
            <pc:docMk/>
            <pc:sldMk cId="529143075" sldId="312"/>
            <ac:spMk id="7" creationId="{96889BC4-B86E-49AE-AD1D-E231C0C07701}"/>
          </ac:spMkLst>
        </pc:spChg>
        <pc:spChg chg="add mod">
          <ac:chgData name="kato yoko" userId="05faeffd7c2f10e3" providerId="LiveId" clId="{69CC8A52-6568-4EF9-942F-864911136CF2}" dt="2020-09-06T09:22:50.438" v="2929" actId="1037"/>
          <ac:spMkLst>
            <pc:docMk/>
            <pc:sldMk cId="529143075" sldId="312"/>
            <ac:spMk id="9" creationId="{741E2C27-6EDC-4111-84D4-B7E23B94C1C2}"/>
          </ac:spMkLst>
        </pc:spChg>
        <pc:spChg chg="add mod">
          <ac:chgData name="kato yoko" userId="05faeffd7c2f10e3" providerId="LiveId" clId="{69CC8A52-6568-4EF9-942F-864911136CF2}" dt="2020-09-06T09:25:12.775" v="2985" actId="1037"/>
          <ac:spMkLst>
            <pc:docMk/>
            <pc:sldMk cId="529143075" sldId="312"/>
            <ac:spMk id="14" creationId="{05734484-99DA-4A76-89C4-18ECB335BA4B}"/>
          </ac:spMkLst>
        </pc:spChg>
        <pc:spChg chg="add mod">
          <ac:chgData name="kato yoko" userId="05faeffd7c2f10e3" providerId="LiveId" clId="{69CC8A52-6568-4EF9-942F-864911136CF2}" dt="2020-09-06T09:26:11.792" v="3035"/>
          <ac:spMkLst>
            <pc:docMk/>
            <pc:sldMk cId="529143075" sldId="312"/>
            <ac:spMk id="15" creationId="{C848AAAF-6AE3-436C-94E0-14FDA361D80B}"/>
          </ac:spMkLst>
        </pc:spChg>
        <pc:graphicFrameChg chg="add mod ord modGraphic">
          <ac:chgData name="kato yoko" userId="05faeffd7c2f10e3" providerId="LiveId" clId="{69CC8A52-6568-4EF9-942F-864911136CF2}" dt="2020-09-06T09:27:18.851" v="3105" actId="403"/>
          <ac:graphicFrameMkLst>
            <pc:docMk/>
            <pc:sldMk cId="529143075" sldId="312"/>
            <ac:graphicFrameMk id="12" creationId="{9CAA44A4-2E01-4861-B279-3FDCA77DBC80}"/>
          </ac:graphicFrameMkLst>
        </pc:graphicFrameChg>
        <pc:picChg chg="add mod modCrop">
          <ac:chgData name="kato yoko" userId="05faeffd7c2f10e3" providerId="LiveId" clId="{69CC8A52-6568-4EF9-942F-864911136CF2}" dt="2020-09-06T09:27:33.529" v="3107" actId="1076"/>
          <ac:picMkLst>
            <pc:docMk/>
            <pc:sldMk cId="529143075" sldId="312"/>
            <ac:picMk id="11" creationId="{992690FC-A402-494D-A860-3ED51DDE03B1}"/>
          </ac:picMkLst>
        </pc:picChg>
      </pc:sldChg>
      <pc:sldChg chg="addSp delSp modSp new mod">
        <pc:chgData name="kato yoko" userId="05faeffd7c2f10e3" providerId="LiveId" clId="{69CC8A52-6568-4EF9-942F-864911136CF2}" dt="2020-09-07T07:02:43.823" v="3682" actId="1076"/>
        <pc:sldMkLst>
          <pc:docMk/>
          <pc:sldMk cId="1824945381" sldId="313"/>
        </pc:sldMkLst>
        <pc:spChg chg="del">
          <ac:chgData name="kato yoko" userId="05faeffd7c2f10e3" providerId="LiveId" clId="{69CC8A52-6568-4EF9-942F-864911136CF2}" dt="2020-09-07T07:01:25.874" v="3667" actId="478"/>
          <ac:spMkLst>
            <pc:docMk/>
            <pc:sldMk cId="1824945381" sldId="313"/>
            <ac:spMk id="2" creationId="{F500437E-ADC1-4617-A602-00E6CFE58B4D}"/>
          </ac:spMkLst>
        </pc:spChg>
        <pc:spChg chg="del">
          <ac:chgData name="kato yoko" userId="05faeffd7c2f10e3" providerId="LiveId" clId="{69CC8A52-6568-4EF9-942F-864911136CF2}" dt="2020-09-07T07:01:25.874" v="3667" actId="478"/>
          <ac:spMkLst>
            <pc:docMk/>
            <pc:sldMk cId="1824945381" sldId="313"/>
            <ac:spMk id="3" creationId="{DC79C9F7-001C-4512-B11C-D51A548158A6}"/>
          </ac:spMkLst>
        </pc:spChg>
        <pc:picChg chg="add del mod modCrop">
          <ac:chgData name="kato yoko" userId="05faeffd7c2f10e3" providerId="LiveId" clId="{69CC8A52-6568-4EF9-942F-864911136CF2}" dt="2020-09-07T07:01:46.306" v="3672" actId="478"/>
          <ac:picMkLst>
            <pc:docMk/>
            <pc:sldMk cId="1824945381" sldId="313"/>
            <ac:picMk id="5" creationId="{AE592CC1-EB7B-45BF-9C90-7C9A47CEC2FD}"/>
          </ac:picMkLst>
        </pc:picChg>
        <pc:picChg chg="add del">
          <ac:chgData name="kato yoko" userId="05faeffd7c2f10e3" providerId="LiveId" clId="{69CC8A52-6568-4EF9-942F-864911136CF2}" dt="2020-09-06T11:24:00.204" v="3524" actId="21"/>
          <ac:picMkLst>
            <pc:docMk/>
            <pc:sldMk cId="1824945381" sldId="313"/>
            <ac:picMk id="5" creationId="{CB17E80A-73FA-49C2-94B9-142B38303B52}"/>
          </ac:picMkLst>
        </pc:picChg>
        <pc:picChg chg="add mod modCrop">
          <ac:chgData name="kato yoko" userId="05faeffd7c2f10e3" providerId="LiveId" clId="{69CC8A52-6568-4EF9-942F-864911136CF2}" dt="2020-09-07T07:02:43.823" v="3682" actId="1076"/>
          <ac:picMkLst>
            <pc:docMk/>
            <pc:sldMk cId="1824945381" sldId="313"/>
            <ac:picMk id="7" creationId="{C31807A9-A9E8-4E32-B77B-5845D8F3E254}"/>
          </ac:picMkLst>
        </pc:picChg>
      </pc:sldChg>
      <pc:sldChg chg="addSp delSp modSp add mod delAnim modAnim">
        <pc:chgData name="kato yoko" userId="05faeffd7c2f10e3" providerId="LiveId" clId="{69CC8A52-6568-4EF9-942F-864911136CF2}" dt="2020-09-06T11:36:58.778" v="3658" actId="14100"/>
        <pc:sldMkLst>
          <pc:docMk/>
          <pc:sldMk cId="3537022967" sldId="314"/>
        </pc:sldMkLst>
        <pc:spChg chg="del mod">
          <ac:chgData name="kato yoko" userId="05faeffd7c2f10e3" providerId="LiveId" clId="{69CC8A52-6568-4EF9-942F-864911136CF2}" dt="2020-09-06T11:16:11.357" v="3467" actId="478"/>
          <ac:spMkLst>
            <pc:docMk/>
            <pc:sldMk cId="3537022967" sldId="314"/>
            <ac:spMk id="3" creationId="{9D6D8EE2-A723-4057-A214-45C493B90AD0}"/>
          </ac:spMkLst>
        </pc:spChg>
        <pc:spChg chg="del mod">
          <ac:chgData name="kato yoko" userId="05faeffd7c2f10e3" providerId="LiveId" clId="{69CC8A52-6568-4EF9-942F-864911136CF2}" dt="2020-09-06T11:16:11.357" v="3467" actId="478"/>
          <ac:spMkLst>
            <pc:docMk/>
            <pc:sldMk cId="3537022967" sldId="314"/>
            <ac:spMk id="5" creationId="{7D76FB00-21B4-473C-8D7C-4515B97AF06C}"/>
          </ac:spMkLst>
        </pc:spChg>
        <pc:spChg chg="del">
          <ac:chgData name="kato yoko" userId="05faeffd7c2f10e3" providerId="LiveId" clId="{69CC8A52-6568-4EF9-942F-864911136CF2}" dt="2020-09-06T09:37:52.034" v="3130" actId="478"/>
          <ac:spMkLst>
            <pc:docMk/>
            <pc:sldMk cId="3537022967" sldId="314"/>
            <ac:spMk id="6" creationId="{C89685B2-374B-467F-AB55-E658A30D8B29}"/>
          </ac:spMkLst>
        </pc:spChg>
        <pc:spChg chg="del mod">
          <ac:chgData name="kato yoko" userId="05faeffd7c2f10e3" providerId="LiveId" clId="{69CC8A52-6568-4EF9-942F-864911136CF2}" dt="2020-09-06T09:38:03.221" v="3135" actId="478"/>
          <ac:spMkLst>
            <pc:docMk/>
            <pc:sldMk cId="3537022967" sldId="314"/>
            <ac:spMk id="7" creationId="{C4CC3098-5D74-4AFD-852C-EF53D4969B5D}"/>
          </ac:spMkLst>
        </pc:spChg>
        <pc:spChg chg="add del mod">
          <ac:chgData name="kato yoko" userId="05faeffd7c2f10e3" providerId="LiveId" clId="{69CC8A52-6568-4EF9-942F-864911136CF2}" dt="2020-09-06T11:16:11.357" v="3467" actId="478"/>
          <ac:spMkLst>
            <pc:docMk/>
            <pc:sldMk cId="3537022967" sldId="314"/>
            <ac:spMk id="8" creationId="{348CF751-5E2F-4ED3-8914-A413E90EC963}"/>
          </ac:spMkLst>
        </pc:spChg>
        <pc:spChg chg="del">
          <ac:chgData name="kato yoko" userId="05faeffd7c2f10e3" providerId="LiveId" clId="{69CC8A52-6568-4EF9-942F-864911136CF2}" dt="2020-09-06T09:39:39.068" v="3156" actId="478"/>
          <ac:spMkLst>
            <pc:docMk/>
            <pc:sldMk cId="3537022967" sldId="314"/>
            <ac:spMk id="10" creationId="{6FE38017-EDF7-420F-96CD-40B49196A42D}"/>
          </ac:spMkLst>
        </pc:spChg>
        <pc:spChg chg="del mod">
          <ac:chgData name="kato yoko" userId="05faeffd7c2f10e3" providerId="LiveId" clId="{69CC8A52-6568-4EF9-942F-864911136CF2}" dt="2020-09-06T09:46:01.054" v="3290" actId="478"/>
          <ac:spMkLst>
            <pc:docMk/>
            <pc:sldMk cId="3537022967" sldId="314"/>
            <ac:spMk id="11" creationId="{D867BC7F-0A90-4DB1-BA4A-F484ACB6B839}"/>
          </ac:spMkLst>
        </pc:spChg>
        <pc:spChg chg="del">
          <ac:chgData name="kato yoko" userId="05faeffd7c2f10e3" providerId="LiveId" clId="{69CC8A52-6568-4EF9-942F-864911136CF2}" dt="2020-09-06T09:38:55.816" v="3148" actId="478"/>
          <ac:spMkLst>
            <pc:docMk/>
            <pc:sldMk cId="3537022967" sldId="314"/>
            <ac:spMk id="12" creationId="{B620124B-8090-444F-BD3E-E13FC7A3D90B}"/>
          </ac:spMkLst>
        </pc:spChg>
        <pc:spChg chg="del mod">
          <ac:chgData name="kato yoko" userId="05faeffd7c2f10e3" providerId="LiveId" clId="{69CC8A52-6568-4EF9-942F-864911136CF2}" dt="2020-09-06T11:16:11.357" v="3467" actId="478"/>
          <ac:spMkLst>
            <pc:docMk/>
            <pc:sldMk cId="3537022967" sldId="314"/>
            <ac:spMk id="14" creationId="{C8162764-38D6-4C85-9E49-EBB22D1A6694}"/>
          </ac:spMkLst>
        </pc:spChg>
        <pc:spChg chg="del">
          <ac:chgData name="kato yoko" userId="05faeffd7c2f10e3" providerId="LiveId" clId="{69CC8A52-6568-4EF9-942F-864911136CF2}" dt="2020-09-06T09:39:09.340" v="3149" actId="478"/>
          <ac:spMkLst>
            <pc:docMk/>
            <pc:sldMk cId="3537022967" sldId="314"/>
            <ac:spMk id="16" creationId="{9D3B4408-ACD4-42B3-8F5C-985D30564C5E}"/>
          </ac:spMkLst>
        </pc:spChg>
        <pc:spChg chg="del">
          <ac:chgData name="kato yoko" userId="05faeffd7c2f10e3" providerId="LiveId" clId="{69CC8A52-6568-4EF9-942F-864911136CF2}" dt="2020-09-06T09:39:09.340" v="3149" actId="478"/>
          <ac:spMkLst>
            <pc:docMk/>
            <pc:sldMk cId="3537022967" sldId="314"/>
            <ac:spMk id="17" creationId="{28478E91-159D-4997-8238-B3B70D7006B8}"/>
          </ac:spMkLst>
        </pc:spChg>
        <pc:spChg chg="del mod">
          <ac:chgData name="kato yoko" userId="05faeffd7c2f10e3" providerId="LiveId" clId="{69CC8A52-6568-4EF9-942F-864911136CF2}" dt="2020-09-06T09:39:36.164" v="3155" actId="478"/>
          <ac:spMkLst>
            <pc:docMk/>
            <pc:sldMk cId="3537022967" sldId="314"/>
            <ac:spMk id="20" creationId="{771DD745-116B-41F5-B6EE-BE08D671C8C1}"/>
          </ac:spMkLst>
        </pc:spChg>
        <pc:spChg chg="del">
          <ac:chgData name="kato yoko" userId="05faeffd7c2f10e3" providerId="LiveId" clId="{69CC8A52-6568-4EF9-942F-864911136CF2}" dt="2020-09-06T09:38:29.601" v="3143" actId="478"/>
          <ac:spMkLst>
            <pc:docMk/>
            <pc:sldMk cId="3537022967" sldId="314"/>
            <ac:spMk id="21" creationId="{6283173E-1764-4328-A26B-41EDB2C23B0F}"/>
          </ac:spMkLst>
        </pc:spChg>
        <pc:spChg chg="mod">
          <ac:chgData name="kato yoko" userId="05faeffd7c2f10e3" providerId="LiveId" clId="{69CC8A52-6568-4EF9-942F-864911136CF2}" dt="2020-09-06T11:16:24.424" v="3469" actId="1076"/>
          <ac:spMkLst>
            <pc:docMk/>
            <pc:sldMk cId="3537022967" sldId="314"/>
            <ac:spMk id="23" creationId="{76488586-F847-491A-A7F5-BBCF195E3C9E}"/>
          </ac:spMkLst>
        </pc:spChg>
        <pc:spChg chg="del mod">
          <ac:chgData name="kato yoko" userId="05faeffd7c2f10e3" providerId="LiveId" clId="{69CC8A52-6568-4EF9-942F-864911136CF2}" dt="2020-09-06T09:46:17.679" v="3292" actId="478"/>
          <ac:spMkLst>
            <pc:docMk/>
            <pc:sldMk cId="3537022967" sldId="314"/>
            <ac:spMk id="25" creationId="{B9A91EB5-8524-4799-BA77-37AF57B8B296}"/>
          </ac:spMkLst>
        </pc:spChg>
        <pc:spChg chg="del mod">
          <ac:chgData name="kato yoko" userId="05faeffd7c2f10e3" providerId="LiveId" clId="{69CC8A52-6568-4EF9-942F-864911136CF2}" dt="2020-09-06T09:46:17.679" v="3292" actId="478"/>
          <ac:spMkLst>
            <pc:docMk/>
            <pc:sldMk cId="3537022967" sldId="314"/>
            <ac:spMk id="26" creationId="{86EE7CCB-E2EC-4532-9128-2A02D7330826}"/>
          </ac:spMkLst>
        </pc:spChg>
        <pc:spChg chg="add del mod">
          <ac:chgData name="kato yoko" userId="05faeffd7c2f10e3" providerId="LiveId" clId="{69CC8A52-6568-4EF9-942F-864911136CF2}" dt="2020-09-06T09:46:26.949" v="3295" actId="478"/>
          <ac:spMkLst>
            <pc:docMk/>
            <pc:sldMk cId="3537022967" sldId="314"/>
            <ac:spMk id="27" creationId="{15E1236A-1B5F-418A-B7BC-0485B884788C}"/>
          </ac:spMkLst>
        </pc:spChg>
        <pc:spChg chg="add del mod">
          <ac:chgData name="kato yoko" userId="05faeffd7c2f10e3" providerId="LiveId" clId="{69CC8A52-6568-4EF9-942F-864911136CF2}" dt="2020-09-06T09:46:26.949" v="3295" actId="478"/>
          <ac:spMkLst>
            <pc:docMk/>
            <pc:sldMk cId="3537022967" sldId="314"/>
            <ac:spMk id="28" creationId="{D5818A9C-6910-4C0B-B816-5B88F6E38749}"/>
          </ac:spMkLst>
        </pc:spChg>
        <pc:spChg chg="del">
          <ac:chgData name="kato yoko" userId="05faeffd7c2f10e3" providerId="LiveId" clId="{69CC8A52-6568-4EF9-942F-864911136CF2}" dt="2020-09-06T09:38:26.500" v="3142" actId="478"/>
          <ac:spMkLst>
            <pc:docMk/>
            <pc:sldMk cId="3537022967" sldId="314"/>
            <ac:spMk id="30" creationId="{716E11C2-DC8B-41E8-848E-BFFC320AFC80}"/>
          </ac:spMkLst>
        </pc:spChg>
        <pc:spChg chg="del">
          <ac:chgData name="kato yoko" userId="05faeffd7c2f10e3" providerId="LiveId" clId="{69CC8A52-6568-4EF9-942F-864911136CF2}" dt="2020-09-06T09:38:55.816" v="3148" actId="478"/>
          <ac:spMkLst>
            <pc:docMk/>
            <pc:sldMk cId="3537022967" sldId="314"/>
            <ac:spMk id="31" creationId="{6D6AEA1A-64EC-466E-8AD6-17A88DB5D666}"/>
          </ac:spMkLst>
        </pc:spChg>
        <pc:spChg chg="del">
          <ac:chgData name="kato yoko" userId="05faeffd7c2f10e3" providerId="LiveId" clId="{69CC8A52-6568-4EF9-942F-864911136CF2}" dt="2020-09-06T09:38:55.816" v="3148" actId="478"/>
          <ac:spMkLst>
            <pc:docMk/>
            <pc:sldMk cId="3537022967" sldId="314"/>
            <ac:spMk id="33" creationId="{0A50D9DB-D426-4B0F-9708-853A4E0F9B03}"/>
          </ac:spMkLst>
        </pc:spChg>
        <pc:spChg chg="del">
          <ac:chgData name="kato yoko" userId="05faeffd7c2f10e3" providerId="LiveId" clId="{69CC8A52-6568-4EF9-942F-864911136CF2}" dt="2020-09-06T09:38:55.816" v="3148" actId="478"/>
          <ac:spMkLst>
            <pc:docMk/>
            <pc:sldMk cId="3537022967" sldId="314"/>
            <ac:spMk id="35" creationId="{02041E4F-2D84-4349-8D5D-1AF7157E029A}"/>
          </ac:spMkLst>
        </pc:spChg>
        <pc:spChg chg="del">
          <ac:chgData name="kato yoko" userId="05faeffd7c2f10e3" providerId="LiveId" clId="{69CC8A52-6568-4EF9-942F-864911136CF2}" dt="2020-09-06T09:38:55.816" v="3148" actId="478"/>
          <ac:spMkLst>
            <pc:docMk/>
            <pc:sldMk cId="3537022967" sldId="314"/>
            <ac:spMk id="36" creationId="{9001FE5C-ECB1-4C51-9E9C-86F32BCEFCE9}"/>
          </ac:spMkLst>
        </pc:spChg>
        <pc:spChg chg="del">
          <ac:chgData name="kato yoko" userId="05faeffd7c2f10e3" providerId="LiveId" clId="{69CC8A52-6568-4EF9-942F-864911136CF2}" dt="2020-09-06T09:38:55.816" v="3148" actId="478"/>
          <ac:spMkLst>
            <pc:docMk/>
            <pc:sldMk cId="3537022967" sldId="314"/>
            <ac:spMk id="37" creationId="{2737819C-5AF1-4F7D-BF7B-900FAD5AC138}"/>
          </ac:spMkLst>
        </pc:spChg>
        <pc:spChg chg="del mod">
          <ac:chgData name="kato yoko" userId="05faeffd7c2f10e3" providerId="LiveId" clId="{69CC8A52-6568-4EF9-942F-864911136CF2}" dt="2020-09-06T11:16:11.357" v="3467" actId="478"/>
          <ac:spMkLst>
            <pc:docMk/>
            <pc:sldMk cId="3537022967" sldId="314"/>
            <ac:spMk id="38" creationId="{2C8BAF28-66FB-44A0-B6C1-D28887B89A10}"/>
          </ac:spMkLst>
        </pc:spChg>
        <pc:spChg chg="add mod ord">
          <ac:chgData name="kato yoko" userId="05faeffd7c2f10e3" providerId="LiveId" clId="{69CC8A52-6568-4EF9-942F-864911136CF2}" dt="2020-09-06T11:17:52.152" v="3480" actId="14100"/>
          <ac:spMkLst>
            <pc:docMk/>
            <pc:sldMk cId="3537022967" sldId="314"/>
            <ac:spMk id="39" creationId="{E735435B-3245-4ECA-BCE7-4736A1E11E16}"/>
          </ac:spMkLst>
        </pc:spChg>
        <pc:spChg chg="del">
          <ac:chgData name="kato yoko" userId="05faeffd7c2f10e3" providerId="LiveId" clId="{69CC8A52-6568-4EF9-942F-864911136CF2}" dt="2020-09-06T09:38:29.601" v="3143" actId="478"/>
          <ac:spMkLst>
            <pc:docMk/>
            <pc:sldMk cId="3537022967" sldId="314"/>
            <ac:spMk id="40" creationId="{39385DBE-F919-4799-A08D-8E225709B757}"/>
          </ac:spMkLst>
        </pc:spChg>
        <pc:spChg chg="del mod">
          <ac:chgData name="kato yoko" userId="05faeffd7c2f10e3" providerId="LiveId" clId="{69CC8A52-6568-4EF9-942F-864911136CF2}" dt="2020-09-06T09:37:41.054" v="3127" actId="478"/>
          <ac:spMkLst>
            <pc:docMk/>
            <pc:sldMk cId="3537022967" sldId="314"/>
            <ac:spMk id="41" creationId="{4E43A916-AE38-499D-AAD8-F44467919483}"/>
          </ac:spMkLst>
        </pc:spChg>
        <pc:spChg chg="del mod">
          <ac:chgData name="kato yoko" userId="05faeffd7c2f10e3" providerId="LiveId" clId="{69CC8A52-6568-4EF9-942F-864911136CF2}" dt="2020-09-06T09:38:22.570" v="3141" actId="478"/>
          <ac:spMkLst>
            <pc:docMk/>
            <pc:sldMk cId="3537022967" sldId="314"/>
            <ac:spMk id="42" creationId="{A345D501-5EA2-4C7D-A005-2C80291FE316}"/>
          </ac:spMkLst>
        </pc:spChg>
        <pc:spChg chg="del mod">
          <ac:chgData name="kato yoko" userId="05faeffd7c2f10e3" providerId="LiveId" clId="{69CC8A52-6568-4EF9-942F-864911136CF2}" dt="2020-09-06T09:37:57.818" v="3132" actId="478"/>
          <ac:spMkLst>
            <pc:docMk/>
            <pc:sldMk cId="3537022967" sldId="314"/>
            <ac:spMk id="43" creationId="{9B9213AF-0721-41CC-8174-B3A90B392D90}"/>
          </ac:spMkLst>
        </pc:spChg>
        <pc:spChg chg="del">
          <ac:chgData name="kato yoko" userId="05faeffd7c2f10e3" providerId="LiveId" clId="{69CC8A52-6568-4EF9-942F-864911136CF2}" dt="2020-09-06T09:38:29.601" v="3143" actId="478"/>
          <ac:spMkLst>
            <pc:docMk/>
            <pc:sldMk cId="3537022967" sldId="314"/>
            <ac:spMk id="44" creationId="{41EF608C-B3F3-4265-B142-114658CE91EA}"/>
          </ac:spMkLst>
        </pc:spChg>
        <pc:spChg chg="del mod">
          <ac:chgData name="kato yoko" userId="05faeffd7c2f10e3" providerId="LiveId" clId="{69CC8A52-6568-4EF9-942F-864911136CF2}" dt="2020-09-06T09:37:37.476" v="3125" actId="478"/>
          <ac:spMkLst>
            <pc:docMk/>
            <pc:sldMk cId="3537022967" sldId="314"/>
            <ac:spMk id="45" creationId="{8E49022F-29EA-4D9F-AB2A-7928EF1B19D6}"/>
          </ac:spMkLst>
        </pc:spChg>
        <pc:spChg chg="del mod">
          <ac:chgData name="kato yoko" userId="05faeffd7c2f10e3" providerId="LiveId" clId="{69CC8A52-6568-4EF9-942F-864911136CF2}" dt="2020-09-06T09:38:12.370" v="3138" actId="478"/>
          <ac:spMkLst>
            <pc:docMk/>
            <pc:sldMk cId="3537022967" sldId="314"/>
            <ac:spMk id="46" creationId="{F45ECCCF-0A81-4A34-9F62-CF543A22EEB0}"/>
          </ac:spMkLst>
        </pc:spChg>
        <pc:spChg chg="del mod">
          <ac:chgData name="kato yoko" userId="05faeffd7c2f10e3" providerId="LiveId" clId="{69CC8A52-6568-4EF9-942F-864911136CF2}" dt="2020-09-06T09:37:34.363" v="3123" actId="478"/>
          <ac:spMkLst>
            <pc:docMk/>
            <pc:sldMk cId="3537022967" sldId="314"/>
            <ac:spMk id="47" creationId="{E2338745-91DB-4F1D-8660-5F7EAEB39A49}"/>
          </ac:spMkLst>
        </pc:spChg>
        <pc:spChg chg="del">
          <ac:chgData name="kato yoko" userId="05faeffd7c2f10e3" providerId="LiveId" clId="{69CC8A52-6568-4EF9-942F-864911136CF2}" dt="2020-09-06T09:38:15.362" v="3139" actId="478"/>
          <ac:spMkLst>
            <pc:docMk/>
            <pc:sldMk cId="3537022967" sldId="314"/>
            <ac:spMk id="48" creationId="{7A0AF589-2D15-46B4-9FE5-E793E36DFFF9}"/>
          </ac:spMkLst>
        </pc:spChg>
        <pc:spChg chg="add del mod">
          <ac:chgData name="kato yoko" userId="05faeffd7c2f10e3" providerId="LiveId" clId="{69CC8A52-6568-4EF9-942F-864911136CF2}" dt="2020-09-06T11:16:11.357" v="3467" actId="478"/>
          <ac:spMkLst>
            <pc:docMk/>
            <pc:sldMk cId="3537022967" sldId="314"/>
            <ac:spMk id="49" creationId="{680C8BF5-81B6-4F8E-B692-ACEF572FD87B}"/>
          </ac:spMkLst>
        </pc:spChg>
        <pc:spChg chg="add mod ord">
          <ac:chgData name="kato yoko" userId="05faeffd7c2f10e3" providerId="LiveId" clId="{69CC8A52-6568-4EF9-942F-864911136CF2}" dt="2020-09-06T11:19:48.983" v="3518" actId="1076"/>
          <ac:spMkLst>
            <pc:docMk/>
            <pc:sldMk cId="3537022967" sldId="314"/>
            <ac:spMk id="51" creationId="{98D42DE2-37A8-41AE-94A6-3EBAC10BB3A1}"/>
          </ac:spMkLst>
        </pc:spChg>
        <pc:spChg chg="add mod">
          <ac:chgData name="kato yoko" userId="05faeffd7c2f10e3" providerId="LiveId" clId="{69CC8A52-6568-4EF9-942F-864911136CF2}" dt="2020-09-06T11:19:12.331" v="3509" actId="1076"/>
          <ac:spMkLst>
            <pc:docMk/>
            <pc:sldMk cId="3537022967" sldId="314"/>
            <ac:spMk id="52" creationId="{CBC19787-1A1C-48B7-AB4F-E6B89F054850}"/>
          </ac:spMkLst>
        </pc:spChg>
        <pc:spChg chg="add mod">
          <ac:chgData name="kato yoko" userId="05faeffd7c2f10e3" providerId="LiveId" clId="{69CC8A52-6568-4EF9-942F-864911136CF2}" dt="2020-09-06T11:35:22.552" v="3586" actId="207"/>
          <ac:spMkLst>
            <pc:docMk/>
            <pc:sldMk cId="3537022967" sldId="314"/>
            <ac:spMk id="53" creationId="{AEDA26C4-A0BD-46A0-ABBD-6E80AB1D7C64}"/>
          </ac:spMkLst>
        </pc:spChg>
        <pc:spChg chg="add del mod">
          <ac:chgData name="kato yoko" userId="05faeffd7c2f10e3" providerId="LiveId" clId="{69CC8A52-6568-4EF9-942F-864911136CF2}" dt="2020-09-06T09:50:08.706" v="3419" actId="478"/>
          <ac:spMkLst>
            <pc:docMk/>
            <pc:sldMk cId="3537022967" sldId="314"/>
            <ac:spMk id="54" creationId="{EB894907-B06F-478B-AFD7-DF4F68761F5E}"/>
          </ac:spMkLst>
        </pc:spChg>
        <pc:spChg chg="add mod">
          <ac:chgData name="kato yoko" userId="05faeffd7c2f10e3" providerId="LiveId" clId="{69CC8A52-6568-4EF9-942F-864911136CF2}" dt="2020-09-06T11:35:25.536" v="3587" actId="207"/>
          <ac:spMkLst>
            <pc:docMk/>
            <pc:sldMk cId="3537022967" sldId="314"/>
            <ac:spMk id="55" creationId="{26FAC324-807F-4E98-B4C5-F2668B9DDA4B}"/>
          </ac:spMkLst>
        </pc:spChg>
        <pc:spChg chg="add mod">
          <ac:chgData name="kato yoko" userId="05faeffd7c2f10e3" providerId="LiveId" clId="{69CC8A52-6568-4EF9-942F-864911136CF2}" dt="2020-09-06T11:19:12.331" v="3509" actId="1076"/>
          <ac:spMkLst>
            <pc:docMk/>
            <pc:sldMk cId="3537022967" sldId="314"/>
            <ac:spMk id="56" creationId="{30AD193F-471F-4D5D-AC36-025A8D8BB0F5}"/>
          </ac:spMkLst>
        </pc:spChg>
        <pc:spChg chg="add mod">
          <ac:chgData name="kato yoko" userId="05faeffd7c2f10e3" providerId="LiveId" clId="{69CC8A52-6568-4EF9-942F-864911136CF2}" dt="2020-09-06T11:19:55.232" v="3520" actId="1076"/>
          <ac:spMkLst>
            <pc:docMk/>
            <pc:sldMk cId="3537022967" sldId="314"/>
            <ac:spMk id="62" creationId="{493AEF9A-C76D-4C96-A834-D76E93F415F5}"/>
          </ac:spMkLst>
        </pc:spChg>
        <pc:spChg chg="add mod">
          <ac:chgData name="kato yoko" userId="05faeffd7c2f10e3" providerId="LiveId" clId="{69CC8A52-6568-4EF9-942F-864911136CF2}" dt="2020-09-06T11:20:04.903" v="3523" actId="1076"/>
          <ac:spMkLst>
            <pc:docMk/>
            <pc:sldMk cId="3537022967" sldId="314"/>
            <ac:spMk id="66" creationId="{3A29BCF6-23DC-499C-AD24-1CFA4833C99A}"/>
          </ac:spMkLst>
        </pc:spChg>
        <pc:spChg chg="add mod">
          <ac:chgData name="kato yoko" userId="05faeffd7c2f10e3" providerId="LiveId" clId="{69CC8A52-6568-4EF9-942F-864911136CF2}" dt="2020-09-06T11:34:36.726" v="3559" actId="1076"/>
          <ac:spMkLst>
            <pc:docMk/>
            <pc:sldMk cId="3537022967" sldId="314"/>
            <ac:spMk id="70" creationId="{E076855A-F31E-4AA7-9DA4-A0A6D38AF962}"/>
          </ac:spMkLst>
        </pc:spChg>
        <pc:spChg chg="add mod">
          <ac:chgData name="kato yoko" userId="05faeffd7c2f10e3" providerId="LiveId" clId="{69CC8A52-6568-4EF9-942F-864911136CF2}" dt="2020-09-06T11:35:59.956" v="3609" actId="1076"/>
          <ac:spMkLst>
            <pc:docMk/>
            <pc:sldMk cId="3537022967" sldId="314"/>
            <ac:spMk id="73" creationId="{3B1FE7D6-74AF-4CCC-B629-DBF3EF019456}"/>
          </ac:spMkLst>
        </pc:spChg>
        <pc:spChg chg="add mod">
          <ac:chgData name="kato yoko" userId="05faeffd7c2f10e3" providerId="LiveId" clId="{69CC8A52-6568-4EF9-942F-864911136CF2}" dt="2020-09-06T11:36:16.892" v="3640" actId="1037"/>
          <ac:spMkLst>
            <pc:docMk/>
            <pc:sldMk cId="3537022967" sldId="314"/>
            <ac:spMk id="74" creationId="{6BD966B3-0A95-4723-BD76-5AB66F38DA64}"/>
          </ac:spMkLst>
        </pc:spChg>
        <pc:spChg chg="add mod">
          <ac:chgData name="kato yoko" userId="05faeffd7c2f10e3" providerId="LiveId" clId="{69CC8A52-6568-4EF9-942F-864911136CF2}" dt="2020-09-06T11:36:58.778" v="3658" actId="14100"/>
          <ac:spMkLst>
            <pc:docMk/>
            <pc:sldMk cId="3537022967" sldId="314"/>
            <ac:spMk id="75" creationId="{FDA79D0C-B702-42ED-8724-5BD6EFE7FB72}"/>
          </ac:spMkLst>
        </pc:spChg>
        <pc:spChg chg="add del mod">
          <ac:chgData name="kato yoko" userId="05faeffd7c2f10e3" providerId="LiveId" clId="{69CC8A52-6568-4EF9-942F-864911136CF2}" dt="2020-09-06T11:36:48.310" v="3656" actId="478"/>
          <ac:spMkLst>
            <pc:docMk/>
            <pc:sldMk cId="3537022967" sldId="314"/>
            <ac:spMk id="76" creationId="{43B0A4D0-851F-4FDB-8EAC-3D38DDDDE878}"/>
          </ac:spMkLst>
        </pc:spChg>
        <pc:picChg chg="add del mod ord">
          <ac:chgData name="kato yoko" userId="05faeffd7c2f10e3" providerId="LiveId" clId="{69CC8A52-6568-4EF9-942F-864911136CF2}" dt="2020-09-06T11:16:11.357" v="3467" actId="478"/>
          <ac:picMkLst>
            <pc:docMk/>
            <pc:sldMk cId="3537022967" sldId="314"/>
            <ac:picMk id="4" creationId="{DFC3B018-0357-40BC-91DC-F7306893AFA4}"/>
          </ac:picMkLst>
        </pc:picChg>
        <pc:picChg chg="del mod">
          <ac:chgData name="kato yoko" userId="05faeffd7c2f10e3" providerId="LiveId" clId="{69CC8A52-6568-4EF9-942F-864911136CF2}" dt="2020-09-06T11:16:11.357" v="3467" actId="478"/>
          <ac:picMkLst>
            <pc:docMk/>
            <pc:sldMk cId="3537022967" sldId="314"/>
            <ac:picMk id="13" creationId="{0F9E1F02-7AF6-457E-AA50-4E98F3CB8674}"/>
          </ac:picMkLst>
        </pc:picChg>
        <pc:picChg chg="del mod">
          <ac:chgData name="kato yoko" userId="05faeffd7c2f10e3" providerId="LiveId" clId="{69CC8A52-6568-4EF9-942F-864911136CF2}" dt="2020-09-06T09:39:32.756" v="3154" actId="478"/>
          <ac:picMkLst>
            <pc:docMk/>
            <pc:sldMk cId="3537022967" sldId="314"/>
            <ac:picMk id="15" creationId="{2DD05DC0-DE1C-4DF8-B575-87ACFFE9C3B5}"/>
          </ac:picMkLst>
        </pc:picChg>
        <pc:picChg chg="add del mod">
          <ac:chgData name="kato yoko" userId="05faeffd7c2f10e3" providerId="LiveId" clId="{69CC8A52-6568-4EF9-942F-864911136CF2}" dt="2020-09-06T11:16:11.357" v="3467" actId="478"/>
          <ac:picMkLst>
            <pc:docMk/>
            <pc:sldMk cId="3537022967" sldId="314"/>
            <ac:picMk id="18" creationId="{04269BEC-C21D-4182-A4EC-671B9BC2B2CE}"/>
          </ac:picMkLst>
        </pc:picChg>
        <pc:picChg chg="mod">
          <ac:chgData name="kato yoko" userId="05faeffd7c2f10e3" providerId="LiveId" clId="{69CC8A52-6568-4EF9-942F-864911136CF2}" dt="2020-09-06T11:30:18.610" v="3544" actId="1076"/>
          <ac:picMkLst>
            <pc:docMk/>
            <pc:sldMk cId="3537022967" sldId="314"/>
            <ac:picMk id="22" creationId="{AE2C402E-6AB9-483A-B242-DC76284FA8CC}"/>
          </ac:picMkLst>
        </pc:picChg>
        <pc:picChg chg="del mod">
          <ac:chgData name="kato yoko" userId="05faeffd7c2f10e3" providerId="LiveId" clId="{69CC8A52-6568-4EF9-942F-864911136CF2}" dt="2020-09-06T09:46:13.259" v="3291" actId="478"/>
          <ac:picMkLst>
            <pc:docMk/>
            <pc:sldMk cId="3537022967" sldId="314"/>
            <ac:picMk id="24" creationId="{40755567-9DC1-4965-B431-42B51B3841DB}"/>
          </ac:picMkLst>
        </pc:picChg>
        <pc:picChg chg="del">
          <ac:chgData name="kato yoko" userId="05faeffd7c2f10e3" providerId="LiveId" clId="{69CC8A52-6568-4EF9-942F-864911136CF2}" dt="2020-09-06T09:38:55.816" v="3148" actId="478"/>
          <ac:picMkLst>
            <pc:docMk/>
            <pc:sldMk cId="3537022967" sldId="314"/>
            <ac:picMk id="29" creationId="{5BCDF999-2989-4D2C-8DEB-EF54A2C2FF1E}"/>
          </ac:picMkLst>
        </pc:picChg>
        <pc:picChg chg="del">
          <ac:chgData name="kato yoko" userId="05faeffd7c2f10e3" providerId="LiveId" clId="{69CC8A52-6568-4EF9-942F-864911136CF2}" dt="2020-09-06T09:38:55.816" v="3148" actId="478"/>
          <ac:picMkLst>
            <pc:docMk/>
            <pc:sldMk cId="3537022967" sldId="314"/>
            <ac:picMk id="32" creationId="{9E102709-4995-4BB8-80C5-293344FF0A21}"/>
          </ac:picMkLst>
        </pc:picChg>
        <pc:picChg chg="add mod">
          <ac:chgData name="kato yoko" userId="05faeffd7c2f10e3" providerId="LiveId" clId="{69CC8A52-6568-4EF9-942F-864911136CF2}" dt="2020-09-06T11:17:37.403" v="3474" actId="1076"/>
          <ac:picMkLst>
            <pc:docMk/>
            <pc:sldMk cId="3537022967" sldId="314"/>
            <ac:picMk id="34" creationId="{47E47981-D5E8-4D5C-AB4C-D19ADEBDB3E0}"/>
          </ac:picMkLst>
        </pc:picChg>
        <pc:picChg chg="add mod">
          <ac:chgData name="kato yoko" userId="05faeffd7c2f10e3" providerId="LiveId" clId="{69CC8A52-6568-4EF9-942F-864911136CF2}" dt="2020-09-06T11:19:44.171" v="3517" actId="1076"/>
          <ac:picMkLst>
            <pc:docMk/>
            <pc:sldMk cId="3537022967" sldId="314"/>
            <ac:picMk id="58" creationId="{93000C2A-6A81-4AC7-B63E-CC6E5D4ED8AC}"/>
          </ac:picMkLst>
        </pc:picChg>
        <pc:picChg chg="add mod">
          <ac:chgData name="kato yoko" userId="05faeffd7c2f10e3" providerId="LiveId" clId="{69CC8A52-6568-4EF9-942F-864911136CF2}" dt="2020-09-06T11:19:51.280" v="3519" actId="1076"/>
          <ac:picMkLst>
            <pc:docMk/>
            <pc:sldMk cId="3537022967" sldId="314"/>
            <ac:picMk id="60" creationId="{1BA05F2C-7BE4-4B1D-B581-7BFDC1DF1D66}"/>
          </ac:picMkLst>
        </pc:picChg>
        <pc:picChg chg="add mod">
          <ac:chgData name="kato yoko" userId="05faeffd7c2f10e3" providerId="LiveId" clId="{69CC8A52-6568-4EF9-942F-864911136CF2}" dt="2020-09-06T11:19:57.420" v="3521" actId="1076"/>
          <ac:picMkLst>
            <pc:docMk/>
            <pc:sldMk cId="3537022967" sldId="314"/>
            <ac:picMk id="64" creationId="{B9B83D71-8DED-4E3E-B5DC-45E0839B4239}"/>
          </ac:picMkLst>
        </pc:picChg>
        <pc:picChg chg="add mod modCrop">
          <ac:chgData name="kato yoko" userId="05faeffd7c2f10e3" providerId="LiveId" clId="{69CC8A52-6568-4EF9-942F-864911136CF2}" dt="2020-09-06T11:36:31.484" v="3645" actId="1076"/>
          <ac:picMkLst>
            <pc:docMk/>
            <pc:sldMk cId="3537022967" sldId="314"/>
            <ac:picMk id="68" creationId="{2BCCC1AC-C9BD-4B6B-99A5-5147F889FC53}"/>
          </ac:picMkLst>
        </pc:picChg>
        <pc:picChg chg="add mod">
          <ac:chgData name="kato yoko" userId="05faeffd7c2f10e3" providerId="LiveId" clId="{69CC8A52-6568-4EF9-942F-864911136CF2}" dt="2020-09-06T11:35:59.956" v="3609" actId="1076"/>
          <ac:picMkLst>
            <pc:docMk/>
            <pc:sldMk cId="3537022967" sldId="314"/>
            <ac:picMk id="72" creationId="{F4EB6435-95F2-4851-8EC3-C93DAAD7F929}"/>
          </ac:picMkLst>
        </pc:picChg>
      </pc:sldChg>
      <pc:sldChg chg="new del">
        <pc:chgData name="kato yoko" userId="05faeffd7c2f10e3" providerId="LiveId" clId="{69CC8A52-6568-4EF9-942F-864911136CF2}" dt="2020-09-07T11:29:26.533" v="3925" actId="680"/>
        <pc:sldMkLst>
          <pc:docMk/>
          <pc:sldMk cId="3446148725" sldId="315"/>
        </pc:sldMkLst>
      </pc:sldChg>
      <pc:sldChg chg="addSp modSp add mod">
        <pc:chgData name="kato yoko" userId="05faeffd7c2f10e3" providerId="LiveId" clId="{69CC8A52-6568-4EF9-942F-864911136CF2}" dt="2020-09-07T12:12:00.134" v="4500"/>
        <pc:sldMkLst>
          <pc:docMk/>
          <pc:sldMk cId="4202227207" sldId="315"/>
        </pc:sldMkLst>
        <pc:spChg chg="add mod">
          <ac:chgData name="kato yoko" userId="05faeffd7c2f10e3" providerId="LiveId" clId="{69CC8A52-6568-4EF9-942F-864911136CF2}" dt="2020-09-07T12:10:00.034" v="4430" actId="1076"/>
          <ac:spMkLst>
            <pc:docMk/>
            <pc:sldMk cId="4202227207" sldId="315"/>
            <ac:spMk id="2" creationId="{DF7FF2FB-C37A-48EB-B349-F68BE6B44775}"/>
          </ac:spMkLst>
        </pc:spChg>
        <pc:spChg chg="mod">
          <ac:chgData name="kato yoko" userId="05faeffd7c2f10e3" providerId="LiveId" clId="{69CC8A52-6568-4EF9-942F-864911136CF2}" dt="2020-09-07T12:08:58.017" v="4381" actId="404"/>
          <ac:spMkLst>
            <pc:docMk/>
            <pc:sldMk cId="4202227207" sldId="315"/>
            <ac:spMk id="3" creationId="{066C7E6F-6DB1-4F96-9F4A-4EF450254AB3}"/>
          </ac:spMkLst>
        </pc:spChg>
        <pc:spChg chg="mod">
          <ac:chgData name="kato yoko" userId="05faeffd7c2f10e3" providerId="LiveId" clId="{69CC8A52-6568-4EF9-942F-864911136CF2}" dt="2020-09-07T12:09:31.445" v="4407" actId="1035"/>
          <ac:spMkLst>
            <pc:docMk/>
            <pc:sldMk cId="4202227207" sldId="315"/>
            <ac:spMk id="4" creationId="{E1ED9F1C-BB76-4EB8-BAE3-B21BBD07E308}"/>
          </ac:spMkLst>
        </pc:spChg>
        <pc:spChg chg="add mod">
          <ac:chgData name="kato yoko" userId="05faeffd7c2f10e3" providerId="LiveId" clId="{69CC8A52-6568-4EF9-942F-864911136CF2}" dt="2020-09-07T12:11:02.606" v="4475" actId="207"/>
          <ac:spMkLst>
            <pc:docMk/>
            <pc:sldMk cId="4202227207" sldId="315"/>
            <ac:spMk id="5" creationId="{F9308072-0DAC-46C0-8967-714E64868E95}"/>
          </ac:spMkLst>
        </pc:spChg>
        <pc:spChg chg="mod">
          <ac:chgData name="kato yoko" userId="05faeffd7c2f10e3" providerId="LiveId" clId="{69CC8A52-6568-4EF9-942F-864911136CF2}" dt="2020-09-07T12:09:04.779" v="4382" actId="404"/>
          <ac:spMkLst>
            <pc:docMk/>
            <pc:sldMk cId="4202227207" sldId="315"/>
            <ac:spMk id="6" creationId="{855E726B-6173-40B3-A8D9-AA805C90766C}"/>
          </ac:spMkLst>
        </pc:spChg>
        <pc:spChg chg="mod">
          <ac:chgData name="kato yoko" userId="05faeffd7c2f10e3" providerId="LiveId" clId="{69CC8A52-6568-4EF9-942F-864911136CF2}" dt="2020-09-07T12:09:40.805" v="4426" actId="1036"/>
          <ac:spMkLst>
            <pc:docMk/>
            <pc:sldMk cId="4202227207" sldId="315"/>
            <ac:spMk id="7" creationId="{C7F1DB16-168C-4035-919F-7CAA2A7E8EB3}"/>
          </ac:spMkLst>
        </pc:spChg>
        <pc:spChg chg="mod">
          <ac:chgData name="kato yoko" userId="05faeffd7c2f10e3" providerId="LiveId" clId="{69CC8A52-6568-4EF9-942F-864911136CF2}" dt="2020-09-07T12:09:50.276" v="4428" actId="14100"/>
          <ac:spMkLst>
            <pc:docMk/>
            <pc:sldMk cId="4202227207" sldId="315"/>
            <ac:spMk id="8" creationId="{39467367-2CB5-4B59-B109-7AB792B68E33}"/>
          </ac:spMkLst>
        </pc:spChg>
        <pc:spChg chg="add mod">
          <ac:chgData name="kato yoko" userId="05faeffd7c2f10e3" providerId="LiveId" clId="{69CC8A52-6568-4EF9-942F-864911136CF2}" dt="2020-09-07T12:12:00.134" v="4500"/>
          <ac:spMkLst>
            <pc:docMk/>
            <pc:sldMk cId="4202227207" sldId="315"/>
            <ac:spMk id="11" creationId="{37DD4F9D-FC00-4A59-B983-264D4D01293F}"/>
          </ac:spMkLst>
        </pc:spChg>
        <pc:spChg chg="mod">
          <ac:chgData name="kato yoko" userId="05faeffd7c2f10e3" providerId="LiveId" clId="{69CC8A52-6568-4EF9-942F-864911136CF2}" dt="2020-09-07T12:09:23.232" v="4386" actId="404"/>
          <ac:spMkLst>
            <pc:docMk/>
            <pc:sldMk cId="4202227207" sldId="315"/>
            <ac:spMk id="12" creationId="{CFCAD142-2347-4316-8DC0-D7B4E3735497}"/>
          </ac:spMkLst>
        </pc:spChg>
        <pc:spChg chg="add mod">
          <ac:chgData name="kato yoko" userId="05faeffd7c2f10e3" providerId="LiveId" clId="{69CC8A52-6568-4EF9-942F-864911136CF2}" dt="2020-09-07T12:10:00.034" v="4430" actId="1076"/>
          <ac:spMkLst>
            <pc:docMk/>
            <pc:sldMk cId="4202227207" sldId="315"/>
            <ac:spMk id="15" creationId="{A60BC7C8-7AF4-469F-847E-5856D7C6EE92}"/>
          </ac:spMkLst>
        </pc:spChg>
        <pc:spChg chg="add mod">
          <ac:chgData name="kato yoko" userId="05faeffd7c2f10e3" providerId="LiveId" clId="{69CC8A52-6568-4EF9-942F-864911136CF2}" dt="2020-09-07T12:10:00.034" v="4430" actId="1076"/>
          <ac:spMkLst>
            <pc:docMk/>
            <pc:sldMk cId="4202227207" sldId="315"/>
            <ac:spMk id="17" creationId="{ED27B364-6489-4A8E-852E-F3630A8ACE88}"/>
          </ac:spMkLst>
        </pc:spChg>
        <pc:spChg chg="add mod">
          <ac:chgData name="kato yoko" userId="05faeffd7c2f10e3" providerId="LiveId" clId="{69CC8A52-6568-4EF9-942F-864911136CF2}" dt="2020-09-07T12:10:17.749" v="4445"/>
          <ac:spMkLst>
            <pc:docMk/>
            <pc:sldMk cId="4202227207" sldId="315"/>
            <ac:spMk id="19" creationId="{1F035EB9-DEA3-409E-8E01-E7421B5E6A9F}"/>
          </ac:spMkLst>
        </pc:spChg>
      </pc:sldChg>
    </pc:docChg>
  </pc:docChgLst>
  <pc:docChgLst>
    <pc:chgData name="kato yoko" userId="05faeffd7c2f10e3" providerId="LiveId" clId="{D948ED96-1B67-4869-82FB-FD3090507DED}"/>
    <pc:docChg chg="undo custSel addSld delSld modSld">
      <pc:chgData name="kato yoko" userId="05faeffd7c2f10e3" providerId="LiveId" clId="{D948ED96-1B67-4869-82FB-FD3090507DED}" dt="2020-10-06T05:07:35.642" v="257" actId="242"/>
      <pc:docMkLst>
        <pc:docMk/>
      </pc:docMkLst>
      <pc:sldChg chg="del">
        <pc:chgData name="kato yoko" userId="05faeffd7c2f10e3" providerId="LiveId" clId="{D948ED96-1B67-4869-82FB-FD3090507DED}" dt="2020-10-06T04:53:41.976" v="1" actId="2696"/>
        <pc:sldMkLst>
          <pc:docMk/>
          <pc:sldMk cId="49420189" sldId="316"/>
        </pc:sldMkLst>
      </pc:sldChg>
      <pc:sldChg chg="addSp delSp modSp add mod">
        <pc:chgData name="kato yoko" userId="05faeffd7c2f10e3" providerId="LiveId" clId="{D948ED96-1B67-4869-82FB-FD3090507DED}" dt="2020-10-06T05:07:35.642" v="257" actId="242"/>
        <pc:sldMkLst>
          <pc:docMk/>
          <pc:sldMk cId="357332247" sldId="317"/>
        </pc:sldMkLst>
        <pc:spChg chg="add mod">
          <ac:chgData name="kato yoko" userId="05faeffd7c2f10e3" providerId="LiveId" clId="{D948ED96-1B67-4869-82FB-FD3090507DED}" dt="2020-10-06T05:05:59.019" v="125" actId="1076"/>
          <ac:spMkLst>
            <pc:docMk/>
            <pc:sldMk cId="357332247" sldId="317"/>
            <ac:spMk id="3" creationId="{96139481-F4A3-46A7-9621-CB9AC21CE9C7}"/>
          </ac:spMkLst>
        </pc:spChg>
        <pc:spChg chg="add mod">
          <ac:chgData name="kato yoko" userId="05faeffd7c2f10e3" providerId="LiveId" clId="{D948ED96-1B67-4869-82FB-FD3090507DED}" dt="2020-10-06T05:06:23.858" v="139" actId="1038"/>
          <ac:spMkLst>
            <pc:docMk/>
            <pc:sldMk cId="357332247" sldId="317"/>
            <ac:spMk id="4" creationId="{DF34EC4D-7A9A-454B-90CE-B350880D2BF6}"/>
          </ac:spMkLst>
        </pc:spChg>
        <pc:spChg chg="mod">
          <ac:chgData name="kato yoko" userId="05faeffd7c2f10e3" providerId="LiveId" clId="{D948ED96-1B67-4869-82FB-FD3090507DED}" dt="2020-10-06T05:05:31.790" v="112" actId="1076"/>
          <ac:spMkLst>
            <pc:docMk/>
            <pc:sldMk cId="357332247" sldId="317"/>
            <ac:spMk id="6" creationId="{B4A53B71-92BF-4A62-A04F-8FAED0DA3CD2}"/>
          </ac:spMkLst>
        </pc:spChg>
        <pc:spChg chg="mod">
          <ac:chgData name="kato yoko" userId="05faeffd7c2f10e3" providerId="LiveId" clId="{D948ED96-1B67-4869-82FB-FD3090507DED}" dt="2020-10-06T05:05:41.901" v="116" actId="1076"/>
          <ac:spMkLst>
            <pc:docMk/>
            <pc:sldMk cId="357332247" sldId="317"/>
            <ac:spMk id="7" creationId="{660EA2B2-4842-49BC-A777-7FBAE648AEAC}"/>
          </ac:spMkLst>
        </pc:spChg>
        <pc:spChg chg="del mod">
          <ac:chgData name="kato yoko" userId="05faeffd7c2f10e3" providerId="LiveId" clId="{D948ED96-1B67-4869-82FB-FD3090507DED}" dt="2020-10-06T05:05:36.059" v="114" actId="478"/>
          <ac:spMkLst>
            <pc:docMk/>
            <pc:sldMk cId="357332247" sldId="317"/>
            <ac:spMk id="9" creationId="{BC6E9B4E-4607-49D2-93EE-47ECA4674E83}"/>
          </ac:spMkLst>
        </pc:spChg>
        <pc:spChg chg="del mod">
          <ac:chgData name="kato yoko" userId="05faeffd7c2f10e3" providerId="LiveId" clId="{D948ED96-1B67-4869-82FB-FD3090507DED}" dt="2020-10-06T05:05:34.281" v="113" actId="478"/>
          <ac:spMkLst>
            <pc:docMk/>
            <pc:sldMk cId="357332247" sldId="317"/>
            <ac:spMk id="11" creationId="{DC08C7C1-53BE-47B8-96D5-EDE95E2C823D}"/>
          </ac:spMkLst>
        </pc:spChg>
        <pc:spChg chg="mod">
          <ac:chgData name="kato yoko" userId="05faeffd7c2f10e3" providerId="LiveId" clId="{D948ED96-1B67-4869-82FB-FD3090507DED}" dt="2020-10-06T04:56:22.629" v="27" actId="1076"/>
          <ac:spMkLst>
            <pc:docMk/>
            <pc:sldMk cId="357332247" sldId="317"/>
            <ac:spMk id="14" creationId="{A8634297-7129-4CA0-BF04-49ECEC36D110}"/>
          </ac:spMkLst>
        </pc:spChg>
        <pc:spChg chg="mod">
          <ac:chgData name="kato yoko" userId="05faeffd7c2f10e3" providerId="LiveId" clId="{D948ED96-1B67-4869-82FB-FD3090507DED}" dt="2020-10-06T04:56:41.770" v="31" actId="1076"/>
          <ac:spMkLst>
            <pc:docMk/>
            <pc:sldMk cId="357332247" sldId="317"/>
            <ac:spMk id="15" creationId="{ACCBBDAD-DFE9-4DB9-BD23-A8F9F912E3A1}"/>
          </ac:spMkLst>
        </pc:spChg>
        <pc:spChg chg="mod">
          <ac:chgData name="kato yoko" userId="05faeffd7c2f10e3" providerId="LiveId" clId="{D948ED96-1B67-4869-82FB-FD3090507DED}" dt="2020-10-06T04:56:32.843" v="30" actId="404"/>
          <ac:spMkLst>
            <pc:docMk/>
            <pc:sldMk cId="357332247" sldId="317"/>
            <ac:spMk id="17" creationId="{1F1EA681-4C68-40C4-A3F0-1BD4EAB603CD}"/>
          </ac:spMkLst>
        </pc:spChg>
        <pc:spChg chg="mod">
          <ac:chgData name="kato yoko" userId="05faeffd7c2f10e3" providerId="LiveId" clId="{D948ED96-1B67-4869-82FB-FD3090507DED}" dt="2020-10-06T04:56:56.603" v="34" actId="14100"/>
          <ac:spMkLst>
            <pc:docMk/>
            <pc:sldMk cId="357332247" sldId="317"/>
            <ac:spMk id="18" creationId="{5FDD6B36-A89A-4DF2-ACB6-72D7E5EF4311}"/>
          </ac:spMkLst>
        </pc:spChg>
        <pc:spChg chg="mod">
          <ac:chgData name="kato yoko" userId="05faeffd7c2f10e3" providerId="LiveId" clId="{D948ED96-1B67-4869-82FB-FD3090507DED}" dt="2020-10-06T04:56:28.048" v="28" actId="1076"/>
          <ac:spMkLst>
            <pc:docMk/>
            <pc:sldMk cId="357332247" sldId="317"/>
            <ac:spMk id="20" creationId="{9534D607-3B41-46F7-84D1-85B6D397428E}"/>
          </ac:spMkLst>
        </pc:spChg>
        <pc:spChg chg="mod">
          <ac:chgData name="kato yoko" userId="05faeffd7c2f10e3" providerId="LiveId" clId="{D948ED96-1B67-4869-82FB-FD3090507DED}" dt="2020-10-06T04:56:12.182" v="25" actId="1076"/>
          <ac:spMkLst>
            <pc:docMk/>
            <pc:sldMk cId="357332247" sldId="317"/>
            <ac:spMk id="22" creationId="{E7423FB6-7C56-49F9-B0F5-1CA6D8C25514}"/>
          </ac:spMkLst>
        </pc:spChg>
        <pc:spChg chg="mod">
          <ac:chgData name="kato yoko" userId="05faeffd7c2f10e3" providerId="LiveId" clId="{D948ED96-1B67-4869-82FB-FD3090507DED}" dt="2020-10-06T04:56:12.182" v="25" actId="1076"/>
          <ac:spMkLst>
            <pc:docMk/>
            <pc:sldMk cId="357332247" sldId="317"/>
            <ac:spMk id="24" creationId="{50715508-5685-4B00-BC7A-87DA63D5719A}"/>
          </ac:spMkLst>
        </pc:spChg>
        <pc:spChg chg="mod">
          <ac:chgData name="kato yoko" userId="05faeffd7c2f10e3" providerId="LiveId" clId="{D948ED96-1B67-4869-82FB-FD3090507DED}" dt="2020-10-06T04:56:12.182" v="25" actId="1076"/>
          <ac:spMkLst>
            <pc:docMk/>
            <pc:sldMk cId="357332247" sldId="317"/>
            <ac:spMk id="26" creationId="{895E1F95-8CEC-41EA-8C62-81BCF744286A}"/>
          </ac:spMkLst>
        </pc:spChg>
        <pc:spChg chg="mod">
          <ac:chgData name="kato yoko" userId="05faeffd7c2f10e3" providerId="LiveId" clId="{D948ED96-1B67-4869-82FB-FD3090507DED}" dt="2020-10-06T04:57:01.672" v="35" actId="14100"/>
          <ac:spMkLst>
            <pc:docMk/>
            <pc:sldMk cId="357332247" sldId="317"/>
            <ac:spMk id="28" creationId="{49E17325-7F67-4EA4-8EFC-FBAC27B5077C}"/>
          </ac:spMkLst>
        </pc:spChg>
        <pc:spChg chg="mod">
          <ac:chgData name="kato yoko" userId="05faeffd7c2f10e3" providerId="LiveId" clId="{D948ED96-1B67-4869-82FB-FD3090507DED}" dt="2020-10-06T04:57:41.434" v="45" actId="1076"/>
          <ac:spMkLst>
            <pc:docMk/>
            <pc:sldMk cId="357332247" sldId="317"/>
            <ac:spMk id="29" creationId="{51CB24E5-5BDA-4740-99E7-00C61E71D22D}"/>
          </ac:spMkLst>
        </pc:spChg>
        <pc:spChg chg="mod">
          <ac:chgData name="kato yoko" userId="05faeffd7c2f10e3" providerId="LiveId" clId="{D948ED96-1B67-4869-82FB-FD3090507DED}" dt="2020-10-06T04:57:44.566" v="46" actId="1076"/>
          <ac:spMkLst>
            <pc:docMk/>
            <pc:sldMk cId="357332247" sldId="317"/>
            <ac:spMk id="31" creationId="{4BAC0183-5AC2-449C-8ABB-B4A000036735}"/>
          </ac:spMkLst>
        </pc:spChg>
        <pc:spChg chg="mod">
          <ac:chgData name="kato yoko" userId="05faeffd7c2f10e3" providerId="LiveId" clId="{D948ED96-1B67-4869-82FB-FD3090507DED}" dt="2020-10-06T04:57:47.654" v="47" actId="1076"/>
          <ac:spMkLst>
            <pc:docMk/>
            <pc:sldMk cId="357332247" sldId="317"/>
            <ac:spMk id="33" creationId="{831B0686-FCF6-44AD-BB9A-B44E284F31C9}"/>
          </ac:spMkLst>
        </pc:spChg>
        <pc:spChg chg="mod">
          <ac:chgData name="kato yoko" userId="05faeffd7c2f10e3" providerId="LiveId" clId="{D948ED96-1B67-4869-82FB-FD3090507DED}" dt="2020-10-06T04:57:53.468" v="48" actId="1076"/>
          <ac:spMkLst>
            <pc:docMk/>
            <pc:sldMk cId="357332247" sldId="317"/>
            <ac:spMk id="47" creationId="{7A4576F5-E2A7-4A05-9D4F-018008E43946}"/>
          </ac:spMkLst>
        </pc:spChg>
        <pc:spChg chg="mod">
          <ac:chgData name="kato yoko" userId="05faeffd7c2f10e3" providerId="LiveId" clId="{D948ED96-1B67-4869-82FB-FD3090507DED}" dt="2020-10-06T04:57:53.468" v="48" actId="1076"/>
          <ac:spMkLst>
            <pc:docMk/>
            <pc:sldMk cId="357332247" sldId="317"/>
            <ac:spMk id="48" creationId="{21DC3D58-3AB9-4B19-84C6-F17FC5921B81}"/>
          </ac:spMkLst>
        </pc:spChg>
        <pc:spChg chg="mod">
          <ac:chgData name="kato yoko" userId="05faeffd7c2f10e3" providerId="LiveId" clId="{D948ED96-1B67-4869-82FB-FD3090507DED}" dt="2020-10-06T04:57:53.468" v="48" actId="1076"/>
          <ac:spMkLst>
            <pc:docMk/>
            <pc:sldMk cId="357332247" sldId="317"/>
            <ac:spMk id="50" creationId="{2BFB7797-7FDC-4C90-8D4A-E45DE5ECC6EE}"/>
          </ac:spMkLst>
        </pc:spChg>
        <pc:spChg chg="mod">
          <ac:chgData name="kato yoko" userId="05faeffd7c2f10e3" providerId="LiveId" clId="{D948ED96-1B67-4869-82FB-FD3090507DED}" dt="2020-10-06T04:57:53.468" v="48" actId="1076"/>
          <ac:spMkLst>
            <pc:docMk/>
            <pc:sldMk cId="357332247" sldId="317"/>
            <ac:spMk id="52" creationId="{2AC6D788-E904-49EC-B275-43C927268C2C}"/>
          </ac:spMkLst>
        </pc:spChg>
        <pc:spChg chg="mod">
          <ac:chgData name="kato yoko" userId="05faeffd7c2f10e3" providerId="LiveId" clId="{D948ED96-1B67-4869-82FB-FD3090507DED}" dt="2020-10-06T04:55:25.425" v="16" actId="1076"/>
          <ac:spMkLst>
            <pc:docMk/>
            <pc:sldMk cId="357332247" sldId="317"/>
            <ac:spMk id="56" creationId="{D664D274-8717-452B-A686-139487638C2F}"/>
          </ac:spMkLst>
        </pc:spChg>
        <pc:spChg chg="mod">
          <ac:chgData name="kato yoko" userId="05faeffd7c2f10e3" providerId="LiveId" clId="{D948ED96-1B67-4869-82FB-FD3090507DED}" dt="2020-10-06T04:55:28.193" v="17" actId="1076"/>
          <ac:spMkLst>
            <pc:docMk/>
            <pc:sldMk cId="357332247" sldId="317"/>
            <ac:spMk id="58" creationId="{95153FF1-551E-45DC-A68A-948E10A0DFC3}"/>
          </ac:spMkLst>
        </pc:spChg>
        <pc:spChg chg="mod">
          <ac:chgData name="kato yoko" userId="05faeffd7c2f10e3" providerId="LiveId" clId="{D948ED96-1B67-4869-82FB-FD3090507DED}" dt="2020-10-06T04:55:45.342" v="20" actId="1076"/>
          <ac:spMkLst>
            <pc:docMk/>
            <pc:sldMk cId="357332247" sldId="317"/>
            <ac:spMk id="60" creationId="{6EE0C320-AEA5-4F33-84F9-A8067CF65F7C}"/>
          </ac:spMkLst>
        </pc:spChg>
        <pc:spChg chg="mod">
          <ac:chgData name="kato yoko" userId="05faeffd7c2f10e3" providerId="LiveId" clId="{D948ED96-1B67-4869-82FB-FD3090507DED}" dt="2020-10-06T04:57:21.764" v="40" actId="1076"/>
          <ac:spMkLst>
            <pc:docMk/>
            <pc:sldMk cId="357332247" sldId="317"/>
            <ac:spMk id="62" creationId="{65B49A40-FFFA-4BDE-9503-1A6A78FABB2F}"/>
          </ac:spMkLst>
        </pc:spChg>
        <pc:spChg chg="mod">
          <ac:chgData name="kato yoko" userId="05faeffd7c2f10e3" providerId="LiveId" clId="{D948ED96-1B67-4869-82FB-FD3090507DED}" dt="2020-10-06T04:55:56.499" v="22" actId="1076"/>
          <ac:spMkLst>
            <pc:docMk/>
            <pc:sldMk cId="357332247" sldId="317"/>
            <ac:spMk id="64" creationId="{BA016C60-94AA-47FB-B1E3-C25D92847851}"/>
          </ac:spMkLst>
        </pc:spChg>
        <pc:spChg chg="mod">
          <ac:chgData name="kato yoko" userId="05faeffd7c2f10e3" providerId="LiveId" clId="{D948ED96-1B67-4869-82FB-FD3090507DED}" dt="2020-10-06T04:57:25.048" v="41" actId="1076"/>
          <ac:spMkLst>
            <pc:docMk/>
            <pc:sldMk cId="357332247" sldId="317"/>
            <ac:spMk id="66" creationId="{B3EF06FA-303C-4F2D-AC11-0C9D4F667793}"/>
          </ac:spMkLst>
        </pc:spChg>
        <pc:spChg chg="mod">
          <ac:chgData name="kato yoko" userId="05faeffd7c2f10e3" providerId="LiveId" clId="{D948ED96-1B67-4869-82FB-FD3090507DED}" dt="2020-10-06T04:56:02.584" v="23" actId="1076"/>
          <ac:spMkLst>
            <pc:docMk/>
            <pc:sldMk cId="357332247" sldId="317"/>
            <ac:spMk id="68" creationId="{E416EBEC-9366-47B3-97DC-E985F196A714}"/>
          </ac:spMkLst>
        </pc:spChg>
        <pc:graphicFrameChg chg="add mod modGraphic">
          <ac:chgData name="kato yoko" userId="05faeffd7c2f10e3" providerId="LiveId" clId="{D948ED96-1B67-4869-82FB-FD3090507DED}" dt="2020-10-06T05:07:35.642" v="257" actId="242"/>
          <ac:graphicFrameMkLst>
            <pc:docMk/>
            <pc:sldMk cId="357332247" sldId="317"/>
            <ac:graphicFrameMk id="2" creationId="{D18743C0-54E9-47E8-A739-5F836896B35A}"/>
          </ac:graphicFrameMkLst>
        </pc:graphicFrameChg>
        <pc:graphicFrameChg chg="mod modGraphic">
          <ac:chgData name="kato yoko" userId="05faeffd7c2f10e3" providerId="LiveId" clId="{D948ED96-1B67-4869-82FB-FD3090507DED}" dt="2020-10-06T04:59:22.105" v="63" actId="14734"/>
          <ac:graphicFrameMkLst>
            <pc:docMk/>
            <pc:sldMk cId="357332247" sldId="317"/>
            <ac:graphicFrameMk id="5" creationId="{957D62C8-3A05-4182-8D28-78389B0107CF}"/>
          </ac:graphicFrameMkLst>
        </pc:graphicFrameChg>
        <pc:picChg chg="mod">
          <ac:chgData name="kato yoko" userId="05faeffd7c2f10e3" providerId="LiveId" clId="{D948ED96-1B67-4869-82FB-FD3090507DED}" dt="2020-10-06T04:56:51.892" v="33" actId="1076"/>
          <ac:picMkLst>
            <pc:docMk/>
            <pc:sldMk cId="357332247" sldId="317"/>
            <ac:picMk id="13" creationId="{93B788CA-08C3-41AA-9FD2-512A61AD18CD}"/>
          </ac:picMkLst>
        </pc:picChg>
        <pc:picChg chg="mod">
          <ac:chgData name="kato yoko" userId="05faeffd7c2f10e3" providerId="LiveId" clId="{D948ED96-1B67-4869-82FB-FD3090507DED}" dt="2020-10-06T04:57:16.970" v="39" actId="1076"/>
          <ac:picMkLst>
            <pc:docMk/>
            <pc:sldMk cId="357332247" sldId="317"/>
            <ac:picMk id="54" creationId="{2EF78F03-07AE-4515-9EC5-F717C2BAF923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30D3CC8-7C46-4FDF-B72D-E46268E7B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A61EF1F7-2A96-4F7D-BF28-FC582756D4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C983C64-8C6A-40BF-9732-7ED3F1B59F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BC83A-D181-4742-8E63-083546E59054}" type="datetimeFigureOut">
              <a:rPr kumimoji="1" lang="ja-JP" altLang="en-US" smtClean="0"/>
              <a:t>2025/1/16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F0F789D-FE91-4A91-A720-E32DB72C5D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0BEF2A8-841C-4707-8008-C6B8CC515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0455C-157F-49C4-A2DC-BD9C9E3585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98613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A6297EC-12C4-4ED3-AAF9-03C2F6860A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E68BCF9-E0DF-4573-B72D-B18F39C6BF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53F3A07-698F-4B38-A302-B2A3AD6FBB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BC83A-D181-4742-8E63-083546E59054}" type="datetimeFigureOut">
              <a:rPr kumimoji="1" lang="ja-JP" altLang="en-US" smtClean="0"/>
              <a:t>2025/1/16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3E96CFF-D3BD-404B-84BC-E0C158597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20AAB70-ED54-4062-AEA2-255DDB717C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0455C-157F-49C4-A2DC-BD9C9E3585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4702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925BDA68-ECDA-4C23-9E8F-A4237F033E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BD8A47B5-6989-40A5-9023-1EF7827879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6FAEC0E-4EE0-4844-BEB5-C653238FD3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BC83A-D181-4742-8E63-083546E59054}" type="datetimeFigureOut">
              <a:rPr kumimoji="1" lang="ja-JP" altLang="en-US" smtClean="0"/>
              <a:t>2025/1/16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5AAC5E7-9939-4B7E-9DA1-3CB4C231D2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49AB644-6C28-4D32-AAD1-71A510523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0455C-157F-49C4-A2DC-BD9C9E3585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50801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AD5C1C2-6684-48DB-9AF8-DBCB87D3E1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ECAD789-751F-4A4A-9C0F-97C5FAA2FD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3A9EAF0-243D-4498-B8B6-E36E4B3592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BC83A-D181-4742-8E63-083546E59054}" type="datetimeFigureOut">
              <a:rPr kumimoji="1" lang="ja-JP" altLang="en-US" smtClean="0"/>
              <a:t>2025/1/16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C1F8A1B-47C3-4CD6-A102-33B1EFF42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AB3559F-6114-4F6B-AB5E-41768CDDDC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0455C-157F-49C4-A2DC-BD9C9E3585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9696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948D514-BAC2-41E0-BC74-D7B6102CA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9A3DC0B-AE79-420F-9C5C-A023DB2C40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06D9FBD-15AB-447C-B96B-CAE912C834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BC83A-D181-4742-8E63-083546E59054}" type="datetimeFigureOut">
              <a:rPr kumimoji="1" lang="ja-JP" altLang="en-US" smtClean="0"/>
              <a:t>2025/1/16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1BBDE2D-E116-48AF-BA62-16FA16E534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F47FFB1-DACF-4E82-B90C-C3381EE842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0455C-157F-49C4-A2DC-BD9C9E3585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90381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3DAA0F3-D88D-440D-B697-8E5042BE7B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5273F0B-3983-43F2-9495-6261693BC2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56B9F32-0D79-4D8B-92EC-087CAD7362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085E4CC-A0D0-4014-A1A2-1FF5CAC283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BC83A-D181-4742-8E63-083546E59054}" type="datetimeFigureOut">
              <a:rPr kumimoji="1" lang="ja-JP" altLang="en-US" smtClean="0"/>
              <a:t>2025/1/16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13A0387-0738-458E-B0C3-6149B2C8E3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AAADCDF-9B1A-4E58-B7AB-22B4D9D53C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0455C-157F-49C4-A2DC-BD9C9E3585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9344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88B366-2AD3-4F52-95C2-46E42CA857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31AC7C1-628F-4117-85EA-50A4BCFF9F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EA396DD4-834C-4BCD-89EC-B07B67FD36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990D82FC-1A95-497E-99CB-3C0FA66056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7C212F17-FA6F-462B-B1D6-607C189FEF7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A2BF02E6-B513-44C4-8135-BA2AEFD8E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BC83A-D181-4742-8E63-083546E59054}" type="datetimeFigureOut">
              <a:rPr kumimoji="1" lang="ja-JP" altLang="en-US" smtClean="0"/>
              <a:t>2025/1/16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EBF2A11-E224-40E9-B5B9-084C5493B0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F057460A-C0B5-449F-8E08-423AB36AE5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0455C-157F-49C4-A2DC-BD9C9E3585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17259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028E347-F000-4337-9E03-1F3E0B9AD2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FCBE907C-6718-457C-9668-6CE728B4D8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BC83A-D181-4742-8E63-083546E59054}" type="datetimeFigureOut">
              <a:rPr kumimoji="1" lang="ja-JP" altLang="en-US" smtClean="0"/>
              <a:t>2025/1/16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65DEFD15-8290-4C24-8D20-F29D71834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F3E42BF9-6E0E-4087-A739-EA1846311A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0455C-157F-49C4-A2DC-BD9C9E3585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29784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41D1A628-4FE8-468C-9194-1042A00BC8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BC83A-D181-4742-8E63-083546E59054}" type="datetimeFigureOut">
              <a:rPr kumimoji="1" lang="ja-JP" altLang="en-US" smtClean="0"/>
              <a:t>2025/1/16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0DC896E2-79E6-4B6B-864B-3F772C150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E93888F-E8CD-4034-847C-F5CF4F9FA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0455C-157F-49C4-A2DC-BD9C9E3585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033051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05CD2A4-9930-401A-9E78-1DED7DE8C5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BC00DC9-1DB5-4557-A3C3-6245FB2B21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DDFA5AC4-D191-4C3C-B816-0EE9B2416E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F17D9B1-4636-4FEE-A7B7-909392921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BC83A-D181-4742-8E63-083546E59054}" type="datetimeFigureOut">
              <a:rPr kumimoji="1" lang="ja-JP" altLang="en-US" smtClean="0"/>
              <a:t>2025/1/16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8DF8BE9-14A3-48DF-9207-55F23E81D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825DEC0-07FD-4225-969A-722D27648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0455C-157F-49C4-A2DC-BD9C9E3585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6694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27FD111-C8BD-4BDD-BE02-06FA7CD79D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BABE901-3BD6-4DF8-BA63-23D3585DE37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EE74FB7E-F51E-42D5-9650-74DB7936BB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EDA8112-3FCC-4443-ACDB-23C2790717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BC83A-D181-4742-8E63-083546E59054}" type="datetimeFigureOut">
              <a:rPr kumimoji="1" lang="ja-JP" altLang="en-US" smtClean="0"/>
              <a:t>2025/1/16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8A358C7-978C-42B7-9089-4F07C3758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2C3DF13-15DE-40F1-9646-A13077B016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0455C-157F-49C4-A2DC-BD9C9E3585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1928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737AF8F0-1FC9-45EF-AE2E-13E7B0A538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0453635-BC9F-4258-87C5-D5B2A89855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02A6B47-F977-44AC-8AFE-1EAC837AA3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ABC83A-D181-4742-8E63-083546E59054}" type="datetimeFigureOut">
              <a:rPr kumimoji="1" lang="ja-JP" altLang="en-US" smtClean="0"/>
              <a:t>2025/1/16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BABF33E-5AB8-491C-9EA0-828C1F650E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092FF6E-5DD4-403A-98A7-A7451BDEBF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80455C-157F-49C4-A2DC-BD9C9E3585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5132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図 51">
            <a:extLst>
              <a:ext uri="{FF2B5EF4-FFF2-40B4-BE49-F238E27FC236}">
                <a16:creationId xmlns:a16="http://schemas.microsoft.com/office/drawing/2014/main" id="{E5C34796-95B8-494E-A17D-78D3ABC192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722" y="4343956"/>
            <a:ext cx="2160000" cy="2160000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6472BD38-BDAA-4B3A-AC76-33E2CDE65E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7507" y="1002032"/>
            <a:ext cx="2160000" cy="2160000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5D12B544-85B4-4C45-8B62-9CD113F297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279" y="1002032"/>
            <a:ext cx="2160000" cy="2160000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243C627F-37AB-4662-98F4-69CAD3D3584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4494" y="1002032"/>
            <a:ext cx="2160000" cy="2160000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06BB7BCD-8A3E-4BAB-9EBE-0B281D8812A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0721" y="1002032"/>
            <a:ext cx="2160000" cy="2160000"/>
          </a:xfrm>
          <a:prstGeom prst="rect">
            <a:avLst/>
          </a:prstGeom>
        </p:spPr>
      </p:pic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63767889-5852-4D34-8CE7-E8645A5039CB}"/>
              </a:ext>
            </a:extLst>
          </p:cNvPr>
          <p:cNvSpPr txBox="1"/>
          <p:nvPr/>
        </p:nvSpPr>
        <p:spPr>
          <a:xfrm>
            <a:off x="1094015" y="478812"/>
            <a:ext cx="10776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1</a:t>
            </a:r>
            <a:r>
              <a:rPr kumimoji="1" lang="ja-JP" altLang="en-US" sz="2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時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A502DAEB-F54C-4A8D-A611-39A981D2FE01}"/>
              </a:ext>
            </a:extLst>
          </p:cNvPr>
          <p:cNvSpPr txBox="1"/>
          <p:nvPr/>
        </p:nvSpPr>
        <p:spPr>
          <a:xfrm>
            <a:off x="1457615" y="308139"/>
            <a:ext cx="3321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じ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CC2075C4-51E6-413D-AF01-C509C5D1F493}"/>
              </a:ext>
            </a:extLst>
          </p:cNvPr>
          <p:cNvSpPr txBox="1"/>
          <p:nvPr/>
        </p:nvSpPr>
        <p:spPr>
          <a:xfrm>
            <a:off x="4161061" y="483152"/>
            <a:ext cx="10776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5</a:t>
            </a:r>
            <a:r>
              <a:rPr kumimoji="1" lang="ja-JP" altLang="en-US" sz="2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時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0A331EFD-8BD3-4C4B-BAE4-311143881962}"/>
              </a:ext>
            </a:extLst>
          </p:cNvPr>
          <p:cNvSpPr txBox="1"/>
          <p:nvPr/>
        </p:nvSpPr>
        <p:spPr>
          <a:xfrm>
            <a:off x="4524661" y="320792"/>
            <a:ext cx="3321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じ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5D9ED1F6-C875-4097-A144-95E56DBAD1E8}"/>
              </a:ext>
            </a:extLst>
          </p:cNvPr>
          <p:cNvSpPr txBox="1"/>
          <p:nvPr/>
        </p:nvSpPr>
        <p:spPr>
          <a:xfrm>
            <a:off x="7282358" y="478812"/>
            <a:ext cx="10776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8</a:t>
            </a:r>
            <a:r>
              <a:rPr kumimoji="1" lang="ja-JP" altLang="en-US" sz="2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時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5E6DE9E2-DE1F-4D9D-8AE0-2927E09F7AEC}"/>
              </a:ext>
            </a:extLst>
          </p:cNvPr>
          <p:cNvSpPr txBox="1"/>
          <p:nvPr/>
        </p:nvSpPr>
        <p:spPr>
          <a:xfrm>
            <a:off x="7654271" y="308139"/>
            <a:ext cx="3321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じ</a:t>
            </a: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82580C72-D355-4543-87E5-0DE2BA3AD3AE}"/>
              </a:ext>
            </a:extLst>
          </p:cNvPr>
          <p:cNvSpPr txBox="1"/>
          <p:nvPr/>
        </p:nvSpPr>
        <p:spPr>
          <a:xfrm>
            <a:off x="10151294" y="478812"/>
            <a:ext cx="10776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11</a:t>
            </a:r>
            <a:r>
              <a:rPr kumimoji="1" lang="ja-JP" altLang="en-US" sz="2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時</a:t>
            </a: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4B8C9B98-4274-4EA3-A0C3-6137E26F8D77}"/>
              </a:ext>
            </a:extLst>
          </p:cNvPr>
          <p:cNvSpPr txBox="1"/>
          <p:nvPr/>
        </p:nvSpPr>
        <p:spPr>
          <a:xfrm>
            <a:off x="10743785" y="316452"/>
            <a:ext cx="3321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じ</a:t>
            </a:r>
          </a:p>
        </p:txBody>
      </p:sp>
      <p:pic>
        <p:nvPicPr>
          <p:cNvPr id="47" name="図 46">
            <a:extLst>
              <a:ext uri="{FF2B5EF4-FFF2-40B4-BE49-F238E27FC236}">
                <a16:creationId xmlns:a16="http://schemas.microsoft.com/office/drawing/2014/main" id="{B608218C-492B-44D2-BA41-B1DF17D00C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63907" y="5098772"/>
            <a:ext cx="262820" cy="650368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3F56DBEF-2F4C-401C-A490-5078C593CF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52341">
            <a:off x="4595483" y="4856929"/>
            <a:ext cx="286545" cy="818700"/>
          </a:xfrm>
          <a:prstGeom prst="rect">
            <a:avLst/>
          </a:prstGeom>
        </p:spPr>
      </p:pic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F2204CEB-CA6C-434A-82D1-5BCD912018E0}"/>
              </a:ext>
            </a:extLst>
          </p:cNvPr>
          <p:cNvSpPr txBox="1"/>
          <p:nvPr/>
        </p:nvSpPr>
        <p:spPr>
          <a:xfrm>
            <a:off x="3777803" y="3851252"/>
            <a:ext cx="2157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3</a:t>
            </a:r>
            <a:r>
              <a:rPr kumimoji="1" lang="ja-JP" altLang="en-US" sz="2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時</a:t>
            </a:r>
            <a:r>
              <a:rPr kumimoji="1" lang="en-US" altLang="ja-JP" sz="2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10</a:t>
            </a:r>
            <a:r>
              <a:rPr kumimoji="1" lang="ja-JP" altLang="en-US" sz="2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分</a:t>
            </a:r>
          </a:p>
        </p:txBody>
      </p:sp>
      <p:sp>
        <p:nvSpPr>
          <p:cNvPr id="56" name="テキスト ボックス 55">
            <a:extLst>
              <a:ext uri="{FF2B5EF4-FFF2-40B4-BE49-F238E27FC236}">
                <a16:creationId xmlns:a16="http://schemas.microsoft.com/office/drawing/2014/main" id="{A351E121-186E-42D1-A887-7C6072D8C779}"/>
              </a:ext>
            </a:extLst>
          </p:cNvPr>
          <p:cNvSpPr txBox="1"/>
          <p:nvPr/>
        </p:nvSpPr>
        <p:spPr>
          <a:xfrm>
            <a:off x="4133813" y="3694137"/>
            <a:ext cx="3321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じ</a:t>
            </a:r>
          </a:p>
        </p:txBody>
      </p: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33F79F4F-3FA1-4876-BE72-81FBFFA782E5}"/>
              </a:ext>
            </a:extLst>
          </p:cNvPr>
          <p:cNvSpPr txBox="1"/>
          <p:nvPr/>
        </p:nvSpPr>
        <p:spPr>
          <a:xfrm>
            <a:off x="4888632" y="3682963"/>
            <a:ext cx="5277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ぷん</a:t>
            </a:r>
          </a:p>
        </p:txBody>
      </p:sp>
      <p:pic>
        <p:nvPicPr>
          <p:cNvPr id="62" name="図 61">
            <a:extLst>
              <a:ext uri="{FF2B5EF4-FFF2-40B4-BE49-F238E27FC236}">
                <a16:creationId xmlns:a16="http://schemas.microsoft.com/office/drawing/2014/main" id="{669314B0-7593-44FC-BC22-D3BC6078DB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364" y="4343956"/>
            <a:ext cx="2160000" cy="2160000"/>
          </a:xfrm>
          <a:prstGeom prst="rect">
            <a:avLst/>
          </a:prstGeom>
        </p:spPr>
      </p:pic>
      <p:pic>
        <p:nvPicPr>
          <p:cNvPr id="64" name="図 63">
            <a:extLst>
              <a:ext uri="{FF2B5EF4-FFF2-40B4-BE49-F238E27FC236}">
                <a16:creationId xmlns:a16="http://schemas.microsoft.com/office/drawing/2014/main" id="{43BFB35E-967D-410C-8736-3C957C70CD8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926227">
            <a:off x="1500996" y="5253140"/>
            <a:ext cx="286545" cy="818700"/>
          </a:xfrm>
          <a:prstGeom prst="rect">
            <a:avLst/>
          </a:prstGeom>
        </p:spPr>
      </p:pic>
      <p:pic>
        <p:nvPicPr>
          <p:cNvPr id="66" name="図 65">
            <a:extLst>
              <a:ext uri="{FF2B5EF4-FFF2-40B4-BE49-F238E27FC236}">
                <a16:creationId xmlns:a16="http://schemas.microsoft.com/office/drawing/2014/main" id="{3A9F27D1-3C82-41C0-9A9D-479CE4AD905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068761">
            <a:off x="1159368" y="5050924"/>
            <a:ext cx="262820" cy="650368"/>
          </a:xfrm>
          <a:prstGeom prst="rect">
            <a:avLst/>
          </a:prstGeom>
        </p:spPr>
      </p:pic>
      <p:pic>
        <p:nvPicPr>
          <p:cNvPr id="68" name="図 67">
            <a:extLst>
              <a:ext uri="{FF2B5EF4-FFF2-40B4-BE49-F238E27FC236}">
                <a16:creationId xmlns:a16="http://schemas.microsoft.com/office/drawing/2014/main" id="{873C3639-BF2F-4997-8445-7B166D480D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4494" y="4343956"/>
            <a:ext cx="2160000" cy="2160000"/>
          </a:xfrm>
          <a:prstGeom prst="rect">
            <a:avLst/>
          </a:prstGeom>
        </p:spPr>
      </p:pic>
      <p:pic>
        <p:nvPicPr>
          <p:cNvPr id="70" name="図 69">
            <a:extLst>
              <a:ext uri="{FF2B5EF4-FFF2-40B4-BE49-F238E27FC236}">
                <a16:creationId xmlns:a16="http://schemas.microsoft.com/office/drawing/2014/main" id="{09B3C778-3639-4B84-BB58-751EC96674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2530" y="4329716"/>
            <a:ext cx="2160000" cy="2160000"/>
          </a:xfrm>
          <a:prstGeom prst="rect">
            <a:avLst/>
          </a:prstGeom>
        </p:spPr>
      </p:pic>
      <p:sp>
        <p:nvSpPr>
          <p:cNvPr id="72" name="テキスト ボックス 71">
            <a:extLst>
              <a:ext uri="{FF2B5EF4-FFF2-40B4-BE49-F238E27FC236}">
                <a16:creationId xmlns:a16="http://schemas.microsoft.com/office/drawing/2014/main" id="{FD0D3D14-71C0-48F9-9DDA-8695890DC46F}"/>
              </a:ext>
            </a:extLst>
          </p:cNvPr>
          <p:cNvSpPr txBox="1"/>
          <p:nvPr/>
        </p:nvSpPr>
        <p:spPr>
          <a:xfrm>
            <a:off x="753202" y="3834976"/>
            <a:ext cx="17936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9</a:t>
            </a:r>
            <a:r>
              <a:rPr kumimoji="1" lang="ja-JP" altLang="en-US" sz="2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時</a:t>
            </a:r>
            <a:r>
              <a:rPr kumimoji="1" lang="en-US" altLang="ja-JP" sz="2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25</a:t>
            </a:r>
            <a:r>
              <a:rPr kumimoji="1" lang="ja-JP" altLang="en-US" sz="2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分</a:t>
            </a:r>
          </a:p>
        </p:txBody>
      </p:sp>
      <p:sp>
        <p:nvSpPr>
          <p:cNvPr id="74" name="テキスト ボックス 73">
            <a:extLst>
              <a:ext uri="{FF2B5EF4-FFF2-40B4-BE49-F238E27FC236}">
                <a16:creationId xmlns:a16="http://schemas.microsoft.com/office/drawing/2014/main" id="{57B21FC7-A8E2-45F4-9E45-91E3E392A6CF}"/>
              </a:ext>
            </a:extLst>
          </p:cNvPr>
          <p:cNvSpPr txBox="1"/>
          <p:nvPr/>
        </p:nvSpPr>
        <p:spPr>
          <a:xfrm>
            <a:off x="1109211" y="3677861"/>
            <a:ext cx="3321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じ</a:t>
            </a:r>
          </a:p>
        </p:txBody>
      </p:sp>
      <p:sp>
        <p:nvSpPr>
          <p:cNvPr id="76" name="テキスト ボックス 75">
            <a:extLst>
              <a:ext uri="{FF2B5EF4-FFF2-40B4-BE49-F238E27FC236}">
                <a16:creationId xmlns:a16="http://schemas.microsoft.com/office/drawing/2014/main" id="{A6B65DA4-40D9-435C-ADB6-29DD937B99FD}"/>
              </a:ext>
            </a:extLst>
          </p:cNvPr>
          <p:cNvSpPr txBox="1"/>
          <p:nvPr/>
        </p:nvSpPr>
        <p:spPr>
          <a:xfrm>
            <a:off x="1872343" y="3658374"/>
            <a:ext cx="5277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ふん</a:t>
            </a:r>
          </a:p>
        </p:txBody>
      </p:sp>
      <p:pic>
        <p:nvPicPr>
          <p:cNvPr id="78" name="図 77">
            <a:extLst>
              <a:ext uri="{FF2B5EF4-FFF2-40B4-BE49-F238E27FC236}">
                <a16:creationId xmlns:a16="http://schemas.microsoft.com/office/drawing/2014/main" id="{EC1A37FE-6825-470A-875B-41900180E65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88530">
            <a:off x="7219781" y="4962540"/>
            <a:ext cx="286545" cy="818700"/>
          </a:xfrm>
          <a:prstGeom prst="rect">
            <a:avLst/>
          </a:prstGeom>
        </p:spPr>
      </p:pic>
      <p:pic>
        <p:nvPicPr>
          <p:cNvPr id="80" name="図 79">
            <a:extLst>
              <a:ext uri="{FF2B5EF4-FFF2-40B4-BE49-F238E27FC236}">
                <a16:creationId xmlns:a16="http://schemas.microsoft.com/office/drawing/2014/main" id="{08A0489E-189C-4022-A23A-6E96DCED125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07234">
            <a:off x="7691913" y="4987300"/>
            <a:ext cx="262820" cy="650368"/>
          </a:xfrm>
          <a:prstGeom prst="rect">
            <a:avLst/>
          </a:prstGeom>
        </p:spPr>
      </p:pic>
      <p:sp>
        <p:nvSpPr>
          <p:cNvPr id="82" name="テキスト ボックス 81">
            <a:extLst>
              <a:ext uri="{FF2B5EF4-FFF2-40B4-BE49-F238E27FC236}">
                <a16:creationId xmlns:a16="http://schemas.microsoft.com/office/drawing/2014/main" id="{38CE8342-0801-444C-9363-C533107C2CB3}"/>
              </a:ext>
            </a:extLst>
          </p:cNvPr>
          <p:cNvSpPr txBox="1"/>
          <p:nvPr/>
        </p:nvSpPr>
        <p:spPr>
          <a:xfrm>
            <a:off x="6844020" y="3856243"/>
            <a:ext cx="17056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1</a:t>
            </a:r>
            <a:r>
              <a:rPr kumimoji="1" lang="ja-JP" altLang="en-US" sz="2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時</a:t>
            </a:r>
            <a:r>
              <a:rPr kumimoji="1" lang="en-US" altLang="ja-JP" sz="2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47</a:t>
            </a:r>
            <a:r>
              <a:rPr kumimoji="1" lang="ja-JP" altLang="en-US" sz="2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分</a:t>
            </a:r>
          </a:p>
        </p:txBody>
      </p:sp>
      <p:sp>
        <p:nvSpPr>
          <p:cNvPr id="84" name="テキスト ボックス 83">
            <a:extLst>
              <a:ext uri="{FF2B5EF4-FFF2-40B4-BE49-F238E27FC236}">
                <a16:creationId xmlns:a16="http://schemas.microsoft.com/office/drawing/2014/main" id="{F0EEE595-4895-4795-BF7D-73F2A0AC3C5B}"/>
              </a:ext>
            </a:extLst>
          </p:cNvPr>
          <p:cNvSpPr txBox="1"/>
          <p:nvPr/>
        </p:nvSpPr>
        <p:spPr>
          <a:xfrm>
            <a:off x="7200029" y="3687656"/>
            <a:ext cx="3321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じ</a:t>
            </a:r>
          </a:p>
        </p:txBody>
      </p:sp>
      <p:sp>
        <p:nvSpPr>
          <p:cNvPr id="86" name="テキスト ボックス 85">
            <a:extLst>
              <a:ext uri="{FF2B5EF4-FFF2-40B4-BE49-F238E27FC236}">
                <a16:creationId xmlns:a16="http://schemas.microsoft.com/office/drawing/2014/main" id="{5C191A5A-1EF1-4663-873B-F3697FA5412D}"/>
              </a:ext>
            </a:extLst>
          </p:cNvPr>
          <p:cNvSpPr txBox="1"/>
          <p:nvPr/>
        </p:nvSpPr>
        <p:spPr>
          <a:xfrm>
            <a:off x="7959028" y="3677860"/>
            <a:ext cx="5277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ふん</a:t>
            </a:r>
          </a:p>
        </p:txBody>
      </p:sp>
      <p:pic>
        <p:nvPicPr>
          <p:cNvPr id="88" name="図 87">
            <a:extLst>
              <a:ext uri="{FF2B5EF4-FFF2-40B4-BE49-F238E27FC236}">
                <a16:creationId xmlns:a16="http://schemas.microsoft.com/office/drawing/2014/main" id="{A4CA29EF-8CAB-4202-84B7-34667FA1A2E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85414">
            <a:off x="10465018" y="5253139"/>
            <a:ext cx="286545" cy="818700"/>
          </a:xfrm>
          <a:prstGeom prst="rect">
            <a:avLst/>
          </a:prstGeom>
        </p:spPr>
      </p:pic>
      <p:pic>
        <p:nvPicPr>
          <p:cNvPr id="90" name="図 89">
            <a:extLst>
              <a:ext uri="{FF2B5EF4-FFF2-40B4-BE49-F238E27FC236}">
                <a16:creationId xmlns:a16="http://schemas.microsoft.com/office/drawing/2014/main" id="{BD276819-79EA-4546-A824-A6551DD1892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992313">
            <a:off x="10556012" y="5290080"/>
            <a:ext cx="262820" cy="650368"/>
          </a:xfrm>
          <a:prstGeom prst="rect">
            <a:avLst/>
          </a:prstGeom>
        </p:spPr>
      </p:pic>
      <p:sp>
        <p:nvSpPr>
          <p:cNvPr id="92" name="テキスト ボックス 91">
            <a:extLst>
              <a:ext uri="{FF2B5EF4-FFF2-40B4-BE49-F238E27FC236}">
                <a16:creationId xmlns:a16="http://schemas.microsoft.com/office/drawing/2014/main" id="{F8A9E0AB-D374-40FA-8B06-40542CE2B4DA}"/>
              </a:ext>
            </a:extLst>
          </p:cNvPr>
          <p:cNvSpPr txBox="1"/>
          <p:nvPr/>
        </p:nvSpPr>
        <p:spPr>
          <a:xfrm>
            <a:off x="9914366" y="3851252"/>
            <a:ext cx="17056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6</a:t>
            </a:r>
            <a:r>
              <a:rPr kumimoji="1" lang="ja-JP" altLang="en-US" sz="2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時</a:t>
            </a:r>
            <a:r>
              <a:rPr lang="en-US" altLang="ja-JP" sz="2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33</a:t>
            </a:r>
            <a:r>
              <a:rPr kumimoji="1" lang="ja-JP" altLang="en-US" sz="2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分</a:t>
            </a:r>
          </a:p>
        </p:txBody>
      </p:sp>
      <p:sp>
        <p:nvSpPr>
          <p:cNvPr id="94" name="テキスト ボックス 93">
            <a:extLst>
              <a:ext uri="{FF2B5EF4-FFF2-40B4-BE49-F238E27FC236}">
                <a16:creationId xmlns:a16="http://schemas.microsoft.com/office/drawing/2014/main" id="{E4D53344-9904-4EA9-A0FC-98C79470BE24}"/>
              </a:ext>
            </a:extLst>
          </p:cNvPr>
          <p:cNvSpPr txBox="1"/>
          <p:nvPr/>
        </p:nvSpPr>
        <p:spPr>
          <a:xfrm>
            <a:off x="10278689" y="3702450"/>
            <a:ext cx="3321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じ</a:t>
            </a:r>
          </a:p>
        </p:txBody>
      </p:sp>
      <p:sp>
        <p:nvSpPr>
          <p:cNvPr id="96" name="テキスト ボックス 95">
            <a:extLst>
              <a:ext uri="{FF2B5EF4-FFF2-40B4-BE49-F238E27FC236}">
                <a16:creationId xmlns:a16="http://schemas.microsoft.com/office/drawing/2014/main" id="{68D308DC-A76A-4E18-88A9-2F4348B3D90F}"/>
              </a:ext>
            </a:extLst>
          </p:cNvPr>
          <p:cNvSpPr txBox="1"/>
          <p:nvPr/>
        </p:nvSpPr>
        <p:spPr>
          <a:xfrm>
            <a:off x="10991943" y="3682963"/>
            <a:ext cx="5277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ぷ</a:t>
            </a:r>
            <a:r>
              <a:rPr kumimoji="1" lang="ja-JP" altLang="en-US" sz="1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ん</a:t>
            </a:r>
          </a:p>
        </p:txBody>
      </p:sp>
    </p:spTree>
    <p:extLst>
      <p:ext uri="{BB962C8B-B14F-4D97-AF65-F5344CB8AC3E}">
        <p14:creationId xmlns:p14="http://schemas.microsoft.com/office/powerpoint/2010/main" val="5445712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5FDD6B36-A89A-4DF2-ACB6-72D7E5EF4311}"/>
              </a:ext>
            </a:extLst>
          </p:cNvPr>
          <p:cNvSpPr/>
          <p:nvPr/>
        </p:nvSpPr>
        <p:spPr>
          <a:xfrm>
            <a:off x="6420252" y="815315"/>
            <a:ext cx="5414562" cy="24867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1600"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graphicFrame>
        <p:nvGraphicFramePr>
          <p:cNvPr id="5" name="表 5">
            <a:extLst>
              <a:ext uri="{FF2B5EF4-FFF2-40B4-BE49-F238E27FC236}">
                <a16:creationId xmlns:a16="http://schemas.microsoft.com/office/drawing/2014/main" id="{957D62C8-3A05-4182-8D28-78389B0107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511457"/>
              </p:ext>
            </p:extLst>
          </p:nvPr>
        </p:nvGraphicFramePr>
        <p:xfrm>
          <a:off x="2563075" y="814376"/>
          <a:ext cx="3704727" cy="588645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514800">
                  <a:extLst>
                    <a:ext uri="{9D8B030D-6E8A-4147-A177-3AD203B41FA5}">
                      <a16:colId xmlns:a16="http://schemas.microsoft.com/office/drawing/2014/main" val="744057072"/>
                    </a:ext>
                  </a:extLst>
                </a:gridCol>
                <a:gridCol w="1095595">
                  <a:extLst>
                    <a:ext uri="{9D8B030D-6E8A-4147-A177-3AD203B41FA5}">
                      <a16:colId xmlns:a16="http://schemas.microsoft.com/office/drawing/2014/main" val="1328001745"/>
                    </a:ext>
                  </a:extLst>
                </a:gridCol>
                <a:gridCol w="530678">
                  <a:extLst>
                    <a:ext uri="{9D8B030D-6E8A-4147-A177-3AD203B41FA5}">
                      <a16:colId xmlns:a16="http://schemas.microsoft.com/office/drawing/2014/main" val="3120210423"/>
                    </a:ext>
                  </a:extLst>
                </a:gridCol>
                <a:gridCol w="1563654">
                  <a:extLst>
                    <a:ext uri="{9D8B030D-6E8A-4147-A177-3AD203B41FA5}">
                      <a16:colId xmlns:a16="http://schemas.microsoft.com/office/drawing/2014/main" val="748945942"/>
                    </a:ext>
                  </a:extLst>
                </a:gridCol>
              </a:tblGrid>
              <a:tr h="588645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b="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１</a:t>
                      </a:r>
                      <a:endParaRPr kumimoji="1" lang="en-US" altLang="ja-JP" sz="1600" b="0" dirty="0">
                        <a:latin typeface="UD デジタル 教科書体 NK-B" panose="02020700000000000000" pitchFamily="18" charset="-128"/>
                        <a:ea typeface="UD デジタル 教科書体 NK-B" panose="02020700000000000000" pitchFamily="18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b="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いっ</a:t>
                      </a:r>
                      <a:r>
                        <a:rPr kumimoji="1" lang="ja-JP" altLang="en-US" sz="1600" b="1" dirty="0">
                          <a:solidFill>
                            <a:srgbClr val="FF0000"/>
                          </a:solidFill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ぷ</a:t>
                      </a:r>
                      <a:r>
                        <a:rPr kumimoji="1" lang="ja-JP" altLang="en-US" sz="1600" b="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ん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11</a:t>
                      </a:r>
                      <a:endParaRPr kumimoji="1" lang="ja-JP" altLang="en-US" sz="1600" b="0" dirty="0">
                        <a:latin typeface="UD デジタル 教科書体 NK-B" panose="02020700000000000000" pitchFamily="18" charset="-128"/>
                        <a:ea typeface="UD デジタル 教科書体 NK-B" panose="02020700000000000000" pitchFamily="18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b="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じゅういっ</a:t>
                      </a:r>
                      <a:r>
                        <a:rPr kumimoji="1" lang="ja-JP" altLang="en-US" sz="1600" b="1" dirty="0">
                          <a:solidFill>
                            <a:srgbClr val="FF0000"/>
                          </a:solidFill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ぷ</a:t>
                      </a:r>
                      <a:r>
                        <a:rPr kumimoji="1" lang="ja-JP" altLang="en-US" sz="1600" b="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ん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6195545"/>
                  </a:ext>
                </a:extLst>
              </a:tr>
              <a:tr h="58864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2</a:t>
                      </a:r>
                      <a:endParaRPr kumimoji="1" lang="ja-JP" altLang="en-US" sz="1600" dirty="0">
                        <a:latin typeface="UD デジタル 教科書体 NK-B" panose="02020700000000000000" pitchFamily="18" charset="-128"/>
                        <a:ea typeface="UD デジタル 教科書体 NK-B" panose="02020700000000000000" pitchFamily="18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にふん</a:t>
                      </a:r>
                      <a:endParaRPr kumimoji="1" lang="en-US" altLang="ja-JP" sz="1600" dirty="0">
                        <a:latin typeface="UD デジタル 教科書体 NK-B" panose="02020700000000000000" pitchFamily="18" charset="-128"/>
                        <a:ea typeface="UD デジタル 教科書体 NK-B" panose="02020700000000000000" pitchFamily="18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12</a:t>
                      </a:r>
                      <a:endParaRPr kumimoji="1" lang="ja-JP" altLang="en-US" sz="1600" b="0" dirty="0">
                        <a:latin typeface="UD デジタル 教科書体 NK-B" panose="02020700000000000000" pitchFamily="18" charset="-128"/>
                        <a:ea typeface="UD デジタル 教科書体 NK-B" panose="02020700000000000000" pitchFamily="18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b="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じゅう</a:t>
                      </a:r>
                      <a:r>
                        <a:rPr kumimoji="1" lang="ja-JP" altLang="en-US" sz="160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にふん</a:t>
                      </a:r>
                      <a:endParaRPr kumimoji="1" lang="en-US" altLang="ja-JP" sz="1600" dirty="0">
                        <a:latin typeface="UD デジタル 教科書体 NK-B" panose="02020700000000000000" pitchFamily="18" charset="-128"/>
                        <a:ea typeface="UD デジタル 教科書体 NK-B" panose="02020700000000000000" pitchFamily="18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533408065"/>
                  </a:ext>
                </a:extLst>
              </a:tr>
              <a:tr h="58864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3</a:t>
                      </a:r>
                      <a:endParaRPr kumimoji="1" lang="ja-JP" altLang="en-US" sz="1600" dirty="0">
                        <a:latin typeface="UD デジタル 教科書体 NK-B" panose="02020700000000000000" pitchFamily="18" charset="-128"/>
                        <a:ea typeface="UD デジタル 教科書体 NK-B" panose="020207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さん</a:t>
                      </a:r>
                      <a:r>
                        <a:rPr kumimoji="1" lang="ja-JP" altLang="en-US" sz="1600" b="1" dirty="0">
                          <a:solidFill>
                            <a:srgbClr val="FF0000"/>
                          </a:solidFill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ぷ</a:t>
                      </a:r>
                      <a:r>
                        <a:rPr kumimoji="1" lang="ja-JP" altLang="en-US" sz="160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ん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13</a:t>
                      </a:r>
                      <a:endParaRPr kumimoji="1" lang="ja-JP" altLang="en-US" sz="1600" b="0" dirty="0">
                        <a:latin typeface="UD デジタル 教科書体 NK-B" panose="02020700000000000000" pitchFamily="18" charset="-128"/>
                        <a:ea typeface="UD デジタル 教科書体 NK-B" panose="020207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b="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じゅう</a:t>
                      </a:r>
                      <a:r>
                        <a:rPr kumimoji="1" lang="ja-JP" altLang="en-US" sz="160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さん</a:t>
                      </a:r>
                      <a:r>
                        <a:rPr kumimoji="1" lang="ja-JP" altLang="en-US" sz="1600" b="1" dirty="0">
                          <a:solidFill>
                            <a:srgbClr val="FF0000"/>
                          </a:solidFill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ぷ</a:t>
                      </a:r>
                      <a:r>
                        <a:rPr kumimoji="1" lang="ja-JP" altLang="en-US" sz="160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ん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79777202"/>
                  </a:ext>
                </a:extLst>
              </a:tr>
              <a:tr h="58864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4</a:t>
                      </a:r>
                      <a:endParaRPr kumimoji="1" lang="ja-JP" altLang="en-US" sz="1600" dirty="0">
                        <a:latin typeface="UD デジタル 教科書体 NK-B" panose="02020700000000000000" pitchFamily="18" charset="-128"/>
                        <a:ea typeface="UD デジタル 教科書体 NK-B" panose="020207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b="1" dirty="0">
                          <a:solidFill>
                            <a:schemeClr val="accent1"/>
                          </a:solidFill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よん</a:t>
                      </a:r>
                      <a:r>
                        <a:rPr kumimoji="1" lang="ja-JP" altLang="en-US" sz="1600" b="1" dirty="0">
                          <a:solidFill>
                            <a:srgbClr val="FF0000"/>
                          </a:solidFill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ぷ</a:t>
                      </a:r>
                      <a:r>
                        <a:rPr kumimoji="1" lang="ja-JP" altLang="en-US" sz="160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ん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14</a:t>
                      </a:r>
                      <a:endParaRPr kumimoji="1" lang="ja-JP" altLang="en-US" sz="1600" b="0" dirty="0">
                        <a:latin typeface="UD デジタル 教科書体 NK-B" panose="02020700000000000000" pitchFamily="18" charset="-128"/>
                        <a:ea typeface="UD デジタル 教科書体 NK-B" panose="020207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b="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じゅう</a:t>
                      </a:r>
                      <a:r>
                        <a:rPr kumimoji="1" lang="ja-JP" altLang="en-US" sz="1600" b="1" dirty="0">
                          <a:solidFill>
                            <a:schemeClr val="accent1"/>
                          </a:solidFill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よん</a:t>
                      </a:r>
                      <a:r>
                        <a:rPr kumimoji="1" lang="ja-JP" altLang="en-US" sz="1600" b="1" dirty="0">
                          <a:solidFill>
                            <a:srgbClr val="FF0000"/>
                          </a:solidFill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ぷ</a:t>
                      </a:r>
                      <a:r>
                        <a:rPr kumimoji="1" lang="ja-JP" altLang="en-US" sz="160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ん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41817130"/>
                  </a:ext>
                </a:extLst>
              </a:tr>
              <a:tr h="58864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5</a:t>
                      </a:r>
                      <a:endParaRPr kumimoji="1" lang="ja-JP" altLang="en-US" sz="1600" dirty="0">
                        <a:latin typeface="UD デジタル 教科書体 NK-B" panose="02020700000000000000" pitchFamily="18" charset="-128"/>
                        <a:ea typeface="UD デジタル 教科書体 NK-B" panose="020207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ごふん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15</a:t>
                      </a:r>
                      <a:endParaRPr kumimoji="1" lang="ja-JP" altLang="en-US" sz="1600" b="0" dirty="0">
                        <a:latin typeface="UD デジタル 教科書体 NK-B" panose="02020700000000000000" pitchFamily="18" charset="-128"/>
                        <a:ea typeface="UD デジタル 教科書体 NK-B" panose="020207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b="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じゅう</a:t>
                      </a:r>
                      <a:r>
                        <a:rPr kumimoji="1" lang="ja-JP" altLang="en-US" sz="160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ごふん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76665999"/>
                  </a:ext>
                </a:extLst>
              </a:tr>
              <a:tr h="58864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6</a:t>
                      </a:r>
                      <a:endParaRPr kumimoji="1" lang="ja-JP" altLang="en-US" sz="1600" dirty="0">
                        <a:latin typeface="UD デジタル 教科書体 NK-B" panose="02020700000000000000" pitchFamily="18" charset="-128"/>
                        <a:ea typeface="UD デジタル 教科書体 NK-B" panose="020207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ろっ</a:t>
                      </a:r>
                      <a:r>
                        <a:rPr kumimoji="1" lang="ja-JP" altLang="en-US" sz="1600" b="1" dirty="0">
                          <a:solidFill>
                            <a:srgbClr val="FF0000"/>
                          </a:solidFill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ぷ</a:t>
                      </a:r>
                      <a:r>
                        <a:rPr kumimoji="1" lang="ja-JP" altLang="en-US" sz="160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ん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16</a:t>
                      </a:r>
                      <a:endParaRPr kumimoji="1" lang="ja-JP" altLang="en-US" sz="1600" b="0" dirty="0">
                        <a:latin typeface="UD デジタル 教科書体 NK-B" panose="02020700000000000000" pitchFamily="18" charset="-128"/>
                        <a:ea typeface="UD デジタル 教科書体 NK-B" panose="020207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b="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じゅう</a:t>
                      </a:r>
                      <a:r>
                        <a:rPr kumimoji="1" lang="ja-JP" altLang="en-US" sz="160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ろっ</a:t>
                      </a:r>
                      <a:r>
                        <a:rPr kumimoji="1" lang="ja-JP" altLang="en-US" sz="1600" b="1" dirty="0">
                          <a:solidFill>
                            <a:srgbClr val="FF0000"/>
                          </a:solidFill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ぷ</a:t>
                      </a:r>
                      <a:r>
                        <a:rPr kumimoji="1" lang="ja-JP" altLang="en-US" sz="160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ん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2673607"/>
                  </a:ext>
                </a:extLst>
              </a:tr>
              <a:tr h="58864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7</a:t>
                      </a:r>
                      <a:endParaRPr kumimoji="1" lang="ja-JP" altLang="en-US" sz="1600" dirty="0">
                        <a:latin typeface="UD デジタル 教科書体 NK-B" panose="02020700000000000000" pitchFamily="18" charset="-128"/>
                        <a:ea typeface="UD デジタル 教科書体 NK-B" panose="020207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b="1" dirty="0">
                          <a:solidFill>
                            <a:schemeClr val="accent1"/>
                          </a:solidFill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なな</a:t>
                      </a:r>
                      <a:r>
                        <a:rPr kumimoji="1" lang="ja-JP" altLang="en-US" sz="160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ふん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17</a:t>
                      </a:r>
                      <a:endParaRPr kumimoji="1" lang="ja-JP" altLang="en-US" sz="1600" b="0" dirty="0">
                        <a:latin typeface="UD デジタル 教科書体 NK-B" panose="02020700000000000000" pitchFamily="18" charset="-128"/>
                        <a:ea typeface="UD デジタル 教科書体 NK-B" panose="020207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b="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じゅう</a:t>
                      </a:r>
                      <a:r>
                        <a:rPr kumimoji="1" lang="ja-JP" altLang="en-US" sz="1600" b="1" dirty="0">
                          <a:solidFill>
                            <a:schemeClr val="accent1"/>
                          </a:solidFill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なな</a:t>
                      </a:r>
                      <a:r>
                        <a:rPr kumimoji="1" lang="ja-JP" altLang="en-US" sz="160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ふん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0877006"/>
                  </a:ext>
                </a:extLst>
              </a:tr>
              <a:tr h="58864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8</a:t>
                      </a:r>
                      <a:endParaRPr kumimoji="1" lang="ja-JP" altLang="en-US" sz="1600" dirty="0">
                        <a:latin typeface="UD デジタル 教科書体 NK-B" panose="02020700000000000000" pitchFamily="18" charset="-128"/>
                        <a:ea typeface="UD デジタル 教科書体 NK-B" panose="020207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はっ</a:t>
                      </a:r>
                      <a:r>
                        <a:rPr kumimoji="1" lang="ja-JP" altLang="en-US" sz="1600" b="1" dirty="0">
                          <a:solidFill>
                            <a:srgbClr val="FF0000"/>
                          </a:solidFill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ぷ</a:t>
                      </a:r>
                      <a:r>
                        <a:rPr kumimoji="1" lang="ja-JP" altLang="en-US" sz="160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ん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18</a:t>
                      </a:r>
                      <a:endParaRPr kumimoji="1" lang="ja-JP" altLang="en-US" sz="1600" b="0" dirty="0">
                        <a:latin typeface="UD デジタル 教科書体 NK-B" panose="02020700000000000000" pitchFamily="18" charset="-128"/>
                        <a:ea typeface="UD デジタル 教科書体 NK-B" panose="020207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b="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じゅう</a:t>
                      </a:r>
                      <a:r>
                        <a:rPr kumimoji="1" lang="ja-JP" altLang="en-US" sz="160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はっ</a:t>
                      </a:r>
                      <a:r>
                        <a:rPr kumimoji="1" lang="ja-JP" altLang="en-US" sz="1600" b="1" dirty="0">
                          <a:solidFill>
                            <a:srgbClr val="FF0000"/>
                          </a:solidFill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ぷ</a:t>
                      </a:r>
                      <a:r>
                        <a:rPr kumimoji="1" lang="ja-JP" altLang="en-US" sz="160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ん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01743975"/>
                  </a:ext>
                </a:extLst>
              </a:tr>
              <a:tr h="58864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9</a:t>
                      </a:r>
                      <a:endParaRPr kumimoji="1" lang="ja-JP" altLang="en-US" sz="1600" dirty="0">
                        <a:latin typeface="UD デジタル 教科書体 NK-B" panose="02020700000000000000" pitchFamily="18" charset="-128"/>
                        <a:ea typeface="UD デジタル 教科書体 NK-B" panose="020207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b="1" dirty="0">
                          <a:solidFill>
                            <a:schemeClr val="accent1"/>
                          </a:solidFill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きゅう</a:t>
                      </a:r>
                      <a:r>
                        <a:rPr kumimoji="1" lang="ja-JP" altLang="en-US" sz="160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ふん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19</a:t>
                      </a:r>
                      <a:endParaRPr kumimoji="1" lang="ja-JP" altLang="en-US" sz="1600" b="0" dirty="0">
                        <a:latin typeface="UD デジタル 教科書体 NK-B" panose="02020700000000000000" pitchFamily="18" charset="-128"/>
                        <a:ea typeface="UD デジタル 教科書体 NK-B" panose="020207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b="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じゅう</a:t>
                      </a:r>
                      <a:r>
                        <a:rPr kumimoji="1" lang="ja-JP" altLang="en-US" sz="1600" b="1" dirty="0">
                          <a:solidFill>
                            <a:schemeClr val="accent1"/>
                          </a:solidFill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きゅう</a:t>
                      </a:r>
                      <a:r>
                        <a:rPr kumimoji="1" lang="ja-JP" altLang="en-US" sz="160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ふん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16074952"/>
                  </a:ext>
                </a:extLst>
              </a:tr>
              <a:tr h="58864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10</a:t>
                      </a:r>
                      <a:endParaRPr kumimoji="1" lang="ja-JP" altLang="en-US" sz="1600" dirty="0">
                        <a:latin typeface="UD デジタル 教科書体 NK-B" panose="02020700000000000000" pitchFamily="18" charset="-128"/>
                        <a:ea typeface="UD デジタル 教科書体 NK-B" panose="020207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じゅっ</a:t>
                      </a:r>
                      <a:r>
                        <a:rPr kumimoji="1" lang="ja-JP" altLang="en-US" sz="1600" b="1" dirty="0">
                          <a:solidFill>
                            <a:srgbClr val="FF0000"/>
                          </a:solidFill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ぷ</a:t>
                      </a:r>
                      <a:r>
                        <a:rPr kumimoji="1" lang="ja-JP" altLang="en-US" sz="160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ん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20</a:t>
                      </a:r>
                      <a:endParaRPr kumimoji="1" lang="ja-JP" altLang="en-US" sz="1600" b="0" dirty="0">
                        <a:latin typeface="UD デジタル 教科書体 NK-B" panose="02020700000000000000" pitchFamily="18" charset="-128"/>
                        <a:ea typeface="UD デジタル 教科書体 NK-B" panose="020207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b="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に</a:t>
                      </a:r>
                      <a:r>
                        <a:rPr kumimoji="1" lang="ja-JP" altLang="en-US" sz="160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じゅっ</a:t>
                      </a:r>
                      <a:r>
                        <a:rPr kumimoji="1" lang="ja-JP" altLang="en-US" sz="1600" b="1" dirty="0">
                          <a:solidFill>
                            <a:srgbClr val="FF0000"/>
                          </a:solidFill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ぷ</a:t>
                      </a:r>
                      <a:r>
                        <a:rPr kumimoji="1" lang="ja-JP" altLang="en-US" sz="160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ん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96601582"/>
                  </a:ext>
                </a:extLst>
              </a:tr>
            </a:tbl>
          </a:graphicData>
        </a:graphic>
      </p:graphicFrame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B4A53B71-92BF-4A62-A04F-8FAED0DA3CD2}"/>
              </a:ext>
            </a:extLst>
          </p:cNvPr>
          <p:cNvSpPr txBox="1"/>
          <p:nvPr/>
        </p:nvSpPr>
        <p:spPr>
          <a:xfrm>
            <a:off x="4105526" y="352711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分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660EA2B2-4842-49BC-A777-7FBAE648AEAC}"/>
              </a:ext>
            </a:extLst>
          </p:cNvPr>
          <p:cNvSpPr txBox="1"/>
          <p:nvPr/>
        </p:nvSpPr>
        <p:spPr>
          <a:xfrm>
            <a:off x="4097677" y="157349"/>
            <a:ext cx="6064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ふん</a:t>
            </a:r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93B788CA-08C3-41AA-9FD2-512A61AD18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7986" y="1408264"/>
            <a:ext cx="1388081" cy="1388081"/>
          </a:xfrm>
          <a:prstGeom prst="rect">
            <a:avLst/>
          </a:prstGeom>
        </p:spPr>
      </p:pic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A8634297-7129-4CA0-BF04-49ECEC36D110}"/>
              </a:ext>
            </a:extLst>
          </p:cNvPr>
          <p:cNvSpPr txBox="1"/>
          <p:nvPr/>
        </p:nvSpPr>
        <p:spPr>
          <a:xfrm>
            <a:off x="8030605" y="1508584"/>
            <a:ext cx="13960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7</a:t>
            </a:r>
            <a:r>
              <a:rPr kumimoji="1" lang="ja-JP" altLang="en-US" sz="20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時</a:t>
            </a:r>
            <a:r>
              <a:rPr kumimoji="1" lang="en-US" altLang="ja-JP" sz="20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30</a:t>
            </a:r>
            <a:r>
              <a:rPr kumimoji="1" lang="ja-JP" altLang="en-US" sz="20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分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ACCBBDAD-DFE9-4DB9-BD23-A8F9F912E3A1}"/>
              </a:ext>
            </a:extLst>
          </p:cNvPr>
          <p:cNvSpPr txBox="1"/>
          <p:nvPr/>
        </p:nvSpPr>
        <p:spPr>
          <a:xfrm>
            <a:off x="8262673" y="1897614"/>
            <a:ext cx="615553" cy="38247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en-US" altLang="ja-JP" sz="2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=</a:t>
            </a:r>
            <a:endParaRPr kumimoji="1" lang="ja-JP" altLang="en-US" sz="2800" dirty="0"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1F1EA681-4C68-40C4-A3F0-1BD4EAB603CD}"/>
              </a:ext>
            </a:extLst>
          </p:cNvPr>
          <p:cNvSpPr txBox="1"/>
          <p:nvPr/>
        </p:nvSpPr>
        <p:spPr>
          <a:xfrm>
            <a:off x="8162083" y="2366684"/>
            <a:ext cx="1060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7</a:t>
            </a:r>
            <a:r>
              <a:rPr kumimoji="1" lang="ja-JP" altLang="en-US" sz="20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時</a:t>
            </a:r>
            <a:r>
              <a:rPr kumimoji="1" lang="ja-JP" altLang="en-US" sz="2000" dirty="0">
                <a:solidFill>
                  <a:srgbClr val="FF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半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9534D607-3B41-46F7-84D1-85B6D397428E}"/>
              </a:ext>
            </a:extLst>
          </p:cNvPr>
          <p:cNvSpPr txBox="1"/>
          <p:nvPr/>
        </p:nvSpPr>
        <p:spPr>
          <a:xfrm>
            <a:off x="8242926" y="1292798"/>
            <a:ext cx="3321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じ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E7423FB6-7C56-49F9-B0F5-1CA6D8C25514}"/>
              </a:ext>
            </a:extLst>
          </p:cNvPr>
          <p:cNvSpPr txBox="1"/>
          <p:nvPr/>
        </p:nvSpPr>
        <p:spPr>
          <a:xfrm>
            <a:off x="8318799" y="2220182"/>
            <a:ext cx="3321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じ</a:t>
            </a: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50715508-5685-4B00-BC7A-87DA63D5719A}"/>
              </a:ext>
            </a:extLst>
          </p:cNvPr>
          <p:cNvSpPr txBox="1"/>
          <p:nvPr/>
        </p:nvSpPr>
        <p:spPr>
          <a:xfrm>
            <a:off x="8728652" y="1280098"/>
            <a:ext cx="5325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ぷん</a:t>
            </a: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895E1F95-8CEC-41EA-8C62-81BCF744286A}"/>
              </a:ext>
            </a:extLst>
          </p:cNvPr>
          <p:cNvSpPr txBox="1"/>
          <p:nvPr/>
        </p:nvSpPr>
        <p:spPr>
          <a:xfrm>
            <a:off x="8538608" y="2210039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solidFill>
                  <a:srgbClr val="FF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はん</a:t>
            </a: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49E17325-7F67-4EA4-8EFC-FBAC27B5077C}"/>
              </a:ext>
            </a:extLst>
          </p:cNvPr>
          <p:cNvSpPr/>
          <p:nvPr/>
        </p:nvSpPr>
        <p:spPr>
          <a:xfrm>
            <a:off x="6420253" y="3929983"/>
            <a:ext cx="5414562" cy="104060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51CB24E5-5BDA-4740-99E7-00C61E71D22D}"/>
              </a:ext>
            </a:extLst>
          </p:cNvPr>
          <p:cNvSpPr txBox="1"/>
          <p:nvPr/>
        </p:nvSpPr>
        <p:spPr>
          <a:xfrm>
            <a:off x="6651091" y="4311100"/>
            <a:ext cx="51842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AM</a:t>
            </a:r>
            <a:r>
              <a:rPr kumimoji="1" lang="ja-JP" altLang="en-US" sz="2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　</a:t>
            </a:r>
            <a:r>
              <a:rPr kumimoji="1" lang="en-US" altLang="ja-JP" sz="2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=</a:t>
            </a:r>
            <a:r>
              <a:rPr kumimoji="1" lang="ja-JP" altLang="en-US" sz="2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　午前</a:t>
            </a:r>
            <a:r>
              <a:rPr lang="ja-JP" altLang="en-US" sz="2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　　　</a:t>
            </a:r>
            <a:r>
              <a:rPr lang="en-US" altLang="ja-JP" sz="2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PM</a:t>
            </a:r>
            <a:r>
              <a:rPr lang="ja-JP" altLang="en-US" sz="2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  </a:t>
            </a:r>
            <a:r>
              <a:rPr lang="en-US" altLang="ja-JP" sz="2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=  </a:t>
            </a:r>
            <a:r>
              <a:rPr lang="ja-JP" altLang="en-US" sz="2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午後</a:t>
            </a:r>
            <a:endParaRPr kumimoji="1" lang="ja-JP" altLang="en-US" sz="2800" dirty="0"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4BAC0183-5AC2-449C-8ABB-B4A000036735}"/>
              </a:ext>
            </a:extLst>
          </p:cNvPr>
          <p:cNvSpPr txBox="1"/>
          <p:nvPr/>
        </p:nvSpPr>
        <p:spPr>
          <a:xfrm>
            <a:off x="8030605" y="4077595"/>
            <a:ext cx="8609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ごぜん</a:t>
            </a:r>
            <a:endParaRPr kumimoji="1" lang="ja-JP" altLang="en-US" sz="1400" dirty="0"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831B0686-FCF6-44AD-BB9A-B44E284F31C9}"/>
              </a:ext>
            </a:extLst>
          </p:cNvPr>
          <p:cNvSpPr txBox="1"/>
          <p:nvPr/>
        </p:nvSpPr>
        <p:spPr>
          <a:xfrm>
            <a:off x="10831892" y="4088517"/>
            <a:ext cx="6816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ごご</a:t>
            </a:r>
            <a:endParaRPr kumimoji="1" lang="ja-JP" altLang="en-US" sz="1400" dirty="0"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7A4576F5-E2A7-4A05-9D4F-018008E43946}"/>
              </a:ext>
            </a:extLst>
          </p:cNvPr>
          <p:cNvSpPr txBox="1"/>
          <p:nvPr/>
        </p:nvSpPr>
        <p:spPr>
          <a:xfrm>
            <a:off x="6990115" y="5715396"/>
            <a:ext cx="4302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○○</a:t>
            </a:r>
            <a:r>
              <a:rPr kumimoji="1" lang="ja-JP" altLang="en-US" sz="36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時</a:t>
            </a:r>
            <a:r>
              <a:rPr lang="ja-JP" altLang="en-US" sz="36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○○分○○秒</a:t>
            </a:r>
            <a:endParaRPr kumimoji="1" lang="en-US" altLang="ja-JP" sz="3600" dirty="0"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21DC3D58-3AB9-4B19-84C6-F17FC5921B81}"/>
              </a:ext>
            </a:extLst>
          </p:cNvPr>
          <p:cNvSpPr txBox="1"/>
          <p:nvPr/>
        </p:nvSpPr>
        <p:spPr>
          <a:xfrm>
            <a:off x="8020372" y="5453894"/>
            <a:ext cx="9121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じ</a:t>
            </a: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2BFB7797-7FDC-4C90-8D4A-E45DE5ECC6EE}"/>
              </a:ext>
            </a:extLst>
          </p:cNvPr>
          <p:cNvSpPr txBox="1"/>
          <p:nvPr/>
        </p:nvSpPr>
        <p:spPr>
          <a:xfrm>
            <a:off x="9059627" y="5234970"/>
            <a:ext cx="10450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ふん</a:t>
            </a:r>
            <a:endParaRPr kumimoji="1" lang="en-US" altLang="ja-JP" dirty="0"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  <a:p>
            <a:pPr algn="ctr"/>
            <a:r>
              <a:rPr kumimoji="1" lang="ja-JP" altLang="en-US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（ぷん）</a:t>
            </a:r>
          </a:p>
        </p:txBody>
      </p:sp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2AC6D788-E904-49EC-B275-43C927268C2C}"/>
              </a:ext>
            </a:extLst>
          </p:cNvPr>
          <p:cNvSpPr txBox="1"/>
          <p:nvPr/>
        </p:nvSpPr>
        <p:spPr>
          <a:xfrm>
            <a:off x="10624013" y="5487477"/>
            <a:ext cx="9121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びょう</a:t>
            </a:r>
          </a:p>
        </p:txBody>
      </p:sp>
      <p:pic>
        <p:nvPicPr>
          <p:cNvPr id="54" name="図 53">
            <a:extLst>
              <a:ext uri="{FF2B5EF4-FFF2-40B4-BE49-F238E27FC236}">
                <a16:creationId xmlns:a16="http://schemas.microsoft.com/office/drawing/2014/main" id="{2EF78F03-07AE-4515-9EC5-F717C2BAF9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5964" y="1408264"/>
            <a:ext cx="1388081" cy="1388081"/>
          </a:xfrm>
          <a:prstGeom prst="rect">
            <a:avLst/>
          </a:prstGeom>
        </p:spPr>
      </p:pic>
      <p:sp>
        <p:nvSpPr>
          <p:cNvPr id="56" name="テキスト ボックス 55">
            <a:extLst>
              <a:ext uri="{FF2B5EF4-FFF2-40B4-BE49-F238E27FC236}">
                <a16:creationId xmlns:a16="http://schemas.microsoft.com/office/drawing/2014/main" id="{D664D274-8717-452B-A686-139487638C2F}"/>
              </a:ext>
            </a:extLst>
          </p:cNvPr>
          <p:cNvSpPr txBox="1"/>
          <p:nvPr/>
        </p:nvSpPr>
        <p:spPr>
          <a:xfrm>
            <a:off x="10534133" y="1472365"/>
            <a:ext cx="13960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3</a:t>
            </a:r>
            <a:r>
              <a:rPr kumimoji="1" lang="ja-JP" altLang="en-US" sz="20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時</a:t>
            </a:r>
            <a:r>
              <a:rPr kumimoji="1" lang="en-US" altLang="ja-JP" sz="20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30</a:t>
            </a:r>
            <a:r>
              <a:rPr kumimoji="1" lang="ja-JP" altLang="en-US" sz="20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分</a:t>
            </a:r>
          </a:p>
        </p:txBody>
      </p: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95153FF1-551E-45DC-A68A-948E10A0DFC3}"/>
              </a:ext>
            </a:extLst>
          </p:cNvPr>
          <p:cNvSpPr txBox="1"/>
          <p:nvPr/>
        </p:nvSpPr>
        <p:spPr>
          <a:xfrm>
            <a:off x="10805842" y="1843985"/>
            <a:ext cx="615553" cy="38247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en-US" altLang="ja-JP" sz="2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=</a:t>
            </a:r>
            <a:endParaRPr kumimoji="1" lang="ja-JP" altLang="en-US" sz="2800" dirty="0"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60" name="テキスト ボックス 59">
            <a:extLst>
              <a:ext uri="{FF2B5EF4-FFF2-40B4-BE49-F238E27FC236}">
                <a16:creationId xmlns:a16="http://schemas.microsoft.com/office/drawing/2014/main" id="{6EE0C320-AEA5-4F33-84F9-A8067CF65F7C}"/>
              </a:ext>
            </a:extLst>
          </p:cNvPr>
          <p:cNvSpPr txBox="1"/>
          <p:nvPr/>
        </p:nvSpPr>
        <p:spPr>
          <a:xfrm>
            <a:off x="10658434" y="2339250"/>
            <a:ext cx="1060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3</a:t>
            </a:r>
            <a:r>
              <a:rPr kumimoji="1" lang="ja-JP" altLang="en-US" sz="20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時</a:t>
            </a:r>
            <a:r>
              <a:rPr kumimoji="1" lang="ja-JP" altLang="en-US" sz="2000" dirty="0">
                <a:solidFill>
                  <a:srgbClr val="FF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半</a:t>
            </a:r>
          </a:p>
        </p:txBody>
      </p: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65B49A40-FFFA-4BDE-9503-1A6A78FABB2F}"/>
              </a:ext>
            </a:extLst>
          </p:cNvPr>
          <p:cNvSpPr txBox="1"/>
          <p:nvPr/>
        </p:nvSpPr>
        <p:spPr>
          <a:xfrm>
            <a:off x="10743696" y="1266481"/>
            <a:ext cx="3321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じ</a:t>
            </a:r>
          </a:p>
        </p:txBody>
      </p:sp>
      <p:sp>
        <p:nvSpPr>
          <p:cNvPr id="64" name="テキスト ボックス 63">
            <a:extLst>
              <a:ext uri="{FF2B5EF4-FFF2-40B4-BE49-F238E27FC236}">
                <a16:creationId xmlns:a16="http://schemas.microsoft.com/office/drawing/2014/main" id="{BA016C60-94AA-47FB-B1E3-C25D92847851}"/>
              </a:ext>
            </a:extLst>
          </p:cNvPr>
          <p:cNvSpPr txBox="1"/>
          <p:nvPr/>
        </p:nvSpPr>
        <p:spPr>
          <a:xfrm>
            <a:off x="10850465" y="2161856"/>
            <a:ext cx="3321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じ</a:t>
            </a:r>
          </a:p>
        </p:txBody>
      </p:sp>
      <p:sp>
        <p:nvSpPr>
          <p:cNvPr id="66" name="テキスト ボックス 65">
            <a:extLst>
              <a:ext uri="{FF2B5EF4-FFF2-40B4-BE49-F238E27FC236}">
                <a16:creationId xmlns:a16="http://schemas.microsoft.com/office/drawing/2014/main" id="{B3EF06FA-303C-4F2D-AC11-0C9D4F667793}"/>
              </a:ext>
            </a:extLst>
          </p:cNvPr>
          <p:cNvSpPr txBox="1"/>
          <p:nvPr/>
        </p:nvSpPr>
        <p:spPr>
          <a:xfrm>
            <a:off x="11225068" y="1279378"/>
            <a:ext cx="5325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ぷん</a:t>
            </a:r>
          </a:p>
        </p:txBody>
      </p:sp>
      <p:sp>
        <p:nvSpPr>
          <p:cNvPr id="68" name="テキスト ボックス 67">
            <a:extLst>
              <a:ext uri="{FF2B5EF4-FFF2-40B4-BE49-F238E27FC236}">
                <a16:creationId xmlns:a16="http://schemas.microsoft.com/office/drawing/2014/main" id="{E416EBEC-9366-47B3-97DC-E985F196A714}"/>
              </a:ext>
            </a:extLst>
          </p:cNvPr>
          <p:cNvSpPr txBox="1"/>
          <p:nvPr/>
        </p:nvSpPr>
        <p:spPr>
          <a:xfrm>
            <a:off x="11050206" y="2141853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solidFill>
                  <a:srgbClr val="FF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はん</a:t>
            </a:r>
          </a:p>
        </p:txBody>
      </p:sp>
      <p:graphicFrame>
        <p:nvGraphicFramePr>
          <p:cNvPr id="2" name="表 2">
            <a:extLst>
              <a:ext uri="{FF2B5EF4-FFF2-40B4-BE49-F238E27FC236}">
                <a16:creationId xmlns:a16="http://schemas.microsoft.com/office/drawing/2014/main" id="{D18743C0-54E9-47E8-A739-5F836896B3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5289847"/>
              </p:ext>
            </p:extLst>
          </p:nvPr>
        </p:nvGraphicFramePr>
        <p:xfrm>
          <a:off x="398280" y="815314"/>
          <a:ext cx="2041240" cy="584388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670225">
                  <a:extLst>
                    <a:ext uri="{9D8B030D-6E8A-4147-A177-3AD203B41FA5}">
                      <a16:colId xmlns:a16="http://schemas.microsoft.com/office/drawing/2014/main" val="1529552114"/>
                    </a:ext>
                  </a:extLst>
                </a:gridCol>
                <a:gridCol w="1371015">
                  <a:extLst>
                    <a:ext uri="{9D8B030D-6E8A-4147-A177-3AD203B41FA5}">
                      <a16:colId xmlns:a16="http://schemas.microsoft.com/office/drawing/2014/main" val="2685706281"/>
                    </a:ext>
                  </a:extLst>
                </a:gridCol>
              </a:tblGrid>
              <a:tr h="48699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b="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１</a:t>
                      </a:r>
                      <a:endParaRPr kumimoji="1" lang="en-US" altLang="ja-JP" sz="1600" b="0" dirty="0">
                        <a:latin typeface="UD デジタル 教科書体 NK-B" panose="02020700000000000000" pitchFamily="18" charset="-128"/>
                        <a:ea typeface="UD デジタル 教科書体 NK-B" panose="02020700000000000000" pitchFamily="18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b="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いちじ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5523481"/>
                  </a:ext>
                </a:extLst>
              </a:tr>
              <a:tr h="48699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2</a:t>
                      </a:r>
                      <a:endParaRPr kumimoji="1" lang="ja-JP" altLang="en-US" sz="1600" dirty="0">
                        <a:latin typeface="UD デジタル 教科書体 NK-B" panose="02020700000000000000" pitchFamily="18" charset="-128"/>
                        <a:ea typeface="UD デジタル 教科書体 NK-B" panose="02020700000000000000" pitchFamily="18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にじ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207593065"/>
                  </a:ext>
                </a:extLst>
              </a:tr>
              <a:tr h="48699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3</a:t>
                      </a:r>
                      <a:endParaRPr kumimoji="1" lang="ja-JP" altLang="en-US" sz="1600" dirty="0">
                        <a:latin typeface="UD デジタル 教科書体 NK-B" panose="02020700000000000000" pitchFamily="18" charset="-128"/>
                        <a:ea typeface="UD デジタル 教科書体 NK-B" panose="020207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さんじ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96288582"/>
                  </a:ext>
                </a:extLst>
              </a:tr>
              <a:tr h="48699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4</a:t>
                      </a:r>
                      <a:endParaRPr kumimoji="1" lang="ja-JP" altLang="en-US" sz="1600" dirty="0">
                        <a:latin typeface="UD デジタル 教科書体 NK-B" panose="02020700000000000000" pitchFamily="18" charset="-128"/>
                        <a:ea typeface="UD デジタル 教科書体 NK-B" panose="020207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b="1" dirty="0">
                          <a:solidFill>
                            <a:schemeClr val="accent1"/>
                          </a:solidFill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よ</a:t>
                      </a:r>
                      <a:r>
                        <a:rPr kumimoji="1" lang="ja-JP" altLang="en-US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じ</a:t>
                      </a:r>
                      <a:endParaRPr kumimoji="1" lang="en-US" altLang="ja-JP" dirty="0">
                        <a:latin typeface="UD デジタル 教科書体 NK-B" panose="02020700000000000000" pitchFamily="18" charset="-128"/>
                        <a:ea typeface="UD デジタル 教科書体 NK-B" panose="02020700000000000000" pitchFamily="18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24845225"/>
                  </a:ext>
                </a:extLst>
              </a:tr>
              <a:tr h="48699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5</a:t>
                      </a:r>
                      <a:endParaRPr kumimoji="1" lang="ja-JP" altLang="en-US" sz="1600" dirty="0">
                        <a:latin typeface="UD デジタル 教科書体 NK-B" panose="02020700000000000000" pitchFamily="18" charset="-128"/>
                        <a:ea typeface="UD デジタル 教科書体 NK-B" panose="020207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ごじ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05485620"/>
                  </a:ext>
                </a:extLst>
              </a:tr>
              <a:tr h="48699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6</a:t>
                      </a:r>
                      <a:endParaRPr kumimoji="1" lang="ja-JP" altLang="en-US" sz="1600" dirty="0">
                        <a:latin typeface="UD デジタル 教科書体 NK-B" panose="02020700000000000000" pitchFamily="18" charset="-128"/>
                        <a:ea typeface="UD デジタル 教科書体 NK-B" panose="020207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ろくじ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7442702"/>
                  </a:ext>
                </a:extLst>
              </a:tr>
              <a:tr h="48699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7</a:t>
                      </a:r>
                      <a:endParaRPr kumimoji="1" lang="ja-JP" altLang="en-US" sz="1600" dirty="0">
                        <a:latin typeface="UD デジタル 教科書体 NK-B" panose="02020700000000000000" pitchFamily="18" charset="-128"/>
                        <a:ea typeface="UD デジタル 教科書体 NK-B" panose="020207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b="1" dirty="0">
                          <a:solidFill>
                            <a:schemeClr val="accent1"/>
                          </a:solidFill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しち</a:t>
                      </a:r>
                      <a:r>
                        <a:rPr kumimoji="1" lang="ja-JP" altLang="en-US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じ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51852277"/>
                  </a:ext>
                </a:extLst>
              </a:tr>
              <a:tr h="48699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8</a:t>
                      </a:r>
                      <a:endParaRPr kumimoji="1" lang="ja-JP" altLang="en-US" sz="1600" dirty="0">
                        <a:latin typeface="UD デジタル 教科書体 NK-B" panose="02020700000000000000" pitchFamily="18" charset="-128"/>
                        <a:ea typeface="UD デジタル 教科書体 NK-B" panose="020207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はちじ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92232470"/>
                  </a:ext>
                </a:extLst>
              </a:tr>
              <a:tr h="48699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9</a:t>
                      </a:r>
                      <a:endParaRPr kumimoji="1" lang="ja-JP" altLang="en-US" sz="1600" dirty="0">
                        <a:latin typeface="UD デジタル 教科書体 NK-B" panose="02020700000000000000" pitchFamily="18" charset="-128"/>
                        <a:ea typeface="UD デジタル 教科書体 NK-B" panose="020207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b="1" dirty="0">
                          <a:solidFill>
                            <a:schemeClr val="accent1"/>
                          </a:solidFill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く</a:t>
                      </a:r>
                      <a:r>
                        <a:rPr kumimoji="1" lang="ja-JP" altLang="en-US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じ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66747621"/>
                  </a:ext>
                </a:extLst>
              </a:tr>
              <a:tr h="48699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10</a:t>
                      </a:r>
                      <a:endParaRPr kumimoji="1" lang="ja-JP" altLang="en-US" sz="1600" dirty="0">
                        <a:latin typeface="UD デジタル 教科書体 NK-B" panose="02020700000000000000" pitchFamily="18" charset="-128"/>
                        <a:ea typeface="UD デジタル 教科書体 NK-B" panose="020207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じゅうじ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61204751"/>
                  </a:ext>
                </a:extLst>
              </a:tr>
              <a:tr h="48699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11</a:t>
                      </a:r>
                      <a:endParaRPr kumimoji="1" lang="ja-JP" altLang="en-US" sz="1600" dirty="0">
                        <a:latin typeface="UD デジタル 教科書体 NK-B" panose="02020700000000000000" pitchFamily="18" charset="-128"/>
                        <a:ea typeface="UD デジタル 教科書体 NK-B" panose="020207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じゅういちじ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03933351"/>
                  </a:ext>
                </a:extLst>
              </a:tr>
              <a:tr h="48699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12</a:t>
                      </a:r>
                      <a:endParaRPr kumimoji="1" lang="ja-JP" altLang="en-US" sz="1600" dirty="0">
                        <a:latin typeface="UD デジタル 教科書体 NK-B" panose="02020700000000000000" pitchFamily="18" charset="-128"/>
                        <a:ea typeface="UD デジタル 教科書体 NK-B" panose="02020700000000000000" pitchFamily="18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latin typeface="UD デジタル 教科書体 NK-B" panose="02020700000000000000" pitchFamily="18" charset="-128"/>
                          <a:ea typeface="UD デジタル 教科書体 NK-B" panose="02020700000000000000" pitchFamily="18" charset="-128"/>
                        </a:rPr>
                        <a:t>じゅうにじ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67763792"/>
                  </a:ext>
                </a:extLst>
              </a:tr>
            </a:tbl>
          </a:graphicData>
        </a:graphic>
      </p:graphicFrame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6139481-F4A3-46A7-9621-CB9AC21CE9C7}"/>
              </a:ext>
            </a:extLst>
          </p:cNvPr>
          <p:cNvSpPr txBox="1"/>
          <p:nvPr/>
        </p:nvSpPr>
        <p:spPr>
          <a:xfrm>
            <a:off x="1220938" y="352711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時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F34EC4D-7A9A-454B-90CE-B350880D2BF6}"/>
              </a:ext>
            </a:extLst>
          </p:cNvPr>
          <p:cNvSpPr txBox="1"/>
          <p:nvPr/>
        </p:nvSpPr>
        <p:spPr>
          <a:xfrm>
            <a:off x="1318910" y="190190"/>
            <a:ext cx="6064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じ</a:t>
            </a:r>
          </a:p>
        </p:txBody>
      </p:sp>
    </p:spTree>
    <p:extLst>
      <p:ext uri="{BB962C8B-B14F-4D97-AF65-F5344CB8AC3E}">
        <p14:creationId xmlns:p14="http://schemas.microsoft.com/office/powerpoint/2010/main" val="3573322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8907</TotalTime>
  <Words>160</Words>
  <Application>Microsoft Office PowerPoint</Application>
  <PresentationFormat>ワイド画面</PresentationFormat>
  <Paragraphs>110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7" baseType="lpstr">
      <vt:lpstr>UD デジタル 教科書体 NK-B</vt:lpstr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kato yoko</dc:creator>
  <cp:lastModifiedBy>ニホンゴピース</cp:lastModifiedBy>
  <cp:revision>203</cp:revision>
  <dcterms:created xsi:type="dcterms:W3CDTF">2020-08-21T11:41:27Z</dcterms:created>
  <dcterms:modified xsi:type="dcterms:W3CDTF">2025-01-16T03:35:31Z</dcterms:modified>
</cp:coreProperties>
</file>