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312" r:id="rId2"/>
    <p:sldId id="379" r:id="rId3"/>
    <p:sldId id="265" r:id="rId4"/>
    <p:sldId id="266" r:id="rId5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1E4AEA4-8DFA-4A89-87EB-49C32662AFE0}" styleName="中間スタイル 2 - アクセント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94660"/>
  </p:normalViewPr>
  <p:slideViewPr>
    <p:cSldViewPr snapToGrid="0">
      <p:cViewPr varScale="1">
        <p:scale>
          <a:sx n="63" d="100"/>
          <a:sy n="63" d="100"/>
        </p:scale>
        <p:origin x="84" y="20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5C3E5E4-5021-4934-915A-5D82B361F756}" type="datetimeFigureOut">
              <a:rPr kumimoji="1" lang="ja-JP" altLang="en-US" smtClean="0"/>
              <a:t>2025/12/25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CB81347-E01F-4FCA-BE5D-142CFDD0591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933739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ja-JP" altLang="en-US" dirty="0"/>
              <a:t>ストレンジャー＝知らない人</a:t>
            </a: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B07BF80-6911-4F9D-BA2C-DAFCD20D441F}" type="slidenum">
              <a:rPr kumimoji="1" lang="ja-JP" altLang="en-US" smtClean="0"/>
              <a:t>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5717580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5056FFEE-F498-22E1-0D43-731EAA8DC2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-US" altLang="ja-JP" dirty="0"/>
              <a:t>©</a:t>
            </a:r>
            <a:r>
              <a:rPr kumimoji="1" lang="ja-JP" altLang="en-US" dirty="0"/>
              <a:t>ニホンゴピース</a:t>
            </a:r>
          </a:p>
        </p:txBody>
      </p:sp>
    </p:spTree>
    <p:extLst>
      <p:ext uri="{BB962C8B-B14F-4D97-AF65-F5344CB8AC3E}">
        <p14:creationId xmlns:p14="http://schemas.microsoft.com/office/powerpoint/2010/main" val="26855448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0414E928-DA1E-4467-A728-8365AA7080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7BABDDC1-AD63-4217-81D8-9FED5029A2A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CB9A47E3-53B8-4406-81E0-91FD61D63E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A63EC6-BB0A-45D8-AFA8-B8C5EFDA74D7}" type="datetimeFigureOut">
              <a:rPr kumimoji="1" lang="ja-JP" altLang="en-US" smtClean="0"/>
              <a:t>2025/12/25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A034EF62-526B-4A3D-B943-48F571A434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925796F9-D9EA-4CC4-BD19-853A187137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4F41B8-E282-4CA4-902E-32F9E0F9461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747656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F8937A74-6C06-6FA0-2CFC-9D8CD953074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kumimoji="1" lang="en-US" altLang="ja-JP" dirty="0"/>
              <a:t>©</a:t>
            </a:r>
            <a:r>
              <a:rPr kumimoji="1" lang="ja-JP" altLang="en-US" dirty="0"/>
              <a:t>ニホンゴピース</a:t>
            </a:r>
          </a:p>
        </p:txBody>
      </p:sp>
    </p:spTree>
    <p:extLst>
      <p:ext uri="{BB962C8B-B14F-4D97-AF65-F5344CB8AC3E}">
        <p14:creationId xmlns:p14="http://schemas.microsoft.com/office/powerpoint/2010/main" val="27713155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Relationship Id="rId9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表 12">
            <a:extLst>
              <a:ext uri="{FF2B5EF4-FFF2-40B4-BE49-F238E27FC236}">
                <a16:creationId xmlns:a16="http://schemas.microsoft.com/office/drawing/2014/main" id="{9CAA44A4-2E01-4861-B279-3FDCA77DBC8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15918396"/>
              </p:ext>
            </p:extLst>
          </p:nvPr>
        </p:nvGraphicFramePr>
        <p:xfrm>
          <a:off x="1171416" y="845353"/>
          <a:ext cx="9849168" cy="4579361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4924584">
                  <a:extLst>
                    <a:ext uri="{9D8B030D-6E8A-4147-A177-3AD203B41FA5}">
                      <a16:colId xmlns:a16="http://schemas.microsoft.com/office/drawing/2014/main" val="1136136951"/>
                    </a:ext>
                  </a:extLst>
                </a:gridCol>
                <a:gridCol w="4924584">
                  <a:extLst>
                    <a:ext uri="{9D8B030D-6E8A-4147-A177-3AD203B41FA5}">
                      <a16:colId xmlns:a16="http://schemas.microsoft.com/office/drawing/2014/main" val="1151441507"/>
                    </a:ext>
                  </a:extLst>
                </a:gridCol>
              </a:tblGrid>
              <a:tr h="714690">
                <a:tc>
                  <a:txBody>
                    <a:bodyPr/>
                    <a:lstStyle/>
                    <a:p>
                      <a:pPr algn="ctr"/>
                      <a:r>
                        <a:rPr lang="ja-JP" altLang="en-US" sz="2400" b="0" dirty="0">
                          <a:solidFill>
                            <a:srgbClr val="333333"/>
                          </a:solidFill>
                          <a:effectLst/>
                        </a:rPr>
                        <a:t>じょうご　</a:t>
                      </a:r>
                      <a:r>
                        <a:rPr lang="en-US" altLang="ja-JP" sz="2400" b="0" dirty="0">
                          <a:solidFill>
                            <a:srgbClr val="333333"/>
                          </a:solidFill>
                          <a:effectLst/>
                        </a:rPr>
                        <a:t>plain style</a:t>
                      </a:r>
                      <a:r>
                        <a:rPr lang="ja-JP" altLang="en-US" sz="2400" dirty="0"/>
                        <a:t>　</a:t>
                      </a:r>
                      <a:endParaRPr kumimoji="1" lang="ja-JP" altLang="en-US" sz="2400" dirty="0">
                        <a:latin typeface="+mn-ea"/>
                        <a:ea typeface="+mn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ja-JP" altLang="en-US" sz="2400" b="0" dirty="0">
                          <a:solidFill>
                            <a:srgbClr val="333333"/>
                          </a:solidFill>
                          <a:effectLst/>
                        </a:rPr>
                        <a:t>ていねいご　</a:t>
                      </a:r>
                      <a:r>
                        <a:rPr lang="en-US" altLang="ja-JP" sz="2400" b="0" dirty="0">
                          <a:solidFill>
                            <a:srgbClr val="333333"/>
                          </a:solidFill>
                          <a:effectLst/>
                        </a:rPr>
                        <a:t>polite style</a:t>
                      </a:r>
                      <a:endParaRPr kumimoji="1" lang="ja-JP" altLang="en-US" sz="2400" dirty="0">
                        <a:latin typeface="+mn-ea"/>
                        <a:ea typeface="+mn-ea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366713113"/>
                  </a:ext>
                </a:extLst>
              </a:tr>
              <a:tr h="975712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4000" dirty="0"/>
                        <a:t>どこ</a:t>
                      </a:r>
                      <a:endParaRPr kumimoji="1" lang="ja-JP" altLang="en-US" sz="4000" dirty="0">
                        <a:latin typeface="+mn-ea"/>
                        <a:ea typeface="+mn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2800" dirty="0">
                        <a:latin typeface="+mn-ea"/>
                        <a:ea typeface="+mn-ea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170059440"/>
                  </a:ext>
                </a:extLst>
              </a:tr>
              <a:tr h="975712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4000" dirty="0"/>
                        <a:t>ここ</a:t>
                      </a:r>
                      <a:endParaRPr kumimoji="1" lang="ja-JP" altLang="en-US" sz="4000" dirty="0">
                        <a:latin typeface="+mn-ea"/>
                        <a:ea typeface="+mn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2800" dirty="0">
                        <a:latin typeface="+mn-ea"/>
                        <a:ea typeface="+mn-ea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953641875"/>
                  </a:ext>
                </a:extLst>
              </a:tr>
              <a:tr h="975712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4000" dirty="0"/>
                        <a:t>そこ</a:t>
                      </a:r>
                      <a:endParaRPr kumimoji="1" lang="ja-JP" altLang="en-US" sz="4000" dirty="0">
                        <a:latin typeface="+mn-ea"/>
                        <a:ea typeface="+mn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2800" dirty="0">
                        <a:latin typeface="+mn-ea"/>
                        <a:ea typeface="+mn-ea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278952784"/>
                  </a:ext>
                </a:extLst>
              </a:tr>
              <a:tr h="937535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4000" dirty="0"/>
                        <a:t>あそこ</a:t>
                      </a:r>
                      <a:endParaRPr kumimoji="1" lang="ja-JP" altLang="en-US" sz="4000" dirty="0">
                        <a:latin typeface="+mn-ea"/>
                        <a:ea typeface="+mn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2800" dirty="0">
                        <a:latin typeface="+mn-ea"/>
                        <a:ea typeface="+mn-ea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682144361"/>
                  </a:ext>
                </a:extLst>
              </a:tr>
            </a:tbl>
          </a:graphicData>
        </a:graphic>
      </p:graphicFrame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C848AAAF-6AE3-436C-94E0-14FDA361D80B}"/>
              </a:ext>
            </a:extLst>
          </p:cNvPr>
          <p:cNvSpPr txBox="1"/>
          <p:nvPr/>
        </p:nvSpPr>
        <p:spPr>
          <a:xfrm>
            <a:off x="5872371" y="1752808"/>
            <a:ext cx="721469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3200" dirty="0"/>
              <a:t>=</a:t>
            </a:r>
          </a:p>
          <a:p>
            <a:endParaRPr lang="en-US" altLang="ja-JP" sz="3200" dirty="0"/>
          </a:p>
          <a:p>
            <a:r>
              <a:rPr kumimoji="1" lang="en-US" altLang="ja-JP" sz="3200" dirty="0"/>
              <a:t>=</a:t>
            </a:r>
          </a:p>
          <a:p>
            <a:endParaRPr lang="en-US" altLang="ja-JP" sz="3200" dirty="0"/>
          </a:p>
          <a:p>
            <a:r>
              <a:rPr kumimoji="1" lang="en-US" altLang="ja-JP" sz="3200" dirty="0"/>
              <a:t>=</a:t>
            </a:r>
          </a:p>
          <a:p>
            <a:endParaRPr lang="en-US" altLang="ja-JP" sz="3200" dirty="0"/>
          </a:p>
          <a:p>
            <a:r>
              <a:rPr kumimoji="1" lang="en-US" altLang="ja-JP" sz="3200" dirty="0"/>
              <a:t>=</a:t>
            </a:r>
            <a:endParaRPr kumimoji="1" lang="ja-JP" altLang="en-US" sz="3200" dirty="0"/>
          </a:p>
        </p:txBody>
      </p: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4316FA85-5715-17F4-0309-2D38188B540F}"/>
              </a:ext>
            </a:extLst>
          </p:cNvPr>
          <p:cNvSpPr txBox="1"/>
          <p:nvPr/>
        </p:nvSpPr>
        <p:spPr>
          <a:xfrm>
            <a:off x="7741920" y="1645920"/>
            <a:ext cx="151035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4000" dirty="0">
                <a:latin typeface="+mn-ea"/>
              </a:rPr>
              <a:t>どちら</a:t>
            </a:r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C77DFC2C-6E67-057F-1938-6C14A13C670F}"/>
              </a:ext>
            </a:extLst>
          </p:cNvPr>
          <p:cNvSpPr txBox="1"/>
          <p:nvPr/>
        </p:nvSpPr>
        <p:spPr>
          <a:xfrm>
            <a:off x="7741920" y="2695922"/>
            <a:ext cx="146065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4000" dirty="0">
                <a:latin typeface="+mn-ea"/>
              </a:rPr>
              <a:t>こちら</a:t>
            </a: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C814F7B6-C9B9-C779-F3D5-681ADF7F0884}"/>
              </a:ext>
            </a:extLst>
          </p:cNvPr>
          <p:cNvSpPr txBox="1"/>
          <p:nvPr/>
        </p:nvSpPr>
        <p:spPr>
          <a:xfrm>
            <a:off x="7741920" y="4533943"/>
            <a:ext cx="152798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4000" dirty="0">
                <a:latin typeface="+mn-ea"/>
              </a:rPr>
              <a:t>あちら</a:t>
            </a: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07791DFB-E1AD-AF88-F384-8340A700FF59}"/>
              </a:ext>
            </a:extLst>
          </p:cNvPr>
          <p:cNvSpPr txBox="1"/>
          <p:nvPr/>
        </p:nvSpPr>
        <p:spPr>
          <a:xfrm>
            <a:off x="7706774" y="3614932"/>
            <a:ext cx="148630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4000" dirty="0">
                <a:latin typeface="+mn-ea"/>
              </a:rPr>
              <a:t>そちら</a:t>
            </a:r>
          </a:p>
        </p:txBody>
      </p:sp>
    </p:spTree>
    <p:extLst>
      <p:ext uri="{BB962C8B-B14F-4D97-AF65-F5344CB8AC3E}">
        <p14:creationId xmlns:p14="http://schemas.microsoft.com/office/powerpoint/2010/main" val="5291430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ピラミッド型組織のイラスト">
            <a:extLst>
              <a:ext uri="{FF2B5EF4-FFF2-40B4-BE49-F238E27FC236}">
                <a16:creationId xmlns:a16="http://schemas.microsoft.com/office/drawing/2014/main" id="{53F10916-EC89-B2B0-562A-BA444A72A1C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7964" y="721050"/>
            <a:ext cx="2400214" cy="2400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矢印: 右 4">
            <a:extLst>
              <a:ext uri="{FF2B5EF4-FFF2-40B4-BE49-F238E27FC236}">
                <a16:creationId xmlns:a16="http://schemas.microsoft.com/office/drawing/2014/main" id="{1C859522-83FD-4FA2-CED1-5264DC18E280}"/>
              </a:ext>
            </a:extLst>
          </p:cNvPr>
          <p:cNvSpPr/>
          <p:nvPr/>
        </p:nvSpPr>
        <p:spPr>
          <a:xfrm rot="16200000">
            <a:off x="1787585" y="1576593"/>
            <a:ext cx="2581552" cy="42612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7" name="Picture 4" descr="先生・講師のイラスト">
            <a:extLst>
              <a:ext uri="{FF2B5EF4-FFF2-40B4-BE49-F238E27FC236}">
                <a16:creationId xmlns:a16="http://schemas.microsoft.com/office/drawing/2014/main" id="{594033B9-419F-3C3C-B4B1-C153469DF77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451"/>
          <a:stretch/>
        </p:blipFill>
        <p:spPr bwMode="auto">
          <a:xfrm>
            <a:off x="3726380" y="721051"/>
            <a:ext cx="1733854" cy="22482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86735344-B78F-F8BD-0436-0FA7B8EF4C07}"/>
              </a:ext>
            </a:extLst>
          </p:cNvPr>
          <p:cNvSpPr txBox="1"/>
          <p:nvPr/>
        </p:nvSpPr>
        <p:spPr>
          <a:xfrm>
            <a:off x="4157522" y="314215"/>
            <a:ext cx="14555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b="1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せんせい</a:t>
            </a:r>
            <a:endParaRPr kumimoji="1" lang="ja-JP" altLang="en-US" b="1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  <p:pic>
        <p:nvPicPr>
          <p:cNvPr id="3074" name="Picture 2" descr="セミセルフレジのイラスト">
            <a:extLst>
              <a:ext uri="{FF2B5EF4-FFF2-40B4-BE49-F238E27FC236}">
                <a16:creationId xmlns:a16="http://schemas.microsoft.com/office/drawing/2014/main" id="{81880CB2-9FAF-41C7-E3C9-A9A354DFD6B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569"/>
          <a:stretch/>
        </p:blipFill>
        <p:spPr bwMode="auto">
          <a:xfrm>
            <a:off x="5952005" y="670014"/>
            <a:ext cx="2397881" cy="24921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E809DF17-E78B-5434-F60C-ED16BDD93F8C}"/>
              </a:ext>
            </a:extLst>
          </p:cNvPr>
          <p:cNvSpPr txBox="1"/>
          <p:nvPr/>
        </p:nvSpPr>
        <p:spPr>
          <a:xfrm>
            <a:off x="6376836" y="351718"/>
            <a:ext cx="16921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b="1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おきゃくさん</a:t>
            </a:r>
            <a:endParaRPr kumimoji="1" lang="ja-JP" altLang="en-US" b="1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  <p:pic>
        <p:nvPicPr>
          <p:cNvPr id="3076" name="Picture 4" descr="集まった家族のイラスト（アジア人）">
            <a:extLst>
              <a:ext uri="{FF2B5EF4-FFF2-40B4-BE49-F238E27FC236}">
                <a16:creationId xmlns:a16="http://schemas.microsoft.com/office/drawing/2014/main" id="{52940765-8334-8514-A875-AAF5C5E94FE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8645" y="673372"/>
            <a:ext cx="2994363" cy="24478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BCE3C070-5DE5-4730-F0A1-BC13F6517D71}"/>
              </a:ext>
            </a:extLst>
          </p:cNvPr>
          <p:cNvSpPr txBox="1"/>
          <p:nvPr/>
        </p:nvSpPr>
        <p:spPr>
          <a:xfrm>
            <a:off x="8832765" y="316612"/>
            <a:ext cx="299436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b="1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わたしの　かぞくじゃ　</a:t>
            </a:r>
            <a:endParaRPr lang="en-US" altLang="ja-JP" b="1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r>
              <a:rPr lang="ja-JP" altLang="en-US" b="1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　　　　　　　　　　　ありません</a:t>
            </a:r>
            <a:endParaRPr kumimoji="1" lang="ja-JP" altLang="en-US" b="1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  <p:sp>
        <p:nvSpPr>
          <p:cNvPr id="12" name="四角形: 角を丸くする 11">
            <a:extLst>
              <a:ext uri="{FF2B5EF4-FFF2-40B4-BE49-F238E27FC236}">
                <a16:creationId xmlns:a16="http://schemas.microsoft.com/office/drawing/2014/main" id="{7816C681-98F3-0CD4-6351-28DA00D961B5}"/>
              </a:ext>
            </a:extLst>
          </p:cNvPr>
          <p:cNvSpPr/>
          <p:nvPr/>
        </p:nvSpPr>
        <p:spPr>
          <a:xfrm>
            <a:off x="133004" y="174567"/>
            <a:ext cx="11928763" cy="3510778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rgbClr val="FF0000"/>
              </a:solidFill>
            </a:endParaRPr>
          </a:p>
        </p:txBody>
      </p:sp>
      <p:pic>
        <p:nvPicPr>
          <p:cNvPr id="3080" name="Picture 8" descr="集まった家族のイラスト（白人）">
            <a:extLst>
              <a:ext uri="{FF2B5EF4-FFF2-40B4-BE49-F238E27FC236}">
                <a16:creationId xmlns:a16="http://schemas.microsoft.com/office/drawing/2014/main" id="{2A078153-1682-466C-583D-3B436CE4073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7964" y="4281576"/>
            <a:ext cx="2994995" cy="24484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2" name="Picture 10" descr="友達のイラスト「肩を組む男性たち」">
            <a:extLst>
              <a:ext uri="{FF2B5EF4-FFF2-40B4-BE49-F238E27FC236}">
                <a16:creationId xmlns:a16="http://schemas.microsoft.com/office/drawing/2014/main" id="{4B20C9CE-4AF5-D45F-9F8E-2D8EB3D3790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68202" y="4489412"/>
            <a:ext cx="3639070" cy="23356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16CA2ADD-6009-9954-B185-7812D64DC630}"/>
              </a:ext>
            </a:extLst>
          </p:cNvPr>
          <p:cNvSpPr txBox="1"/>
          <p:nvPr/>
        </p:nvSpPr>
        <p:spPr>
          <a:xfrm>
            <a:off x="5791894" y="4152228"/>
            <a:ext cx="20210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b="1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ともだち</a:t>
            </a:r>
            <a:endParaRPr kumimoji="1" lang="ja-JP" altLang="en-US" b="1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0677F0B5-2318-594E-1DEE-66620C38F509}"/>
              </a:ext>
            </a:extLst>
          </p:cNvPr>
          <p:cNvSpPr txBox="1"/>
          <p:nvPr/>
        </p:nvSpPr>
        <p:spPr>
          <a:xfrm>
            <a:off x="1245548" y="4044575"/>
            <a:ext cx="20210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b="1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わたしの　かぞく</a:t>
            </a:r>
            <a:endParaRPr kumimoji="1" lang="ja-JP" altLang="en-US" b="1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  <p:sp>
        <p:nvSpPr>
          <p:cNvPr id="16" name="四角形: 角を丸くする 15">
            <a:extLst>
              <a:ext uri="{FF2B5EF4-FFF2-40B4-BE49-F238E27FC236}">
                <a16:creationId xmlns:a16="http://schemas.microsoft.com/office/drawing/2014/main" id="{43130214-DDDF-20B4-7DB6-E124E21EF718}"/>
              </a:ext>
            </a:extLst>
          </p:cNvPr>
          <p:cNvSpPr/>
          <p:nvPr/>
        </p:nvSpPr>
        <p:spPr>
          <a:xfrm>
            <a:off x="128196" y="3786755"/>
            <a:ext cx="11928763" cy="2875912"/>
          </a:xfrm>
          <a:prstGeom prst="round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18" name="Picture 2" descr="手をつなぐカップル・夫婦のイラスト">
            <a:extLst>
              <a:ext uri="{FF2B5EF4-FFF2-40B4-BE49-F238E27FC236}">
                <a16:creationId xmlns:a16="http://schemas.microsoft.com/office/drawing/2014/main" id="{9CBF5C6F-3A7A-39BF-BF19-05A85119411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22515" y="4199029"/>
            <a:ext cx="2333929" cy="23339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テキスト ボックス 18">
            <a:extLst>
              <a:ext uri="{FF2B5EF4-FFF2-40B4-BE49-F238E27FC236}">
                <a16:creationId xmlns:a16="http://schemas.microsoft.com/office/drawing/2014/main" id="{DFCFE5DE-6E81-17DA-6F68-EC9AEB64B3D0}"/>
              </a:ext>
            </a:extLst>
          </p:cNvPr>
          <p:cNvSpPr txBox="1"/>
          <p:nvPr/>
        </p:nvSpPr>
        <p:spPr>
          <a:xfrm>
            <a:off x="9802164" y="3872382"/>
            <a:ext cx="13690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b="1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こいびと</a:t>
            </a:r>
            <a:endParaRPr kumimoji="1" lang="ja-JP" altLang="en-US" b="1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442D4E36-6C34-6918-C288-61F6B4B37FA4}"/>
              </a:ext>
            </a:extLst>
          </p:cNvPr>
          <p:cNvSpPr txBox="1"/>
          <p:nvPr/>
        </p:nvSpPr>
        <p:spPr>
          <a:xfrm>
            <a:off x="5791894" y="3111017"/>
            <a:ext cx="1248986" cy="523220"/>
          </a:xfrm>
          <a:prstGeom prst="rect">
            <a:avLst/>
          </a:prstGeom>
          <a:solidFill>
            <a:srgbClr val="FF0000"/>
          </a:solidFill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kumimoji="1" lang="en-US" altLang="ja-JP" sz="2800" dirty="0"/>
              <a:t>polite</a:t>
            </a:r>
            <a:endParaRPr kumimoji="1" lang="ja-JP" altLang="en-US" sz="2800" dirty="0"/>
          </a:p>
        </p:txBody>
      </p:sp>
      <p:sp>
        <p:nvSpPr>
          <p:cNvPr id="2" name="ハート 1">
            <a:extLst>
              <a:ext uri="{FF2B5EF4-FFF2-40B4-BE49-F238E27FC236}">
                <a16:creationId xmlns:a16="http://schemas.microsoft.com/office/drawing/2014/main" id="{2F025638-8DD1-40C4-A6AD-A6A17BDBDE72}"/>
              </a:ext>
            </a:extLst>
          </p:cNvPr>
          <p:cNvSpPr/>
          <p:nvPr/>
        </p:nvSpPr>
        <p:spPr>
          <a:xfrm>
            <a:off x="10084372" y="5148872"/>
            <a:ext cx="384048" cy="356908"/>
          </a:xfrm>
          <a:prstGeom prst="hear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1226807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>
            <a:extLst>
              <a:ext uri="{FF2B5EF4-FFF2-40B4-BE49-F238E27FC236}">
                <a16:creationId xmlns:a16="http://schemas.microsoft.com/office/drawing/2014/main" id="{59A253ED-29F0-9F1A-2121-BA1B4C5622F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1166" y="377459"/>
            <a:ext cx="1854972" cy="2847079"/>
          </a:xfrm>
          <a:prstGeom prst="rect">
            <a:avLst/>
          </a:prstGeom>
        </p:spPr>
      </p:pic>
      <p:pic>
        <p:nvPicPr>
          <p:cNvPr id="3" name="図 2">
            <a:extLst>
              <a:ext uri="{FF2B5EF4-FFF2-40B4-BE49-F238E27FC236}">
                <a16:creationId xmlns:a16="http://schemas.microsoft.com/office/drawing/2014/main" id="{F768233D-C4CA-FF6F-2FEF-08D53B83E56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563977" y="646960"/>
            <a:ext cx="3114675" cy="3810000"/>
          </a:xfrm>
          <a:prstGeom prst="rect">
            <a:avLst/>
          </a:prstGeom>
        </p:spPr>
      </p:pic>
      <p:pic>
        <p:nvPicPr>
          <p:cNvPr id="4" name="図 3">
            <a:extLst>
              <a:ext uri="{FF2B5EF4-FFF2-40B4-BE49-F238E27FC236}">
                <a16:creationId xmlns:a16="http://schemas.microsoft.com/office/drawing/2014/main" id="{8A3E6F38-AC7F-C4A6-30D4-8DCA096C95F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0652" y="2685582"/>
            <a:ext cx="3014807" cy="3259250"/>
          </a:xfrm>
          <a:prstGeom prst="rect">
            <a:avLst/>
          </a:prstGeom>
        </p:spPr>
      </p:pic>
      <p:sp>
        <p:nvSpPr>
          <p:cNvPr id="5" name="思考の吹き出し: 雲形 4">
            <a:extLst>
              <a:ext uri="{FF2B5EF4-FFF2-40B4-BE49-F238E27FC236}">
                <a16:creationId xmlns:a16="http://schemas.microsoft.com/office/drawing/2014/main" id="{3FE5235F-60D9-5BA8-59A8-905F03C02DB2}"/>
              </a:ext>
            </a:extLst>
          </p:cNvPr>
          <p:cNvSpPr/>
          <p:nvPr/>
        </p:nvSpPr>
        <p:spPr>
          <a:xfrm rot="20233746" flipH="1">
            <a:off x="1106123" y="1417200"/>
            <a:ext cx="1929321" cy="1579862"/>
          </a:xfrm>
          <a:prstGeom prst="cloudCallou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6" name="図 5">
            <a:extLst>
              <a:ext uri="{FF2B5EF4-FFF2-40B4-BE49-F238E27FC236}">
                <a16:creationId xmlns:a16="http://schemas.microsoft.com/office/drawing/2014/main" id="{39E75D56-D75E-5EA4-AA2D-CBC18703B73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7763" y="1678353"/>
            <a:ext cx="1254777" cy="1083671"/>
          </a:xfrm>
          <a:prstGeom prst="rect">
            <a:avLst/>
          </a:prstGeom>
        </p:spPr>
      </p:pic>
      <p:sp>
        <p:nvSpPr>
          <p:cNvPr id="7" name="吹き出し: 角を丸めた四角形 6">
            <a:extLst>
              <a:ext uri="{FF2B5EF4-FFF2-40B4-BE49-F238E27FC236}">
                <a16:creationId xmlns:a16="http://schemas.microsoft.com/office/drawing/2014/main" id="{36307A66-CD50-468A-89F7-FD18D604ED56}"/>
              </a:ext>
            </a:extLst>
          </p:cNvPr>
          <p:cNvSpPr/>
          <p:nvPr/>
        </p:nvSpPr>
        <p:spPr>
          <a:xfrm>
            <a:off x="5040598" y="4636579"/>
            <a:ext cx="5476520" cy="776080"/>
          </a:xfrm>
          <a:prstGeom prst="wedgeRoundRectCallout">
            <a:avLst>
              <a:gd name="adj1" fmla="val -71719"/>
              <a:gd name="adj2" fmla="val -67782"/>
              <a:gd name="adj3" fmla="val 16667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kumimoji="1" lang="ja-JP" altLang="en-US" sz="3600" dirty="0">
                <a:solidFill>
                  <a:schemeClr val="tx1"/>
                </a:solidFill>
                <a:latin typeface="+mn-ea"/>
              </a:rPr>
              <a:t>きょうしつは　</a:t>
            </a:r>
            <a:r>
              <a:rPr kumimoji="1" lang="ja-JP" altLang="en-US" sz="3600" dirty="0">
                <a:solidFill>
                  <a:srgbClr val="FF0000"/>
                </a:solidFill>
                <a:latin typeface="+mn-ea"/>
              </a:rPr>
              <a:t>どこ</a:t>
            </a:r>
            <a:r>
              <a:rPr kumimoji="1" lang="ja-JP" altLang="en-US" sz="3600" dirty="0">
                <a:solidFill>
                  <a:schemeClr val="tx1"/>
                </a:solidFill>
                <a:latin typeface="+mn-ea"/>
              </a:rPr>
              <a:t>です</a:t>
            </a:r>
            <a:r>
              <a:rPr kumimoji="1" lang="ja-JP" altLang="en-US" sz="3600" dirty="0">
                <a:solidFill>
                  <a:srgbClr val="FF0000"/>
                </a:solidFill>
                <a:latin typeface="+mn-ea"/>
              </a:rPr>
              <a:t>か</a:t>
            </a:r>
            <a:r>
              <a:rPr kumimoji="1" lang="ja-JP" altLang="en-US" sz="3600" dirty="0">
                <a:solidFill>
                  <a:schemeClr val="tx1"/>
                </a:solidFill>
                <a:latin typeface="+mn-ea"/>
              </a:rPr>
              <a:t>。</a:t>
            </a:r>
          </a:p>
        </p:txBody>
      </p:sp>
      <p:sp>
        <p:nvSpPr>
          <p:cNvPr id="8" name="吹き出し: 角を丸めた四角形 7">
            <a:extLst>
              <a:ext uri="{FF2B5EF4-FFF2-40B4-BE49-F238E27FC236}">
                <a16:creationId xmlns:a16="http://schemas.microsoft.com/office/drawing/2014/main" id="{7B52D1A6-2D74-4FE0-BCDB-1B781F544555}"/>
              </a:ext>
            </a:extLst>
          </p:cNvPr>
          <p:cNvSpPr/>
          <p:nvPr/>
        </p:nvSpPr>
        <p:spPr>
          <a:xfrm>
            <a:off x="5948348" y="3546583"/>
            <a:ext cx="4920910" cy="800957"/>
          </a:xfrm>
          <a:prstGeom prst="wedgeRoundRectCallout">
            <a:avLst>
              <a:gd name="adj1" fmla="val -62462"/>
              <a:gd name="adj2" fmla="val -180046"/>
              <a:gd name="adj3" fmla="val 16667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kumimoji="1" lang="ja-JP" altLang="en-US" sz="3600" dirty="0">
                <a:solidFill>
                  <a:schemeClr val="tx1"/>
                </a:solidFill>
                <a:latin typeface="+mn-ea"/>
              </a:rPr>
              <a:t>きょうしつは　</a:t>
            </a:r>
            <a:r>
              <a:rPr lang="ja-JP" altLang="en-US" sz="3600" dirty="0">
                <a:solidFill>
                  <a:srgbClr val="FF0000"/>
                </a:solidFill>
                <a:latin typeface="+mn-ea"/>
              </a:rPr>
              <a:t>こ</a:t>
            </a:r>
            <a:r>
              <a:rPr kumimoji="1" lang="ja-JP" altLang="en-US" sz="3600" dirty="0">
                <a:solidFill>
                  <a:srgbClr val="FF0000"/>
                </a:solidFill>
                <a:latin typeface="+mn-ea"/>
              </a:rPr>
              <a:t>こ</a:t>
            </a:r>
            <a:r>
              <a:rPr kumimoji="1" lang="ja-JP" altLang="en-US" sz="3600" dirty="0">
                <a:solidFill>
                  <a:schemeClr val="tx1"/>
                </a:solidFill>
                <a:latin typeface="+mn-ea"/>
              </a:rPr>
              <a:t>です。</a:t>
            </a:r>
          </a:p>
        </p:txBody>
      </p:sp>
      <p:sp>
        <p:nvSpPr>
          <p:cNvPr id="9" name="吹き出し: 角を丸めた四角形 8">
            <a:extLst>
              <a:ext uri="{FF2B5EF4-FFF2-40B4-BE49-F238E27FC236}">
                <a16:creationId xmlns:a16="http://schemas.microsoft.com/office/drawing/2014/main" id="{78D0D474-C143-E510-1447-4E26EBB599D5}"/>
              </a:ext>
            </a:extLst>
          </p:cNvPr>
          <p:cNvSpPr/>
          <p:nvPr/>
        </p:nvSpPr>
        <p:spPr>
          <a:xfrm>
            <a:off x="5040598" y="4648059"/>
            <a:ext cx="5476520" cy="776080"/>
          </a:xfrm>
          <a:prstGeom prst="wedgeRoundRectCallout">
            <a:avLst>
              <a:gd name="adj1" fmla="val -71719"/>
              <a:gd name="adj2" fmla="val -67782"/>
              <a:gd name="adj3" fmla="val 16667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kumimoji="1" lang="ja-JP" altLang="en-US" sz="3600" dirty="0">
                <a:solidFill>
                  <a:schemeClr val="tx1"/>
                </a:solidFill>
                <a:latin typeface="+mn-ea"/>
              </a:rPr>
              <a:t>きょうしつは　</a:t>
            </a:r>
            <a:r>
              <a:rPr kumimoji="1" lang="ja-JP" altLang="en-US" sz="3600" dirty="0">
                <a:solidFill>
                  <a:srgbClr val="FF0000"/>
                </a:solidFill>
                <a:latin typeface="+mn-ea"/>
              </a:rPr>
              <a:t>どちら</a:t>
            </a:r>
            <a:r>
              <a:rPr kumimoji="1" lang="ja-JP" altLang="en-US" sz="3600" dirty="0">
                <a:solidFill>
                  <a:schemeClr val="tx1"/>
                </a:solidFill>
                <a:latin typeface="+mn-ea"/>
              </a:rPr>
              <a:t>です</a:t>
            </a:r>
            <a:r>
              <a:rPr kumimoji="1" lang="ja-JP" altLang="en-US" sz="3600" dirty="0">
                <a:solidFill>
                  <a:srgbClr val="FF0000"/>
                </a:solidFill>
                <a:latin typeface="+mn-ea"/>
              </a:rPr>
              <a:t>か</a:t>
            </a:r>
            <a:r>
              <a:rPr kumimoji="1" lang="ja-JP" altLang="en-US" sz="3600" dirty="0">
                <a:solidFill>
                  <a:schemeClr val="tx1"/>
                </a:solidFill>
                <a:latin typeface="+mn-ea"/>
              </a:rPr>
              <a:t>。</a:t>
            </a:r>
          </a:p>
        </p:txBody>
      </p:sp>
      <p:sp>
        <p:nvSpPr>
          <p:cNvPr id="10" name="吹き出し: 角を丸めた四角形 9">
            <a:extLst>
              <a:ext uri="{FF2B5EF4-FFF2-40B4-BE49-F238E27FC236}">
                <a16:creationId xmlns:a16="http://schemas.microsoft.com/office/drawing/2014/main" id="{81A1E5AE-1B4D-9847-17C5-D514045E2DAB}"/>
              </a:ext>
            </a:extLst>
          </p:cNvPr>
          <p:cNvSpPr/>
          <p:nvPr/>
        </p:nvSpPr>
        <p:spPr>
          <a:xfrm>
            <a:off x="5948348" y="3546582"/>
            <a:ext cx="4920910" cy="800957"/>
          </a:xfrm>
          <a:prstGeom prst="wedgeRoundRectCallout">
            <a:avLst>
              <a:gd name="adj1" fmla="val -62462"/>
              <a:gd name="adj2" fmla="val -180046"/>
              <a:gd name="adj3" fmla="val 16667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kumimoji="1" lang="ja-JP" altLang="en-US" sz="3600" dirty="0">
                <a:solidFill>
                  <a:schemeClr val="tx1"/>
                </a:solidFill>
                <a:latin typeface="+mn-ea"/>
              </a:rPr>
              <a:t>きょうしつは　</a:t>
            </a:r>
            <a:r>
              <a:rPr kumimoji="1" lang="ja-JP" altLang="en-US" sz="3600" dirty="0">
                <a:solidFill>
                  <a:srgbClr val="FF0000"/>
                </a:solidFill>
                <a:latin typeface="+mn-ea"/>
              </a:rPr>
              <a:t>こちら</a:t>
            </a:r>
            <a:r>
              <a:rPr kumimoji="1" lang="ja-JP" altLang="en-US" sz="3600" dirty="0">
                <a:solidFill>
                  <a:schemeClr val="tx1"/>
                </a:solidFill>
                <a:latin typeface="+mn-ea"/>
              </a:rPr>
              <a:t>です。</a:t>
            </a:r>
          </a:p>
        </p:txBody>
      </p:sp>
    </p:spTree>
    <p:extLst>
      <p:ext uri="{BB962C8B-B14F-4D97-AF65-F5344CB8AC3E}">
        <p14:creationId xmlns:p14="http://schemas.microsoft.com/office/powerpoint/2010/main" val="20479651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8" grpId="0" animBg="1"/>
      <p:bldP spid="8" grpId="1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食堂のイラスト（私服）">
            <a:extLst>
              <a:ext uri="{FF2B5EF4-FFF2-40B4-BE49-F238E27FC236}">
                <a16:creationId xmlns:a16="http://schemas.microsoft.com/office/drawing/2014/main" id="{A73A12D2-762D-B05C-5CD7-625A4526E86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59904" y="-259433"/>
            <a:ext cx="4824984" cy="46922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図 1">
            <a:extLst>
              <a:ext uri="{FF2B5EF4-FFF2-40B4-BE49-F238E27FC236}">
                <a16:creationId xmlns:a16="http://schemas.microsoft.com/office/drawing/2014/main" id="{43848F3A-736C-D86C-008B-86296A100C1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513170" y="1222978"/>
            <a:ext cx="3114675" cy="3810000"/>
          </a:xfrm>
          <a:prstGeom prst="rect">
            <a:avLst/>
          </a:prstGeom>
        </p:spPr>
      </p:pic>
      <p:pic>
        <p:nvPicPr>
          <p:cNvPr id="3" name="図 2">
            <a:extLst>
              <a:ext uri="{FF2B5EF4-FFF2-40B4-BE49-F238E27FC236}">
                <a16:creationId xmlns:a16="http://schemas.microsoft.com/office/drawing/2014/main" id="{1E4A7E1B-CAAD-7671-BE68-E3DEBB3B294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8364" y="3522718"/>
            <a:ext cx="3014807" cy="3259250"/>
          </a:xfrm>
          <a:prstGeom prst="rect">
            <a:avLst/>
          </a:prstGeom>
        </p:spPr>
      </p:pic>
      <p:sp>
        <p:nvSpPr>
          <p:cNvPr id="4" name="思考の吹き出し: 雲形 3">
            <a:extLst>
              <a:ext uri="{FF2B5EF4-FFF2-40B4-BE49-F238E27FC236}">
                <a16:creationId xmlns:a16="http://schemas.microsoft.com/office/drawing/2014/main" id="{459E699B-CDBB-4601-8B10-F404993DFBE6}"/>
              </a:ext>
            </a:extLst>
          </p:cNvPr>
          <p:cNvSpPr/>
          <p:nvPr/>
        </p:nvSpPr>
        <p:spPr>
          <a:xfrm rot="20233746" flipH="1">
            <a:off x="152510" y="1800888"/>
            <a:ext cx="2542092" cy="1867229"/>
          </a:xfrm>
          <a:prstGeom prst="cloudCallou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" name="吹き出し: 角を丸めた四角形 5">
            <a:extLst>
              <a:ext uri="{FF2B5EF4-FFF2-40B4-BE49-F238E27FC236}">
                <a16:creationId xmlns:a16="http://schemas.microsoft.com/office/drawing/2014/main" id="{E2396463-0CC7-7208-560B-6F8F27CAE54D}"/>
              </a:ext>
            </a:extLst>
          </p:cNvPr>
          <p:cNvSpPr/>
          <p:nvPr/>
        </p:nvSpPr>
        <p:spPr>
          <a:xfrm>
            <a:off x="3790216" y="5318757"/>
            <a:ext cx="6689669" cy="776080"/>
          </a:xfrm>
          <a:prstGeom prst="wedgeRoundRectCallout">
            <a:avLst>
              <a:gd name="adj1" fmla="val -63671"/>
              <a:gd name="adj2" fmla="val -57216"/>
              <a:gd name="adj3" fmla="val 16667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kumimoji="1" lang="ja-JP" altLang="en-US" sz="3600" dirty="0">
                <a:solidFill>
                  <a:schemeClr val="tx1"/>
                </a:solidFill>
                <a:latin typeface="+mn-ea"/>
              </a:rPr>
              <a:t>しょくどうは</a:t>
            </a:r>
            <a:r>
              <a:rPr kumimoji="1" lang="ja-JP" altLang="en-US" sz="3600" dirty="0">
                <a:solidFill>
                  <a:srgbClr val="FF0000"/>
                </a:solidFill>
                <a:latin typeface="+mn-ea"/>
              </a:rPr>
              <a:t>　どこ</a:t>
            </a:r>
            <a:r>
              <a:rPr kumimoji="1" lang="ja-JP" altLang="en-US" sz="3600" dirty="0">
                <a:solidFill>
                  <a:schemeClr val="tx1"/>
                </a:solidFill>
                <a:latin typeface="+mn-ea"/>
              </a:rPr>
              <a:t>です</a:t>
            </a:r>
            <a:r>
              <a:rPr kumimoji="1" lang="ja-JP" altLang="en-US" sz="3600" dirty="0">
                <a:solidFill>
                  <a:srgbClr val="FF0000"/>
                </a:solidFill>
                <a:latin typeface="+mn-ea"/>
              </a:rPr>
              <a:t>か</a:t>
            </a:r>
            <a:r>
              <a:rPr kumimoji="1" lang="ja-JP" altLang="en-US" sz="3600" dirty="0">
                <a:solidFill>
                  <a:schemeClr val="tx1"/>
                </a:solidFill>
                <a:latin typeface="+mn-ea"/>
              </a:rPr>
              <a:t>。</a:t>
            </a:r>
          </a:p>
        </p:txBody>
      </p:sp>
      <p:sp>
        <p:nvSpPr>
          <p:cNvPr id="7" name="吹き出し: 角を丸めた四角形 6">
            <a:extLst>
              <a:ext uri="{FF2B5EF4-FFF2-40B4-BE49-F238E27FC236}">
                <a16:creationId xmlns:a16="http://schemas.microsoft.com/office/drawing/2014/main" id="{AA745E6E-4D7A-575F-20DC-782891142C2E}"/>
              </a:ext>
            </a:extLst>
          </p:cNvPr>
          <p:cNvSpPr/>
          <p:nvPr/>
        </p:nvSpPr>
        <p:spPr>
          <a:xfrm>
            <a:off x="3179408" y="337085"/>
            <a:ext cx="6027970" cy="800957"/>
          </a:xfrm>
          <a:prstGeom prst="wedgeRoundRectCallout">
            <a:avLst>
              <a:gd name="adj1" fmla="val -34476"/>
              <a:gd name="adj2" fmla="val 86539"/>
              <a:gd name="adj3" fmla="val 16667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kumimoji="1" lang="ja-JP" altLang="en-US" sz="3600" dirty="0">
                <a:solidFill>
                  <a:schemeClr val="tx1"/>
                </a:solidFill>
                <a:latin typeface="+mn-ea"/>
              </a:rPr>
              <a:t>しょくどうは　</a:t>
            </a:r>
            <a:r>
              <a:rPr kumimoji="1" lang="ja-JP" altLang="en-US" sz="3600" dirty="0">
                <a:solidFill>
                  <a:srgbClr val="FF0000"/>
                </a:solidFill>
                <a:latin typeface="+mn-ea"/>
              </a:rPr>
              <a:t>そこ</a:t>
            </a:r>
            <a:r>
              <a:rPr kumimoji="1" lang="ja-JP" altLang="en-US" sz="3600" dirty="0">
                <a:solidFill>
                  <a:schemeClr val="tx1"/>
                </a:solidFill>
                <a:latin typeface="+mn-ea"/>
              </a:rPr>
              <a:t>です。</a:t>
            </a:r>
          </a:p>
        </p:txBody>
      </p:sp>
      <p:pic>
        <p:nvPicPr>
          <p:cNvPr id="9" name="Picture 2" descr="食堂のイラスト（私服）">
            <a:extLst>
              <a:ext uri="{FF2B5EF4-FFF2-40B4-BE49-F238E27FC236}">
                <a16:creationId xmlns:a16="http://schemas.microsoft.com/office/drawing/2014/main" id="{42E09AE6-4879-7EAD-1DDF-D8FCF7B84A0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8972" y="2040003"/>
            <a:ext cx="1428275" cy="13889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吹き出し: 角を丸めた四角形 4">
            <a:extLst>
              <a:ext uri="{FF2B5EF4-FFF2-40B4-BE49-F238E27FC236}">
                <a16:creationId xmlns:a16="http://schemas.microsoft.com/office/drawing/2014/main" id="{0995084A-3F08-F0E7-584F-81E1AE247E3F}"/>
              </a:ext>
            </a:extLst>
          </p:cNvPr>
          <p:cNvSpPr/>
          <p:nvPr/>
        </p:nvSpPr>
        <p:spPr>
          <a:xfrm>
            <a:off x="3790216" y="5310967"/>
            <a:ext cx="6689669" cy="776080"/>
          </a:xfrm>
          <a:prstGeom prst="wedgeRoundRectCallout">
            <a:avLst>
              <a:gd name="adj1" fmla="val -63671"/>
              <a:gd name="adj2" fmla="val -57216"/>
              <a:gd name="adj3" fmla="val 16667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kumimoji="1" lang="ja-JP" altLang="en-US" sz="3600" dirty="0">
                <a:solidFill>
                  <a:schemeClr val="tx1"/>
                </a:solidFill>
                <a:latin typeface="+mn-ea"/>
              </a:rPr>
              <a:t>しょくどうは</a:t>
            </a:r>
            <a:r>
              <a:rPr kumimoji="1" lang="ja-JP" altLang="en-US" sz="3600" dirty="0">
                <a:solidFill>
                  <a:srgbClr val="FF0000"/>
                </a:solidFill>
                <a:latin typeface="+mn-ea"/>
              </a:rPr>
              <a:t>　どちら</a:t>
            </a:r>
            <a:r>
              <a:rPr kumimoji="1" lang="ja-JP" altLang="en-US" sz="3600" dirty="0">
                <a:solidFill>
                  <a:schemeClr val="tx1"/>
                </a:solidFill>
                <a:latin typeface="+mn-ea"/>
              </a:rPr>
              <a:t>です</a:t>
            </a:r>
            <a:r>
              <a:rPr kumimoji="1" lang="ja-JP" altLang="en-US" sz="3600" dirty="0">
                <a:solidFill>
                  <a:srgbClr val="FF0000"/>
                </a:solidFill>
                <a:latin typeface="+mn-ea"/>
              </a:rPr>
              <a:t>か</a:t>
            </a:r>
            <a:r>
              <a:rPr kumimoji="1" lang="ja-JP" altLang="en-US" sz="3600" dirty="0">
                <a:solidFill>
                  <a:schemeClr val="tx1"/>
                </a:solidFill>
                <a:latin typeface="+mn-ea"/>
              </a:rPr>
              <a:t>。</a:t>
            </a:r>
          </a:p>
        </p:txBody>
      </p:sp>
      <p:sp>
        <p:nvSpPr>
          <p:cNvPr id="8" name="吹き出し: 角を丸めた四角形 7">
            <a:extLst>
              <a:ext uri="{FF2B5EF4-FFF2-40B4-BE49-F238E27FC236}">
                <a16:creationId xmlns:a16="http://schemas.microsoft.com/office/drawing/2014/main" id="{F275D881-F171-193C-C6ED-2FE00EC6881C}"/>
              </a:ext>
            </a:extLst>
          </p:cNvPr>
          <p:cNvSpPr/>
          <p:nvPr/>
        </p:nvSpPr>
        <p:spPr>
          <a:xfrm>
            <a:off x="3179408" y="329295"/>
            <a:ext cx="6027970" cy="800957"/>
          </a:xfrm>
          <a:prstGeom prst="wedgeRoundRectCallout">
            <a:avLst>
              <a:gd name="adj1" fmla="val -34476"/>
              <a:gd name="adj2" fmla="val 86539"/>
              <a:gd name="adj3" fmla="val 16667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kumimoji="1" lang="ja-JP" altLang="en-US" sz="3600" dirty="0">
                <a:solidFill>
                  <a:schemeClr val="tx1"/>
                </a:solidFill>
                <a:latin typeface="+mn-ea"/>
              </a:rPr>
              <a:t>しょくどうは　</a:t>
            </a:r>
            <a:r>
              <a:rPr kumimoji="1" lang="ja-JP" altLang="en-US" sz="3600" dirty="0">
                <a:solidFill>
                  <a:srgbClr val="FF0000"/>
                </a:solidFill>
                <a:latin typeface="+mn-ea"/>
              </a:rPr>
              <a:t>そちら</a:t>
            </a:r>
            <a:r>
              <a:rPr kumimoji="1" lang="ja-JP" altLang="en-US" sz="3600" dirty="0">
                <a:solidFill>
                  <a:schemeClr val="tx1"/>
                </a:solidFill>
                <a:latin typeface="+mn-ea"/>
              </a:rPr>
              <a:t>です。</a:t>
            </a:r>
          </a:p>
        </p:txBody>
      </p:sp>
    </p:spTree>
    <p:extLst>
      <p:ext uri="{BB962C8B-B14F-4D97-AF65-F5344CB8AC3E}">
        <p14:creationId xmlns:p14="http://schemas.microsoft.com/office/powerpoint/2010/main" val="26084366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  <p:bldP spid="7" grpId="0" animBg="1"/>
      <p:bldP spid="7" grpId="1" animBg="1"/>
      <p:bldP spid="5" grpId="0" animBg="1"/>
      <p:bldP spid="8" grpId="0" animBg="1"/>
    </p:bldLst>
  </p:timing>
</p:sld>
</file>

<file path=ppt/theme/theme1.xml><?xml version="1.0" encoding="utf-8"?>
<a:theme xmlns:a="http://schemas.openxmlformats.org/drawingml/2006/main" name="Office テーマ">
  <a:themeElements>
    <a:clrScheme name="マーキー">
      <a:dk1>
        <a:srgbClr val="000000"/>
      </a:dk1>
      <a:lt1>
        <a:sysClr val="window" lastClr="FFFFFF"/>
      </a:lt1>
      <a:dk2>
        <a:srgbClr val="5E5E5E"/>
      </a:dk2>
      <a:lt2>
        <a:srgbClr val="DDDDDD"/>
      </a:lt2>
      <a:accent1>
        <a:srgbClr val="418AB3"/>
      </a:accent1>
      <a:accent2>
        <a:srgbClr val="A6B727"/>
      </a:accent2>
      <a:accent3>
        <a:srgbClr val="F69200"/>
      </a:accent3>
      <a:accent4>
        <a:srgbClr val="838383"/>
      </a:accent4>
      <a:accent5>
        <a:srgbClr val="FEC306"/>
      </a:accent5>
      <a:accent6>
        <a:srgbClr val="DF5327"/>
      </a:accent6>
      <a:hlink>
        <a:srgbClr val="F59E00"/>
      </a:hlink>
      <a:folHlink>
        <a:srgbClr val="B2B2B2"/>
      </a:folHlink>
    </a:clrScheme>
    <a:fontScheme name="ユーザー定義 2">
      <a:majorFont>
        <a:latin typeface="UD デジタル 教科書体 NK-B"/>
        <a:ea typeface="UD デジタル 教科書体 NK-B"/>
        <a:cs typeface=""/>
      </a:majorFont>
      <a:minorFont>
        <a:latin typeface="UD デジタル 教科書体 NK-B"/>
        <a:ea typeface="UD デジタル 教科書体 NK-B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43</TotalTime>
  <Words>91</Words>
  <Application>Microsoft Office PowerPoint</Application>
  <PresentationFormat>ワイド画面</PresentationFormat>
  <Paragraphs>35</Paragraphs>
  <Slides>4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4</vt:i4>
      </vt:variant>
    </vt:vector>
  </HeadingPairs>
  <TitlesOfParts>
    <vt:vector size="9" baseType="lpstr">
      <vt:lpstr>BIZ UDPゴシック</vt:lpstr>
      <vt:lpstr>UD デジタル 教科書体 NK-B</vt:lpstr>
      <vt:lpstr>游ゴシック</vt:lpstr>
      <vt:lpstr>Arial</vt:lpstr>
      <vt:lpstr>Office テーマ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ニホンゴピース</dc:creator>
  <cp:lastModifiedBy>ニホンゴピース</cp:lastModifiedBy>
  <cp:revision>5</cp:revision>
  <dcterms:created xsi:type="dcterms:W3CDTF">2024-05-05T08:55:25Z</dcterms:created>
  <dcterms:modified xsi:type="dcterms:W3CDTF">2025-12-25T04:40:52Z</dcterms:modified>
</cp:coreProperties>
</file>