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584" r:id="rId2"/>
    <p:sldId id="585" r:id="rId3"/>
    <p:sldId id="521" r:id="rId4"/>
    <p:sldId id="587" r:id="rId5"/>
    <p:sldId id="256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C3AE"/>
    <a:srgbClr val="D3C4B0"/>
    <a:srgbClr val="D2C4AF"/>
    <a:srgbClr val="D0C2AD"/>
    <a:srgbClr val="CFC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028" autoAdjust="0"/>
  </p:normalViewPr>
  <p:slideViewPr>
    <p:cSldViewPr snapToGrid="0">
      <p:cViewPr varScale="1">
        <p:scale>
          <a:sx n="63" d="100"/>
          <a:sy n="63" d="100"/>
        </p:scale>
        <p:origin x="84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ACFD0-C767-4FDA-B528-B9F800D4FBD8}" type="datetimeFigureOut">
              <a:rPr kumimoji="1" lang="ja-JP" altLang="en-US" smtClean="0"/>
              <a:t>2025/7/22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83615-5AF6-4F31-87D9-CE62D8297C8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30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結果＝</a:t>
            </a:r>
            <a:r>
              <a:rPr kumimoji="1" lang="en-US" altLang="ja-JP" dirty="0"/>
              <a:t>outcome</a:t>
            </a:r>
          </a:p>
          <a:p>
            <a:r>
              <a:rPr kumimoji="1" lang="ja-JP" altLang="en-US" dirty="0"/>
              <a:t>状態＝</a:t>
            </a:r>
            <a:r>
              <a:rPr kumimoji="1" lang="en-US" altLang="ja-JP" dirty="0"/>
              <a:t>state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D6CB8-BB80-4CFA-BB47-A91BD18B3052}" type="slidenum">
              <a:rPr lang="en-MY" smtClean="0"/>
              <a:t>3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997163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E4FF1D-3808-4A19-8AA4-5D9D7700D1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80C9335-FBF1-44B2-A169-80AD8251E6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1DB1B96-1B3A-4048-AB16-4000D01D9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91AB-B555-42C1-ABA5-6A415F51817C}" type="datetimeFigureOut">
              <a:rPr kumimoji="1" lang="ja-JP" altLang="en-US" smtClean="0"/>
              <a:t>2025/7/22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FC38426-01C5-45BE-8DCC-3D0D64DF5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6BDF79-650D-4834-B3C9-F23DF1D51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BA3A-C8D9-438E-984B-BCB3BE5B6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2738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0C1FD4-23ED-4314-8BE8-073981C81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5DF4412-2641-46B6-9813-BE5C5CA3DA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4F987B-A239-4146-B1EB-0D68B96C3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91AB-B555-42C1-ABA5-6A415F51817C}" type="datetimeFigureOut">
              <a:rPr kumimoji="1" lang="ja-JP" altLang="en-US" smtClean="0"/>
              <a:t>2025/7/22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A09258-D504-4D31-AB0C-2368CD768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E897AEA-3B0F-412F-B69F-AF8095F97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BA3A-C8D9-438E-984B-BCB3BE5B6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6646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1048731-4A81-45B1-BA99-AAC22D34B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91AB-B555-42C1-ABA5-6A415F51817C}" type="datetimeFigureOut">
              <a:rPr kumimoji="1" lang="ja-JP" altLang="en-US" smtClean="0"/>
              <a:t>2025/7/22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B36E73D-00B0-44BC-B5E6-7BA7F48FA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CB87F22-1952-4F4E-BD6F-353C35C29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99BA3A-C8D9-438E-984B-BCB3BE5B6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917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E1A5582-FD8B-D61D-2D38-85458AABC8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9788" y="474896"/>
            <a:ext cx="6321360" cy="460195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EB4097E-E2A7-1B5E-2FB6-607F3B70042B}"/>
              </a:ext>
            </a:extLst>
          </p:cNvPr>
          <p:cNvSpPr txBox="1"/>
          <p:nvPr/>
        </p:nvSpPr>
        <p:spPr>
          <a:xfrm flipH="1">
            <a:off x="3503822" y="5432079"/>
            <a:ext cx="542170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50" dirty="0">
                <a:latin typeface="+mn-ea"/>
              </a:rPr>
              <a:t>まど</a:t>
            </a:r>
            <a:r>
              <a:rPr lang="ja-JP" altLang="en-US" sz="4050" dirty="0">
                <a:highlight>
                  <a:srgbClr val="FFFF00"/>
                </a:highlight>
                <a:latin typeface="+mn-ea"/>
              </a:rPr>
              <a:t>が</a:t>
            </a:r>
            <a:r>
              <a:rPr lang="ja-JP" altLang="en-US" sz="4050" dirty="0">
                <a:latin typeface="+mn-ea"/>
              </a:rPr>
              <a:t>　あい</a:t>
            </a:r>
            <a:r>
              <a:rPr lang="ja-JP" altLang="en-US" sz="4050" dirty="0">
                <a:solidFill>
                  <a:srgbClr val="FF0000"/>
                </a:solidFill>
                <a:latin typeface="+mn-ea"/>
              </a:rPr>
              <a:t>て　います</a:t>
            </a:r>
            <a:r>
              <a:rPr lang="ja-JP" altLang="en-US" sz="405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95591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24B4166-A15F-79DD-3717-18223999CB71}"/>
              </a:ext>
            </a:extLst>
          </p:cNvPr>
          <p:cNvSpPr txBox="1"/>
          <p:nvPr/>
        </p:nvSpPr>
        <p:spPr>
          <a:xfrm>
            <a:off x="3884812" y="5595569"/>
            <a:ext cx="4796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まど</a:t>
            </a:r>
            <a:r>
              <a:rPr lang="ja-JP" altLang="en-US" sz="3600" dirty="0">
                <a:highlight>
                  <a:srgbClr val="FFFF00"/>
                </a:highlight>
                <a:latin typeface="+mn-ea"/>
              </a:rPr>
              <a:t>が</a:t>
            </a:r>
            <a:r>
              <a:rPr lang="ja-JP" altLang="en-US" sz="3600" dirty="0">
                <a:latin typeface="+mn-ea"/>
              </a:rPr>
              <a:t>　われ</a:t>
            </a:r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て　います</a:t>
            </a:r>
            <a:r>
              <a:rPr lang="ja-JP" altLang="en-US" sz="3600" dirty="0">
                <a:latin typeface="+mn-ea"/>
              </a:rPr>
              <a:t>。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388A123-3067-98C9-B740-0F7ABCEE7A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748" y="251909"/>
            <a:ext cx="5000503" cy="5000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1837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3B309E7C-DDA6-AF4F-C69E-52C9140EC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624" y="403299"/>
            <a:ext cx="3798081" cy="379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29F68F0-0AC9-32B2-2607-2CC940204B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297" y="403299"/>
            <a:ext cx="3798081" cy="3798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タンスのイラスト">
            <a:extLst>
              <a:ext uri="{FF2B5EF4-FFF2-40B4-BE49-F238E27FC236}">
                <a16:creationId xmlns:a16="http://schemas.microsoft.com/office/drawing/2014/main" id="{D773BC4B-022E-BD0B-3860-69AEC2DB8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561">
            <a:off x="2369512" y="1419498"/>
            <a:ext cx="317182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矢印: 右 3">
            <a:extLst>
              <a:ext uri="{FF2B5EF4-FFF2-40B4-BE49-F238E27FC236}">
                <a16:creationId xmlns:a16="http://schemas.microsoft.com/office/drawing/2014/main" id="{4F4FF0D3-0C2C-3E65-1803-A7B42C0B48AC}"/>
              </a:ext>
            </a:extLst>
          </p:cNvPr>
          <p:cNvSpPr/>
          <p:nvPr/>
        </p:nvSpPr>
        <p:spPr>
          <a:xfrm>
            <a:off x="5442857" y="1942011"/>
            <a:ext cx="1388767" cy="7576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矢印: 右 4">
            <a:extLst>
              <a:ext uri="{FF2B5EF4-FFF2-40B4-BE49-F238E27FC236}">
                <a16:creationId xmlns:a16="http://schemas.microsoft.com/office/drawing/2014/main" id="{05B354E9-C101-8744-8EE5-941CEB3D4987}"/>
              </a:ext>
            </a:extLst>
          </p:cNvPr>
          <p:cNvSpPr/>
          <p:nvPr/>
        </p:nvSpPr>
        <p:spPr>
          <a:xfrm>
            <a:off x="3326671" y="5544693"/>
            <a:ext cx="7502184" cy="360000"/>
          </a:xfrm>
          <a:prstGeom prst="rightArrow">
            <a:avLst/>
          </a:prstGeom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C5FC3E3C-1205-06C0-E8D6-87100B2209AE}"/>
              </a:ext>
            </a:extLst>
          </p:cNvPr>
          <p:cNvCxnSpPr/>
          <p:nvPr/>
        </p:nvCxnSpPr>
        <p:spPr>
          <a:xfrm>
            <a:off x="3326673" y="5331815"/>
            <a:ext cx="0" cy="87085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1728BD2-C4D5-A8C5-4C25-52F33BFE401E}"/>
              </a:ext>
            </a:extLst>
          </p:cNvPr>
          <p:cNvSpPr txBox="1"/>
          <p:nvPr/>
        </p:nvSpPr>
        <p:spPr>
          <a:xfrm>
            <a:off x="783989" y="6323784"/>
            <a:ext cx="2542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窓が　割れました。</a:t>
            </a:r>
            <a:endParaRPr kumimoji="1" lang="ja-JP" altLang="en-US" sz="2400" dirty="0"/>
          </a:p>
        </p:txBody>
      </p:sp>
      <p:sp>
        <p:nvSpPr>
          <p:cNvPr id="9" name="吹き出し: 線 8">
            <a:extLst>
              <a:ext uri="{FF2B5EF4-FFF2-40B4-BE49-F238E27FC236}">
                <a16:creationId xmlns:a16="http://schemas.microsoft.com/office/drawing/2014/main" id="{AA27C98C-C11E-8408-8786-FED180CCEF29}"/>
              </a:ext>
            </a:extLst>
          </p:cNvPr>
          <p:cNvSpPr/>
          <p:nvPr/>
        </p:nvSpPr>
        <p:spPr>
          <a:xfrm>
            <a:off x="783988" y="6168402"/>
            <a:ext cx="2464525" cy="572597"/>
          </a:xfrm>
          <a:prstGeom prst="borderCallout1">
            <a:avLst>
              <a:gd name="adj1" fmla="val -5584"/>
              <a:gd name="adj2" fmla="val 58805"/>
              <a:gd name="adj3" fmla="val -41110"/>
              <a:gd name="adj4" fmla="val 100183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838BB25-3F71-42FD-3A4B-53BAF280A842}"/>
              </a:ext>
            </a:extLst>
          </p:cNvPr>
          <p:cNvSpPr/>
          <p:nvPr/>
        </p:nvSpPr>
        <p:spPr>
          <a:xfrm>
            <a:off x="2011677" y="5634693"/>
            <a:ext cx="1314994" cy="180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吹き出し: 線 10">
            <a:extLst>
              <a:ext uri="{FF2B5EF4-FFF2-40B4-BE49-F238E27FC236}">
                <a16:creationId xmlns:a16="http://schemas.microsoft.com/office/drawing/2014/main" id="{ED6F23AD-B54B-056C-D146-268D9CD33A7F}"/>
              </a:ext>
            </a:extLst>
          </p:cNvPr>
          <p:cNvSpPr/>
          <p:nvPr/>
        </p:nvSpPr>
        <p:spPr>
          <a:xfrm>
            <a:off x="5495688" y="6170106"/>
            <a:ext cx="2981561" cy="572597"/>
          </a:xfrm>
          <a:prstGeom prst="borderCallout1">
            <a:avLst>
              <a:gd name="adj1" fmla="val -5584"/>
              <a:gd name="adj2" fmla="val 58805"/>
              <a:gd name="adj3" fmla="val -54418"/>
              <a:gd name="adj4" fmla="val 75448"/>
            </a:avLst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3C498D3-4C75-761E-F60C-61D4C81E4D0C}"/>
              </a:ext>
            </a:extLst>
          </p:cNvPr>
          <p:cNvSpPr txBox="1"/>
          <p:nvPr/>
        </p:nvSpPr>
        <p:spPr>
          <a:xfrm>
            <a:off x="5470287" y="6330134"/>
            <a:ext cx="30332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400" dirty="0"/>
              <a:t>窓が　割れ</a:t>
            </a:r>
            <a:r>
              <a:rPr lang="ja-JP" altLang="en-US" sz="2400" dirty="0">
                <a:solidFill>
                  <a:srgbClr val="FF0000"/>
                </a:solidFill>
              </a:rPr>
              <a:t>て　います</a:t>
            </a:r>
            <a:r>
              <a:rPr lang="ja-JP" altLang="en-US" sz="2400" dirty="0"/>
              <a:t>。</a:t>
            </a:r>
            <a:endParaRPr kumimoji="1" lang="ja-JP" altLang="en-US" sz="24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D57FB88-5E92-931D-99D5-32F2C3C99479}"/>
              </a:ext>
            </a:extLst>
          </p:cNvPr>
          <p:cNvSpPr txBox="1"/>
          <p:nvPr/>
        </p:nvSpPr>
        <p:spPr>
          <a:xfrm>
            <a:off x="789497" y="6148868"/>
            <a:ext cx="5020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まど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498B965-B87D-A826-6830-D34F35A0FFC1}"/>
              </a:ext>
            </a:extLst>
          </p:cNvPr>
          <p:cNvSpPr txBox="1"/>
          <p:nvPr/>
        </p:nvSpPr>
        <p:spPr>
          <a:xfrm>
            <a:off x="1631209" y="6144432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わ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5B5CA850-AB00-3E6A-5DE8-09E586547AF4}"/>
              </a:ext>
            </a:extLst>
          </p:cNvPr>
          <p:cNvSpPr txBox="1"/>
          <p:nvPr/>
        </p:nvSpPr>
        <p:spPr>
          <a:xfrm>
            <a:off x="5473249" y="6167038"/>
            <a:ext cx="5020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まど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454A7B72-98E9-C313-5BF7-48B23E6AC3EE}"/>
              </a:ext>
            </a:extLst>
          </p:cNvPr>
          <p:cNvSpPr txBox="1"/>
          <p:nvPr/>
        </p:nvSpPr>
        <p:spPr>
          <a:xfrm>
            <a:off x="6308611" y="6162602"/>
            <a:ext cx="3609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/>
              <a:t>わ</a:t>
            </a:r>
          </a:p>
        </p:txBody>
      </p:sp>
    </p:spTree>
    <p:extLst>
      <p:ext uri="{BB962C8B-B14F-4D97-AF65-F5344CB8AC3E}">
        <p14:creationId xmlns:p14="http://schemas.microsoft.com/office/powerpoint/2010/main" val="22031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C9127C25-B34E-12DB-ABD4-01DDA476D0A8}"/>
              </a:ext>
            </a:extLst>
          </p:cNvPr>
          <p:cNvSpPr/>
          <p:nvPr/>
        </p:nvSpPr>
        <p:spPr>
          <a:xfrm>
            <a:off x="761463" y="1221857"/>
            <a:ext cx="10409640" cy="235862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AC9BF46D-A87C-AE23-81B1-9D71FBA710DF}"/>
              </a:ext>
            </a:extLst>
          </p:cNvPr>
          <p:cNvSpPr txBox="1"/>
          <p:nvPr/>
        </p:nvSpPr>
        <p:spPr>
          <a:xfrm>
            <a:off x="1947117" y="2186792"/>
            <a:ext cx="79848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＿＿＿＿</a:t>
            </a:r>
            <a:r>
              <a:rPr lang="ja-JP" altLang="en-US" sz="4400" dirty="0">
                <a:highlight>
                  <a:srgbClr val="FFFF00"/>
                </a:highlight>
                <a:latin typeface="+mn-ea"/>
              </a:rPr>
              <a:t>が</a:t>
            </a:r>
            <a:r>
              <a:rPr lang="ja-JP" altLang="en-US" sz="4400" dirty="0">
                <a:latin typeface="+mn-ea"/>
              </a:rPr>
              <a:t>　　＿＿＿＿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　います</a:t>
            </a:r>
            <a:r>
              <a:rPr lang="ja-JP" altLang="en-US" sz="4400" dirty="0">
                <a:latin typeface="+mn-ea"/>
              </a:rPr>
              <a:t>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329034C-FFC9-1828-6277-306AEE53820D}"/>
              </a:ext>
            </a:extLst>
          </p:cNvPr>
          <p:cNvSpPr txBox="1"/>
          <p:nvPr/>
        </p:nvSpPr>
        <p:spPr>
          <a:xfrm>
            <a:off x="5762896" y="2101087"/>
            <a:ext cx="1569660" cy="6001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sz="3300" dirty="0">
                <a:latin typeface="+mn-ea"/>
              </a:rPr>
              <a:t>じどうし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DCC7BA6-9DE4-4827-949F-21872137E427}"/>
              </a:ext>
            </a:extLst>
          </p:cNvPr>
          <p:cNvSpPr txBox="1"/>
          <p:nvPr/>
        </p:nvSpPr>
        <p:spPr>
          <a:xfrm>
            <a:off x="6047391" y="2852859"/>
            <a:ext cx="1000670" cy="41549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ja-JP" altLang="en-US" sz="2100" dirty="0">
                <a:latin typeface="+mn-ea"/>
              </a:rPr>
              <a:t>てけい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93CAF1A-BDD0-8C54-99E9-CFB211F795D1}"/>
              </a:ext>
            </a:extLst>
          </p:cNvPr>
          <p:cNvSpPr txBox="1"/>
          <p:nvPr/>
        </p:nvSpPr>
        <p:spPr>
          <a:xfrm>
            <a:off x="3188387" y="3988545"/>
            <a:ext cx="680346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まど</a:t>
            </a:r>
            <a:r>
              <a:rPr lang="ja-JP" altLang="en-US" sz="4400" dirty="0">
                <a:highlight>
                  <a:srgbClr val="FFFF00"/>
                </a:highlight>
                <a:latin typeface="+mn-ea"/>
              </a:rPr>
              <a:t>が</a:t>
            </a:r>
            <a:r>
              <a:rPr lang="ja-JP" altLang="en-US" sz="4400" dirty="0">
                <a:latin typeface="+mn-ea"/>
              </a:rPr>
              <a:t>　　　われ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て　  います</a:t>
            </a:r>
            <a:r>
              <a:rPr lang="ja-JP" altLang="en-US" sz="4400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403429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11006371-5EA0-8318-143C-19C9637429F4}"/>
              </a:ext>
            </a:extLst>
          </p:cNvPr>
          <p:cNvSpPr/>
          <p:nvPr/>
        </p:nvSpPr>
        <p:spPr>
          <a:xfrm>
            <a:off x="7793773" y="4687497"/>
            <a:ext cx="760021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5F88A2E-A943-AF43-840F-9EA481FCE62A}"/>
              </a:ext>
            </a:extLst>
          </p:cNvPr>
          <p:cNvSpPr/>
          <p:nvPr/>
        </p:nvSpPr>
        <p:spPr>
          <a:xfrm>
            <a:off x="8202716" y="1389916"/>
            <a:ext cx="760021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9F87A6E7-0AD3-B187-D899-5DB42AA139AE}"/>
              </a:ext>
            </a:extLst>
          </p:cNvPr>
          <p:cNvSpPr/>
          <p:nvPr/>
        </p:nvSpPr>
        <p:spPr>
          <a:xfrm>
            <a:off x="3489608" y="2967564"/>
            <a:ext cx="760021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A08326C-0E4E-1347-E19C-EF8EFE86C1C4}"/>
              </a:ext>
            </a:extLst>
          </p:cNvPr>
          <p:cNvSpPr/>
          <p:nvPr/>
        </p:nvSpPr>
        <p:spPr>
          <a:xfrm>
            <a:off x="5075404" y="1080350"/>
            <a:ext cx="1094168" cy="97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96917590-6A68-5C0F-33A8-FEA2C014DB7C}"/>
              </a:ext>
            </a:extLst>
          </p:cNvPr>
          <p:cNvSpPr/>
          <p:nvPr/>
        </p:nvSpPr>
        <p:spPr>
          <a:xfrm>
            <a:off x="3939548" y="1645261"/>
            <a:ext cx="1094168" cy="13223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2F0D297E-8690-7922-7C28-1DF1E28B079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8"/>
          <a:stretch/>
        </p:blipFill>
        <p:spPr>
          <a:xfrm>
            <a:off x="6169572" y="1512142"/>
            <a:ext cx="5143719" cy="367477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F43F3BDD-A554-573A-7D4F-ADF17F9CBB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526" y="1186468"/>
            <a:ext cx="4088190" cy="4326126"/>
          </a:xfrm>
          <a:prstGeom prst="rect">
            <a:avLst/>
          </a:prstGeom>
        </p:spPr>
      </p:pic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0C6C8A4-D9C9-BC7B-69BF-01A94B41C5AB}"/>
              </a:ext>
            </a:extLst>
          </p:cNvPr>
          <p:cNvSpPr txBox="1"/>
          <p:nvPr/>
        </p:nvSpPr>
        <p:spPr>
          <a:xfrm>
            <a:off x="1083939" y="434019"/>
            <a:ext cx="35541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ドアを　</a:t>
            </a:r>
            <a:r>
              <a:rPr lang="ja-JP" altLang="en-US" sz="3600" dirty="0">
                <a:highlight>
                  <a:srgbClr val="FFFF00"/>
                </a:highlight>
                <a:latin typeface="+mn-ea"/>
              </a:rPr>
              <a:t>あけます</a:t>
            </a:r>
            <a:r>
              <a:rPr lang="ja-JP" altLang="en-US" sz="3600" dirty="0">
                <a:latin typeface="+mn-ea"/>
              </a:rPr>
              <a:t>。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7B4C6B1-3DD3-AB4F-B278-71449A32616D}"/>
              </a:ext>
            </a:extLst>
          </p:cNvPr>
          <p:cNvSpPr txBox="1"/>
          <p:nvPr/>
        </p:nvSpPr>
        <p:spPr>
          <a:xfrm>
            <a:off x="7011541" y="433950"/>
            <a:ext cx="35718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latin typeface="+mn-ea"/>
              </a:rPr>
              <a:t>ドアが　</a:t>
            </a:r>
            <a:r>
              <a:rPr lang="ja-JP" altLang="en-US" sz="3600" dirty="0">
                <a:highlight>
                  <a:srgbClr val="00FFFF"/>
                </a:highlight>
                <a:latin typeface="+mn-ea"/>
              </a:rPr>
              <a:t>あきます</a:t>
            </a:r>
            <a:r>
              <a:rPr lang="ja-JP" altLang="en-US" sz="3600" dirty="0">
                <a:latin typeface="+mn-ea"/>
              </a:rPr>
              <a:t>。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1EF9A6B-D0F6-082E-5E0C-626BFC45DB24}"/>
              </a:ext>
            </a:extLst>
          </p:cNvPr>
          <p:cNvSpPr txBox="1"/>
          <p:nvPr/>
        </p:nvSpPr>
        <p:spPr>
          <a:xfrm>
            <a:off x="2193557" y="5742883"/>
            <a:ext cx="1745991" cy="646331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3600" dirty="0">
                <a:highlight>
                  <a:srgbClr val="FFFF00"/>
                </a:highlight>
                <a:latin typeface="+mn-ea"/>
              </a:rPr>
              <a:t>た</a:t>
            </a:r>
            <a:r>
              <a:rPr lang="ja-JP" altLang="en-US" sz="3600" dirty="0">
                <a:latin typeface="+mn-ea"/>
              </a:rPr>
              <a:t>どうし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FD29C80-3829-D2AC-D5A2-E3072C89965A}"/>
              </a:ext>
            </a:extLst>
          </p:cNvPr>
          <p:cNvSpPr txBox="1"/>
          <p:nvPr/>
        </p:nvSpPr>
        <p:spPr>
          <a:xfrm>
            <a:off x="8023340" y="5742882"/>
            <a:ext cx="1696298" cy="646331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ja-JP" altLang="en-US" sz="3600" dirty="0">
                <a:highlight>
                  <a:srgbClr val="00FFFF"/>
                </a:highlight>
                <a:latin typeface="+mn-ea"/>
              </a:rPr>
              <a:t>じ</a:t>
            </a:r>
            <a:r>
              <a:rPr lang="ja-JP" altLang="en-US" sz="3600" dirty="0">
                <a:latin typeface="+mn-ea"/>
              </a:rPr>
              <a:t>どうし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F5901CB-982E-7E5D-48F3-D2C2809F2594}"/>
              </a:ext>
            </a:extLst>
          </p:cNvPr>
          <p:cNvSpPr txBox="1"/>
          <p:nvPr/>
        </p:nvSpPr>
        <p:spPr>
          <a:xfrm>
            <a:off x="1852494" y="433950"/>
            <a:ext cx="5950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を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F22A867F-8646-4910-34D9-9F751DBB86B7}"/>
              </a:ext>
            </a:extLst>
          </p:cNvPr>
          <p:cNvSpPr txBox="1"/>
          <p:nvPr/>
        </p:nvSpPr>
        <p:spPr>
          <a:xfrm>
            <a:off x="7784372" y="436001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dirty="0">
                <a:solidFill>
                  <a:srgbClr val="FF0000"/>
                </a:solidFill>
                <a:latin typeface="+mn-ea"/>
              </a:rPr>
              <a:t>が</a:t>
            </a:r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10" grpId="0" animBg="1"/>
      <p:bldP spid="16" grpId="0" animBg="1"/>
      <p:bldP spid="17" grpId="0" animBg="1"/>
      <p:bldP spid="18" grpId="0"/>
      <p:bldP spid="19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57</Words>
  <Application>Microsoft Office PowerPoint</Application>
  <PresentationFormat>ワイド画面</PresentationFormat>
  <Paragraphs>21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6</cp:revision>
  <dcterms:created xsi:type="dcterms:W3CDTF">2024-05-05T08:55:25Z</dcterms:created>
  <dcterms:modified xsi:type="dcterms:W3CDTF">2025-07-22T12:02:37Z</dcterms:modified>
</cp:coreProperties>
</file>