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C3AE"/>
    <a:srgbClr val="D3C4B0"/>
    <a:srgbClr val="D2C4AF"/>
    <a:srgbClr val="D0C2AD"/>
    <a:srgbClr val="CFC0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>
            <a:extLst>
              <a:ext uri="{FF2B5EF4-FFF2-40B4-BE49-F238E27FC236}">
                <a16:creationId xmlns:a16="http://schemas.microsoft.com/office/drawing/2014/main" id="{848BC521-DCC9-1F63-A851-E740E88C7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211" y="971656"/>
            <a:ext cx="5939370" cy="593937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1006371-5EA0-8318-143C-19C9637429F4}"/>
              </a:ext>
            </a:extLst>
          </p:cNvPr>
          <p:cNvSpPr/>
          <p:nvPr/>
        </p:nvSpPr>
        <p:spPr>
          <a:xfrm>
            <a:off x="7793773" y="4687497"/>
            <a:ext cx="760021" cy="97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5F88A2E-A943-AF43-840F-9EA481FCE62A}"/>
              </a:ext>
            </a:extLst>
          </p:cNvPr>
          <p:cNvSpPr/>
          <p:nvPr/>
        </p:nvSpPr>
        <p:spPr>
          <a:xfrm>
            <a:off x="8202716" y="1389916"/>
            <a:ext cx="760021" cy="97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F87A6E7-0AD3-B187-D899-5DB42AA139AE}"/>
              </a:ext>
            </a:extLst>
          </p:cNvPr>
          <p:cNvSpPr/>
          <p:nvPr/>
        </p:nvSpPr>
        <p:spPr>
          <a:xfrm>
            <a:off x="3489608" y="2967564"/>
            <a:ext cx="760021" cy="97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A08326C-0E4E-1347-E19C-EF8EFE86C1C4}"/>
              </a:ext>
            </a:extLst>
          </p:cNvPr>
          <p:cNvSpPr/>
          <p:nvPr/>
        </p:nvSpPr>
        <p:spPr>
          <a:xfrm>
            <a:off x="5075404" y="1080350"/>
            <a:ext cx="1094168" cy="97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2CFCBD0-EC2D-80F3-6DE6-BF72728BCD91}"/>
              </a:ext>
            </a:extLst>
          </p:cNvPr>
          <p:cNvSpPr txBox="1"/>
          <p:nvPr/>
        </p:nvSpPr>
        <p:spPr>
          <a:xfrm>
            <a:off x="7651207" y="376942"/>
            <a:ext cx="19873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寝ます。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F2F0CF5-9EE5-EB5E-5BEC-9964865DB627}"/>
              </a:ext>
            </a:extLst>
          </p:cNvPr>
          <p:cNvSpPr txBox="1"/>
          <p:nvPr/>
        </p:nvSpPr>
        <p:spPr>
          <a:xfrm>
            <a:off x="2642051" y="376943"/>
            <a:ext cx="47195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音楽を　聞き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ながら</a:t>
            </a:r>
            <a:endParaRPr kumimoji="1" lang="ja-JP" altLang="en-US" sz="4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6917590-6A68-5C0F-33A8-FEA2C014DB7C}"/>
              </a:ext>
            </a:extLst>
          </p:cNvPr>
          <p:cNvSpPr/>
          <p:nvPr/>
        </p:nvSpPr>
        <p:spPr>
          <a:xfrm>
            <a:off x="3939548" y="1645261"/>
            <a:ext cx="1094168" cy="1322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8663C90-7700-9CB6-76BF-8C1460D15C42}"/>
              </a:ext>
            </a:extLst>
          </p:cNvPr>
          <p:cNvSpPr txBox="1"/>
          <p:nvPr/>
        </p:nvSpPr>
        <p:spPr>
          <a:xfrm>
            <a:off x="7793630" y="103447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ね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E320A18-ADF6-DD2D-B2A0-00E7C95B05A3}"/>
              </a:ext>
            </a:extLst>
          </p:cNvPr>
          <p:cNvSpPr txBox="1"/>
          <p:nvPr/>
        </p:nvSpPr>
        <p:spPr>
          <a:xfrm>
            <a:off x="2799895" y="136839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おんがく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CEA5A60-DBE6-30D0-B979-34682F095D06}"/>
              </a:ext>
            </a:extLst>
          </p:cNvPr>
          <p:cNvSpPr txBox="1"/>
          <p:nvPr/>
        </p:nvSpPr>
        <p:spPr>
          <a:xfrm>
            <a:off x="4696774" y="116305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き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9" grpId="0"/>
      <p:bldP spid="10" grpId="0" animBg="1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E07341B-E3F6-091E-B1A1-B6B11C207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760" y="839071"/>
            <a:ext cx="5913999" cy="590611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3F6C4D3-7344-6447-8188-8F32B5D43E29}"/>
              </a:ext>
            </a:extLst>
          </p:cNvPr>
          <p:cNvSpPr/>
          <p:nvPr/>
        </p:nvSpPr>
        <p:spPr>
          <a:xfrm>
            <a:off x="5700156" y="1889760"/>
            <a:ext cx="3265603" cy="4399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B8AEE8E2-F88E-02F4-08C3-34EDE25B8163}"/>
              </a:ext>
            </a:extLst>
          </p:cNvPr>
          <p:cNvSpPr/>
          <p:nvPr/>
        </p:nvSpPr>
        <p:spPr>
          <a:xfrm>
            <a:off x="5511800" y="4983480"/>
            <a:ext cx="1899920" cy="1229360"/>
          </a:xfrm>
          <a:custGeom>
            <a:avLst/>
            <a:gdLst>
              <a:gd name="connsiteX0" fmla="*/ 0 w 1859280"/>
              <a:gd name="connsiteY0" fmla="*/ 10684 h 1249614"/>
              <a:gd name="connsiteX1" fmla="*/ 10684 w 1859280"/>
              <a:gd name="connsiteY1" fmla="*/ 0 h 1249614"/>
              <a:gd name="connsiteX2" fmla="*/ 1848596 w 1859280"/>
              <a:gd name="connsiteY2" fmla="*/ 0 h 1249614"/>
              <a:gd name="connsiteX3" fmla="*/ 1859280 w 1859280"/>
              <a:gd name="connsiteY3" fmla="*/ 10684 h 1249614"/>
              <a:gd name="connsiteX4" fmla="*/ 1859280 w 1859280"/>
              <a:gd name="connsiteY4" fmla="*/ 1238930 h 1249614"/>
              <a:gd name="connsiteX5" fmla="*/ 1848596 w 1859280"/>
              <a:gd name="connsiteY5" fmla="*/ 1249614 h 1249614"/>
              <a:gd name="connsiteX6" fmla="*/ 10684 w 1859280"/>
              <a:gd name="connsiteY6" fmla="*/ 1249614 h 1249614"/>
              <a:gd name="connsiteX7" fmla="*/ 0 w 1859280"/>
              <a:gd name="connsiteY7" fmla="*/ 1238930 h 1249614"/>
              <a:gd name="connsiteX8" fmla="*/ 0 w 1859280"/>
              <a:gd name="connsiteY8" fmla="*/ 10684 h 1249614"/>
              <a:gd name="connsiteX0" fmla="*/ 0 w 1899920"/>
              <a:gd name="connsiteY0" fmla="*/ 20844 h 1249614"/>
              <a:gd name="connsiteX1" fmla="*/ 51324 w 1899920"/>
              <a:gd name="connsiteY1" fmla="*/ 0 h 1249614"/>
              <a:gd name="connsiteX2" fmla="*/ 1889236 w 1899920"/>
              <a:gd name="connsiteY2" fmla="*/ 0 h 1249614"/>
              <a:gd name="connsiteX3" fmla="*/ 1899920 w 1899920"/>
              <a:gd name="connsiteY3" fmla="*/ 10684 h 1249614"/>
              <a:gd name="connsiteX4" fmla="*/ 1899920 w 1899920"/>
              <a:gd name="connsiteY4" fmla="*/ 1238930 h 1249614"/>
              <a:gd name="connsiteX5" fmla="*/ 1889236 w 1899920"/>
              <a:gd name="connsiteY5" fmla="*/ 1249614 h 1249614"/>
              <a:gd name="connsiteX6" fmla="*/ 51324 w 1899920"/>
              <a:gd name="connsiteY6" fmla="*/ 1249614 h 1249614"/>
              <a:gd name="connsiteX7" fmla="*/ 40640 w 1899920"/>
              <a:gd name="connsiteY7" fmla="*/ 1238930 h 1249614"/>
              <a:gd name="connsiteX8" fmla="*/ 0 w 1899920"/>
              <a:gd name="connsiteY8" fmla="*/ 20844 h 1249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9920" h="1249614">
                <a:moveTo>
                  <a:pt x="0" y="20844"/>
                </a:moveTo>
                <a:cubicBezTo>
                  <a:pt x="0" y="14943"/>
                  <a:pt x="45423" y="0"/>
                  <a:pt x="51324" y="0"/>
                </a:cubicBezTo>
                <a:lnTo>
                  <a:pt x="1889236" y="0"/>
                </a:lnTo>
                <a:cubicBezTo>
                  <a:pt x="1895137" y="0"/>
                  <a:pt x="1899920" y="4783"/>
                  <a:pt x="1899920" y="10684"/>
                </a:cubicBezTo>
                <a:lnTo>
                  <a:pt x="1899920" y="1238930"/>
                </a:lnTo>
                <a:cubicBezTo>
                  <a:pt x="1899920" y="1244831"/>
                  <a:pt x="1895137" y="1249614"/>
                  <a:pt x="1889236" y="1249614"/>
                </a:cubicBezTo>
                <a:lnTo>
                  <a:pt x="51324" y="1249614"/>
                </a:lnTo>
                <a:cubicBezTo>
                  <a:pt x="45423" y="1249614"/>
                  <a:pt x="40640" y="1244831"/>
                  <a:pt x="40640" y="1238930"/>
                </a:cubicBezTo>
                <a:cubicBezTo>
                  <a:pt x="40640" y="829515"/>
                  <a:pt x="0" y="430259"/>
                  <a:pt x="0" y="20844"/>
                </a:cubicBezTo>
                <a:close/>
              </a:path>
            </a:pathLst>
          </a:custGeom>
          <a:solidFill>
            <a:srgbClr val="D1C3A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4302EA3-94B9-D45F-9343-DD49929969AC}"/>
              </a:ext>
            </a:extLst>
          </p:cNvPr>
          <p:cNvSpPr txBox="1"/>
          <p:nvPr/>
        </p:nvSpPr>
        <p:spPr>
          <a:xfrm>
            <a:off x="6275032" y="587974"/>
            <a:ext cx="48680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ラーメンを食べ</a:t>
            </a:r>
            <a:r>
              <a:rPr kumimoji="1" lang="ja-JP" altLang="en-US" sz="4400" dirty="0">
                <a:latin typeface="+mn-ea"/>
              </a:rPr>
              <a:t>ます。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B65DA1D-DAB7-95B2-D677-6183556FFE84}"/>
              </a:ext>
            </a:extLst>
          </p:cNvPr>
          <p:cNvSpPr txBox="1"/>
          <p:nvPr/>
        </p:nvSpPr>
        <p:spPr>
          <a:xfrm>
            <a:off x="8832563" y="370472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た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663F0A3-DFC8-C3F3-FB18-15DCA0D87DAC}"/>
              </a:ext>
            </a:extLst>
          </p:cNvPr>
          <p:cNvSpPr txBox="1"/>
          <p:nvPr/>
        </p:nvSpPr>
        <p:spPr>
          <a:xfrm>
            <a:off x="351441" y="564975"/>
            <a:ext cx="56573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>
                <a:latin typeface="+mn-ea"/>
              </a:rPr>
              <a:t>YouTube</a:t>
            </a:r>
            <a:r>
              <a:rPr lang="ja-JP" altLang="en-US" sz="4400" dirty="0">
                <a:latin typeface="+mn-ea"/>
              </a:rPr>
              <a:t>を　見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ながら</a:t>
            </a:r>
            <a:endParaRPr kumimoji="1" lang="ja-JP" altLang="en-US" sz="4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C238432-B98B-C593-A706-13AA2952A9F7}"/>
              </a:ext>
            </a:extLst>
          </p:cNvPr>
          <p:cNvSpPr txBox="1"/>
          <p:nvPr/>
        </p:nvSpPr>
        <p:spPr>
          <a:xfrm>
            <a:off x="3849172" y="344191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み</a:t>
            </a:r>
          </a:p>
        </p:txBody>
      </p:sp>
    </p:spTree>
    <p:extLst>
      <p:ext uri="{BB962C8B-B14F-4D97-AF65-F5344CB8AC3E}">
        <p14:creationId xmlns:p14="http://schemas.microsoft.com/office/powerpoint/2010/main" val="419779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797F39CE-4D42-14DF-89A6-611A35895940}"/>
              </a:ext>
            </a:extLst>
          </p:cNvPr>
          <p:cNvSpPr/>
          <p:nvPr/>
        </p:nvSpPr>
        <p:spPr>
          <a:xfrm>
            <a:off x="992777" y="1270550"/>
            <a:ext cx="10122263" cy="288067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E2F4B1A-9010-0991-E4D1-0C3171C7FA0B}"/>
              </a:ext>
            </a:extLst>
          </p:cNvPr>
          <p:cNvSpPr txBox="1"/>
          <p:nvPr/>
        </p:nvSpPr>
        <p:spPr>
          <a:xfrm>
            <a:off x="4952262" y="2400472"/>
            <a:ext cx="1595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ながら</a:t>
            </a: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5D895B79-9D87-7B49-4D1F-91997BC0EACF}"/>
              </a:ext>
            </a:extLst>
          </p:cNvPr>
          <p:cNvCxnSpPr>
            <a:cxnSpLocks/>
          </p:cNvCxnSpPr>
          <p:nvPr/>
        </p:nvCxnSpPr>
        <p:spPr>
          <a:xfrm>
            <a:off x="2276917" y="3108358"/>
            <a:ext cx="257956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744E6BD-0A52-C45F-F44A-2893589BCCD7}"/>
              </a:ext>
            </a:extLst>
          </p:cNvPr>
          <p:cNvSpPr txBox="1"/>
          <p:nvPr/>
        </p:nvSpPr>
        <p:spPr>
          <a:xfrm>
            <a:off x="3544620" y="2523582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どうし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E2462E79-C266-5DD9-923F-1581725C886D}"/>
              </a:ext>
            </a:extLst>
          </p:cNvPr>
          <p:cNvCxnSpPr>
            <a:cxnSpLocks/>
          </p:cNvCxnSpPr>
          <p:nvPr/>
        </p:nvCxnSpPr>
        <p:spPr>
          <a:xfrm>
            <a:off x="7297395" y="3056558"/>
            <a:ext cx="302691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EC83E29-314D-E2B7-16E2-2A584969EE3C}"/>
              </a:ext>
            </a:extLst>
          </p:cNvPr>
          <p:cNvSpPr txBox="1"/>
          <p:nvPr/>
        </p:nvSpPr>
        <p:spPr>
          <a:xfrm>
            <a:off x="8969402" y="2460608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solidFill>
                  <a:schemeClr val="accent2"/>
                </a:solidFill>
                <a:latin typeface="+mn-ea"/>
              </a:rPr>
              <a:t>どうし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FE519A7-8850-D58F-D766-194A44E03AE4}"/>
              </a:ext>
            </a:extLst>
          </p:cNvPr>
          <p:cNvSpPr txBox="1"/>
          <p:nvPr/>
        </p:nvSpPr>
        <p:spPr>
          <a:xfrm>
            <a:off x="2788816" y="3168125"/>
            <a:ext cx="129715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kumimoji="1" lang="ja-JP" altLang="en-US" sz="2400" dirty="0">
                <a:solidFill>
                  <a:schemeClr val="accent1"/>
                </a:solidFill>
                <a:latin typeface="+mn-ea"/>
              </a:rPr>
              <a:t>ます</a:t>
            </a:r>
            <a:r>
              <a:rPr lang="ja-JP" altLang="en-US" sz="2400" dirty="0">
                <a:solidFill>
                  <a:schemeClr val="accent1"/>
                </a:solidFill>
                <a:latin typeface="+mn-ea"/>
              </a:rPr>
              <a:t>けい</a:t>
            </a:r>
            <a:endParaRPr kumimoji="1" lang="en-US" altLang="ja-JP" sz="2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D277FE5-40AA-C7E1-D63D-2F105E66BB8A}"/>
              </a:ext>
            </a:extLst>
          </p:cNvPr>
          <p:cNvSpPr txBox="1"/>
          <p:nvPr/>
        </p:nvSpPr>
        <p:spPr>
          <a:xfrm>
            <a:off x="2843959" y="2215806"/>
            <a:ext cx="593432" cy="76944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400" dirty="0">
                <a:latin typeface="+mn-ea"/>
              </a:rPr>
              <a:t>A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355E187-1C91-1D5A-4B8E-F4D3740DC22F}"/>
              </a:ext>
            </a:extLst>
          </p:cNvPr>
          <p:cNvSpPr txBox="1"/>
          <p:nvPr/>
        </p:nvSpPr>
        <p:spPr>
          <a:xfrm>
            <a:off x="8206197" y="2152832"/>
            <a:ext cx="604653" cy="7694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400" dirty="0">
                <a:solidFill>
                  <a:schemeClr val="bg1"/>
                </a:solidFill>
                <a:latin typeface="+mn-ea"/>
              </a:rPr>
              <a:t>B</a:t>
            </a:r>
            <a:endParaRPr kumimoji="1" lang="ja-JP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DCF8EDD-6D56-4810-E141-EA8176CEAC7D}"/>
              </a:ext>
            </a:extLst>
          </p:cNvPr>
          <p:cNvSpPr/>
          <p:nvPr/>
        </p:nvSpPr>
        <p:spPr>
          <a:xfrm>
            <a:off x="7154850" y="1857670"/>
            <a:ext cx="3322230" cy="13597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E790024-3ADD-524B-BB71-FAB094D2497E}"/>
              </a:ext>
            </a:extLst>
          </p:cNvPr>
          <p:cNvSpPr txBox="1"/>
          <p:nvPr/>
        </p:nvSpPr>
        <p:spPr>
          <a:xfrm>
            <a:off x="1464563" y="4438334"/>
            <a:ext cx="41601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solidFill>
                  <a:schemeClr val="accent1"/>
                </a:solidFill>
                <a:latin typeface="+mn-ea"/>
              </a:rPr>
              <a:t>音楽を　聞きます</a:t>
            </a:r>
            <a:endParaRPr kumimoji="1" lang="ja-JP" altLang="en-US" sz="4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FA709E-E417-398D-3CC9-B41FFBBF1D41}"/>
              </a:ext>
            </a:extLst>
          </p:cNvPr>
          <p:cNvSpPr txBox="1"/>
          <p:nvPr/>
        </p:nvSpPr>
        <p:spPr>
          <a:xfrm>
            <a:off x="518783" y="5494887"/>
            <a:ext cx="50978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>
                <a:solidFill>
                  <a:schemeClr val="accent1"/>
                </a:solidFill>
                <a:latin typeface="+mn-ea"/>
              </a:rPr>
              <a:t>YouTube</a:t>
            </a:r>
            <a:r>
              <a:rPr lang="ja-JP" altLang="en-US" sz="4400" dirty="0">
                <a:solidFill>
                  <a:schemeClr val="accent1"/>
                </a:solidFill>
                <a:latin typeface="+mn-ea"/>
              </a:rPr>
              <a:t>を　見ます</a:t>
            </a:r>
            <a:endParaRPr kumimoji="1" lang="ja-JP" altLang="en-US" sz="4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2430452-4C82-D6CF-796A-BF17EB564C4F}"/>
              </a:ext>
            </a:extLst>
          </p:cNvPr>
          <p:cNvSpPr txBox="1"/>
          <p:nvPr/>
        </p:nvSpPr>
        <p:spPr>
          <a:xfrm>
            <a:off x="1601015" y="4210988"/>
            <a:ext cx="1008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</a:rPr>
              <a:t>おんがく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0352311-7055-880A-10A9-79580A1466E9}"/>
              </a:ext>
            </a:extLst>
          </p:cNvPr>
          <p:cNvSpPr txBox="1"/>
          <p:nvPr/>
        </p:nvSpPr>
        <p:spPr>
          <a:xfrm>
            <a:off x="3497894" y="4190454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</a:rPr>
              <a:t>き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85EFD6E-84C4-A271-8832-E1B39AF8FDA3}"/>
              </a:ext>
            </a:extLst>
          </p:cNvPr>
          <p:cNvSpPr txBox="1"/>
          <p:nvPr/>
        </p:nvSpPr>
        <p:spPr>
          <a:xfrm>
            <a:off x="4073611" y="5270989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accent1"/>
                </a:solidFill>
              </a:rPr>
              <a:t>み</a:t>
            </a:r>
          </a:p>
        </p:txBody>
      </p:sp>
      <p:sp>
        <p:nvSpPr>
          <p:cNvPr id="21" name="次の値と等しい 20">
            <a:extLst>
              <a:ext uri="{FF2B5EF4-FFF2-40B4-BE49-F238E27FC236}">
                <a16:creationId xmlns:a16="http://schemas.microsoft.com/office/drawing/2014/main" id="{F87DF78F-A8E6-E5D7-1CFC-6C2E94523CEF}"/>
              </a:ext>
            </a:extLst>
          </p:cNvPr>
          <p:cNvSpPr/>
          <p:nvPr/>
        </p:nvSpPr>
        <p:spPr>
          <a:xfrm>
            <a:off x="4387644" y="4580320"/>
            <a:ext cx="1036320" cy="394567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F0000"/>
              </a:solidFill>
            </a:endParaRPr>
          </a:p>
        </p:txBody>
      </p:sp>
      <p:sp>
        <p:nvSpPr>
          <p:cNvPr id="22" name="次の値と等しい 21">
            <a:extLst>
              <a:ext uri="{FF2B5EF4-FFF2-40B4-BE49-F238E27FC236}">
                <a16:creationId xmlns:a16="http://schemas.microsoft.com/office/drawing/2014/main" id="{FDA9BB6A-97CC-D667-94C2-F37FFE5AAA20}"/>
              </a:ext>
            </a:extLst>
          </p:cNvPr>
          <p:cNvSpPr/>
          <p:nvPr/>
        </p:nvSpPr>
        <p:spPr>
          <a:xfrm>
            <a:off x="4434102" y="5640321"/>
            <a:ext cx="1036320" cy="394567"/>
          </a:xfrm>
          <a:prstGeom prst="mathEqual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81E0085-274B-F68D-749C-4EF612E9CAE4}"/>
              </a:ext>
            </a:extLst>
          </p:cNvPr>
          <p:cNvSpPr txBox="1"/>
          <p:nvPr/>
        </p:nvSpPr>
        <p:spPr>
          <a:xfrm>
            <a:off x="6870320" y="4574930"/>
            <a:ext cx="19873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solidFill>
                  <a:schemeClr val="accent2"/>
                </a:solidFill>
                <a:latin typeface="+mn-ea"/>
              </a:rPr>
              <a:t>寝ます。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D86FE372-1A23-5DCE-AEAB-8DC073AECE72}"/>
              </a:ext>
            </a:extLst>
          </p:cNvPr>
          <p:cNvSpPr txBox="1"/>
          <p:nvPr/>
        </p:nvSpPr>
        <p:spPr>
          <a:xfrm>
            <a:off x="7012743" y="4301435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accent2"/>
                </a:solidFill>
              </a:rPr>
              <a:t>ね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EC4247A-8E6D-E96C-85A6-4219AD9CE7BA}"/>
              </a:ext>
            </a:extLst>
          </p:cNvPr>
          <p:cNvSpPr txBox="1"/>
          <p:nvPr/>
        </p:nvSpPr>
        <p:spPr>
          <a:xfrm>
            <a:off x="6805126" y="5488940"/>
            <a:ext cx="48680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solidFill>
                  <a:schemeClr val="accent2"/>
                </a:solidFill>
                <a:latin typeface="+mn-ea"/>
              </a:rPr>
              <a:t>ラーメンを食べ</a:t>
            </a:r>
            <a:r>
              <a:rPr kumimoji="1" lang="ja-JP" altLang="en-US" sz="4400" dirty="0">
                <a:solidFill>
                  <a:schemeClr val="accent2"/>
                </a:solidFill>
                <a:latin typeface="+mn-ea"/>
              </a:rPr>
              <a:t>ます。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B5AC26C-5E02-B12E-CCC5-C6B887ED9C4C}"/>
              </a:ext>
            </a:extLst>
          </p:cNvPr>
          <p:cNvSpPr txBox="1"/>
          <p:nvPr/>
        </p:nvSpPr>
        <p:spPr>
          <a:xfrm>
            <a:off x="9362657" y="5271438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accent2"/>
                </a:solidFill>
              </a:rPr>
              <a:t>た</a:t>
            </a:r>
          </a:p>
        </p:txBody>
      </p:sp>
    </p:spTree>
    <p:extLst>
      <p:ext uri="{BB962C8B-B14F-4D97-AF65-F5344CB8AC3E}">
        <p14:creationId xmlns:p14="http://schemas.microsoft.com/office/powerpoint/2010/main" val="628369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F4D07-CC78-356A-A977-0DD003FF4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A36BE50C-40D7-DD98-05E7-5D28BBBB0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2385" y="1762021"/>
            <a:ext cx="3810000" cy="3590925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D9A770D3-0FBE-1E26-3E8A-881A59F40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174" y="1762021"/>
            <a:ext cx="3725091" cy="3333957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1EAFBE77-8C0D-3CC8-B68B-98C4387CD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47" y="2372016"/>
            <a:ext cx="1944888" cy="322951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52E19CF6-AB98-AC55-4543-8F14ECADC6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759198"/>
            <a:ext cx="3112770" cy="2919778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892E005-8CB6-6B64-013B-2E563040DE25}"/>
              </a:ext>
            </a:extLst>
          </p:cNvPr>
          <p:cNvSpPr txBox="1"/>
          <p:nvPr/>
        </p:nvSpPr>
        <p:spPr>
          <a:xfrm>
            <a:off x="553501" y="5857587"/>
            <a:ext cx="5368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大学に　通っています。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99C367-D190-8696-2EF8-18BB6E07682E}"/>
              </a:ext>
            </a:extLst>
          </p:cNvPr>
          <p:cNvSpPr txBox="1"/>
          <p:nvPr/>
        </p:nvSpPr>
        <p:spPr>
          <a:xfrm>
            <a:off x="6352109" y="5843725"/>
            <a:ext cx="6043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アルバイトを　しています。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3305B21-ECB9-76AE-B604-C7D10671F139}"/>
              </a:ext>
            </a:extLst>
          </p:cNvPr>
          <p:cNvSpPr txBox="1"/>
          <p:nvPr/>
        </p:nvSpPr>
        <p:spPr>
          <a:xfrm>
            <a:off x="641403" y="5653838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だいがく</a:t>
            </a:r>
            <a:endParaRPr kumimoji="1" lang="ja-JP" altLang="en-US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923F3BC-89ED-BE51-E0D6-8D848DB99B3E}"/>
              </a:ext>
            </a:extLst>
          </p:cNvPr>
          <p:cNvSpPr txBox="1"/>
          <p:nvPr/>
        </p:nvSpPr>
        <p:spPr>
          <a:xfrm>
            <a:off x="2344382" y="5653838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かよ</a:t>
            </a:r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290C352-EE28-0155-B7EA-5EFA59DB7BBB}"/>
              </a:ext>
            </a:extLst>
          </p:cNvPr>
          <p:cNvSpPr txBox="1"/>
          <p:nvPr/>
        </p:nvSpPr>
        <p:spPr>
          <a:xfrm>
            <a:off x="1148913" y="366671"/>
            <a:ext cx="49455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アルバイトを　し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ながら</a:t>
            </a:r>
            <a:endParaRPr kumimoji="1" lang="ja-JP" altLang="en-US" sz="4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1E3F0B8-5070-B12D-842A-5DF622447AA4}"/>
              </a:ext>
            </a:extLst>
          </p:cNvPr>
          <p:cNvSpPr txBox="1"/>
          <p:nvPr/>
        </p:nvSpPr>
        <p:spPr>
          <a:xfrm>
            <a:off x="6352109" y="350165"/>
            <a:ext cx="5468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大学に　通っています。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2462C25-9C59-016A-7637-1EC7677E3354}"/>
              </a:ext>
            </a:extLst>
          </p:cNvPr>
          <p:cNvSpPr txBox="1"/>
          <p:nvPr/>
        </p:nvSpPr>
        <p:spPr>
          <a:xfrm>
            <a:off x="6428249" y="121723"/>
            <a:ext cx="101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だいがく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F1967E4-453D-DECC-8180-570A88CCA902}"/>
              </a:ext>
            </a:extLst>
          </p:cNvPr>
          <p:cNvSpPr txBox="1"/>
          <p:nvPr/>
        </p:nvSpPr>
        <p:spPr>
          <a:xfrm>
            <a:off x="8131228" y="121723"/>
            <a:ext cx="611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かよ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619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65</Words>
  <Application>Microsoft Office PowerPoint</Application>
  <PresentationFormat>ワイド画面</PresentationFormat>
  <Paragraphs>32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4</cp:revision>
  <dcterms:created xsi:type="dcterms:W3CDTF">2024-05-05T08:55:25Z</dcterms:created>
  <dcterms:modified xsi:type="dcterms:W3CDTF">2025-07-16T00:25:47Z</dcterms:modified>
</cp:coreProperties>
</file>