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66" r:id="rId2"/>
    <p:sldId id="467" r:id="rId3"/>
    <p:sldId id="456" r:id="rId4"/>
    <p:sldId id="45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97FC5-2561-4294-B767-F208DBBE1C97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F47B9-3006-49E0-9C00-FEA71F93E9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951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D5C1C2-6684-48DB-9AF8-DBCB87D3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ECAD789-751F-4A4A-9C0F-97C5FAA2F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3A9EAF0-243D-4498-B8B6-E36E4B359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C83A-D181-4742-8E63-083546E59054}" type="datetimeFigureOut">
              <a:rPr kumimoji="1" lang="ja-JP" altLang="en-US" smtClean="0"/>
              <a:t>2026/4/25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B3559F-6114-4F6B-AB5E-41768CDDD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455C-157F-49C4-A2DC-BD9C9E3585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6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CAB96E40-55A3-479A-BF05-C7FFE708B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175" y="954156"/>
            <a:ext cx="1354883" cy="177981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08DAE8B-807A-4A58-B8E4-C71860FF1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980" y="3257550"/>
            <a:ext cx="2524064" cy="342900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2C2D10E8-FA6A-4A41-948A-72EC309B64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5599"/>
          <a:stretch/>
        </p:blipFill>
        <p:spPr>
          <a:xfrm>
            <a:off x="5241863" y="3136430"/>
            <a:ext cx="4118113" cy="342900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E8D153C3-BDEB-424F-9CD1-4A3000FD7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2835" y="1831969"/>
            <a:ext cx="1372418" cy="1376860"/>
          </a:xfrm>
          <a:prstGeom prst="rect">
            <a:avLst/>
          </a:prstGeom>
        </p:spPr>
      </p:pic>
      <p:sp>
        <p:nvSpPr>
          <p:cNvPr id="20" name="思考の吹き出し: 雲形 19">
            <a:extLst>
              <a:ext uri="{FF2B5EF4-FFF2-40B4-BE49-F238E27FC236}">
                <a16:creationId xmlns:a16="http://schemas.microsoft.com/office/drawing/2014/main" id="{F1C3F2B3-5385-48CC-8FE7-0D04BB451496}"/>
              </a:ext>
            </a:extLst>
          </p:cNvPr>
          <p:cNvSpPr/>
          <p:nvPr/>
        </p:nvSpPr>
        <p:spPr>
          <a:xfrm>
            <a:off x="470807" y="611342"/>
            <a:ext cx="3502779" cy="2416628"/>
          </a:xfrm>
          <a:prstGeom prst="cloudCallout">
            <a:avLst>
              <a:gd name="adj1" fmla="val 49167"/>
              <a:gd name="adj2" fmla="val 7084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817B7F78-169E-48C0-8C7F-BA0D61D87F6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5653" y="942062"/>
            <a:ext cx="767549" cy="765073"/>
          </a:xfrm>
          <a:prstGeom prst="rect">
            <a:avLst/>
          </a:prstGeom>
        </p:spPr>
      </p:pic>
      <p:sp>
        <p:nvSpPr>
          <p:cNvPr id="23" name="吹き出し: 角を丸めた四角形 22">
            <a:extLst>
              <a:ext uri="{FF2B5EF4-FFF2-40B4-BE49-F238E27FC236}">
                <a16:creationId xmlns:a16="http://schemas.microsoft.com/office/drawing/2014/main" id="{B1D5E59A-6155-4904-B648-1F19704856D8}"/>
              </a:ext>
            </a:extLst>
          </p:cNvPr>
          <p:cNvSpPr/>
          <p:nvPr/>
        </p:nvSpPr>
        <p:spPr>
          <a:xfrm>
            <a:off x="7649937" y="2394824"/>
            <a:ext cx="4223656" cy="620486"/>
          </a:xfrm>
          <a:prstGeom prst="wedgeRoundRectCallout">
            <a:avLst>
              <a:gd name="adj1" fmla="val -43793"/>
              <a:gd name="adj2" fmla="val 14360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もう、昼ご飯を　食べましたか。</a:t>
            </a:r>
          </a:p>
        </p:txBody>
      </p:sp>
      <p:sp>
        <p:nvSpPr>
          <p:cNvPr id="30" name="吹き出し: 角を丸めた四角形 29">
            <a:extLst>
              <a:ext uri="{FF2B5EF4-FFF2-40B4-BE49-F238E27FC236}">
                <a16:creationId xmlns:a16="http://schemas.microsoft.com/office/drawing/2014/main" id="{04A59723-C6E3-4777-AE94-5C1600A6CBBF}"/>
              </a:ext>
            </a:extLst>
          </p:cNvPr>
          <p:cNvSpPr/>
          <p:nvPr/>
        </p:nvSpPr>
        <p:spPr>
          <a:xfrm>
            <a:off x="332017" y="3781910"/>
            <a:ext cx="3092963" cy="620486"/>
          </a:xfrm>
          <a:prstGeom prst="wedgeRoundRectCallout">
            <a:avLst>
              <a:gd name="adj1" fmla="val 61264"/>
              <a:gd name="adj2" fmla="val 131759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はい、もう　食べました。</a:t>
            </a: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506520F9-13A6-4731-8B74-FF51DDC89E5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83"/>
          <a:stretch/>
        </p:blipFill>
        <p:spPr>
          <a:xfrm>
            <a:off x="2959428" y="3020143"/>
            <a:ext cx="3626138" cy="3608439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473CDC12-FEF2-48F3-8CCE-3D752CAB97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73" y="861779"/>
            <a:ext cx="1831960" cy="1964568"/>
          </a:xfrm>
          <a:prstGeom prst="rect">
            <a:avLst/>
          </a:prstGeom>
        </p:spPr>
      </p:pic>
      <p:sp>
        <p:nvSpPr>
          <p:cNvPr id="57" name="吹き出し: 角を丸めた四角形 56">
            <a:extLst>
              <a:ext uri="{FF2B5EF4-FFF2-40B4-BE49-F238E27FC236}">
                <a16:creationId xmlns:a16="http://schemas.microsoft.com/office/drawing/2014/main" id="{76DF6711-7148-4C6D-BB53-3076B52F4C2B}"/>
              </a:ext>
            </a:extLst>
          </p:cNvPr>
          <p:cNvSpPr/>
          <p:nvPr/>
        </p:nvSpPr>
        <p:spPr>
          <a:xfrm>
            <a:off x="332017" y="3779444"/>
            <a:ext cx="3092963" cy="620486"/>
          </a:xfrm>
          <a:prstGeom prst="wedgeRoundRectCallout">
            <a:avLst>
              <a:gd name="adj1" fmla="val 61264"/>
              <a:gd name="adj2" fmla="val 131759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+mn-ea"/>
              </a:rPr>
              <a:t>いいえ</a:t>
            </a:r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、まだです。</a:t>
            </a:r>
          </a:p>
        </p:txBody>
      </p:sp>
      <p:pic>
        <p:nvPicPr>
          <p:cNvPr id="60" name="図 59">
            <a:extLst>
              <a:ext uri="{FF2B5EF4-FFF2-40B4-BE49-F238E27FC236}">
                <a16:creationId xmlns:a16="http://schemas.microsoft.com/office/drawing/2014/main" id="{3B662155-166A-493F-93D1-15ECE40EF4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79" y="3158844"/>
            <a:ext cx="2901349" cy="3608438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72A31F4D-B626-491F-B8BD-B0C7532A3B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2141" y="1062012"/>
            <a:ext cx="2078916" cy="1536325"/>
          </a:xfrm>
          <a:prstGeom prst="rect">
            <a:avLst/>
          </a:prstGeom>
        </p:spPr>
      </p:pic>
      <p:sp>
        <p:nvSpPr>
          <p:cNvPr id="66" name="吹き出し: 角を丸めた四角形 65">
            <a:extLst>
              <a:ext uri="{FF2B5EF4-FFF2-40B4-BE49-F238E27FC236}">
                <a16:creationId xmlns:a16="http://schemas.microsoft.com/office/drawing/2014/main" id="{78BA1416-95BE-41F9-88DC-B3305F1A7C21}"/>
              </a:ext>
            </a:extLst>
          </p:cNvPr>
          <p:cNvSpPr/>
          <p:nvPr/>
        </p:nvSpPr>
        <p:spPr>
          <a:xfrm>
            <a:off x="349771" y="3781910"/>
            <a:ext cx="3092963" cy="620486"/>
          </a:xfrm>
          <a:prstGeom prst="wedgeRoundRectCallout">
            <a:avLst>
              <a:gd name="adj1" fmla="val 61264"/>
              <a:gd name="adj2" fmla="val 131759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いいえ、食べません。</a:t>
            </a:r>
          </a:p>
        </p:txBody>
      </p:sp>
    </p:spTree>
    <p:extLst>
      <p:ext uri="{BB962C8B-B14F-4D97-AF65-F5344CB8AC3E}">
        <p14:creationId xmlns:p14="http://schemas.microsoft.com/office/powerpoint/2010/main" val="151247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20" grpId="4" animBg="1"/>
      <p:bldP spid="23" grpId="0" animBg="1"/>
      <p:bldP spid="23" grpId="1" animBg="1"/>
      <p:bldP spid="23" grpId="2" animBg="1"/>
      <p:bldP spid="23" grpId="3" animBg="1"/>
      <p:bldP spid="23" grpId="4" animBg="1"/>
      <p:bldP spid="30" grpId="0" animBg="1"/>
      <p:bldP spid="30" grpId="1" animBg="1"/>
      <p:bldP spid="57" grpId="0" animBg="1"/>
      <p:bldP spid="57" grpId="1" animBg="1"/>
      <p:bldP spid="57" grpId="2" animBg="1"/>
      <p:bldP spid="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E944FC0B-E0F9-4B27-950C-F6BD3AF2A12B}"/>
              </a:ext>
            </a:extLst>
          </p:cNvPr>
          <p:cNvSpPr/>
          <p:nvPr/>
        </p:nvSpPr>
        <p:spPr>
          <a:xfrm>
            <a:off x="264863" y="211729"/>
            <a:ext cx="11589250" cy="305142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C57192C-D31D-46D1-B218-D9C64BC10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91" y="478298"/>
            <a:ext cx="2587891" cy="274577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3627557-13D3-4713-8F68-CF10F71A470D}"/>
              </a:ext>
            </a:extLst>
          </p:cNvPr>
          <p:cNvSpPr txBox="1"/>
          <p:nvPr/>
        </p:nvSpPr>
        <p:spPr>
          <a:xfrm>
            <a:off x="3570263" y="380148"/>
            <a:ext cx="786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4800" dirty="0">
                <a:latin typeface="+mn-ea"/>
              </a:rPr>
              <a:t>　この映画を　み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ましたか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31E729C-296F-4E23-A526-BE6EB40F62A2}"/>
              </a:ext>
            </a:extLst>
          </p:cNvPr>
          <p:cNvSpPr txBox="1"/>
          <p:nvPr/>
        </p:nvSpPr>
        <p:spPr>
          <a:xfrm>
            <a:off x="3549715" y="1324033"/>
            <a:ext cx="17011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はい、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A42634E-3DF7-46A3-9E47-38180C78EB0A}"/>
              </a:ext>
            </a:extLst>
          </p:cNvPr>
          <p:cNvSpPr txBox="1"/>
          <p:nvPr/>
        </p:nvSpPr>
        <p:spPr>
          <a:xfrm>
            <a:off x="5324729" y="1317408"/>
            <a:ext cx="4035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4800" dirty="0">
                <a:latin typeface="+mn-ea"/>
              </a:rPr>
              <a:t>　み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C74184B-967A-4927-B5F1-F46A7EA0AD4D}"/>
              </a:ext>
            </a:extLst>
          </p:cNvPr>
          <p:cNvSpPr txBox="1"/>
          <p:nvPr/>
        </p:nvSpPr>
        <p:spPr>
          <a:xfrm>
            <a:off x="3551852" y="2352111"/>
            <a:ext cx="2244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いいえ、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77B3B5A-A1C6-4C49-ADF0-F53038333C47}"/>
              </a:ext>
            </a:extLst>
          </p:cNvPr>
          <p:cNvSpPr txBox="1"/>
          <p:nvPr/>
        </p:nvSpPr>
        <p:spPr>
          <a:xfrm>
            <a:off x="5742464" y="2339825"/>
            <a:ext cx="28007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まだ</a:t>
            </a:r>
            <a:r>
              <a:rPr kumimoji="1" lang="ja-JP" altLang="en-US" sz="4800" dirty="0">
                <a:latin typeface="+mn-ea"/>
              </a:rPr>
              <a:t>です。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44DBBF2B-D55A-4F0A-BD0B-520BEDEE4BF8}"/>
              </a:ext>
            </a:extLst>
          </p:cNvPr>
          <p:cNvSpPr/>
          <p:nvPr/>
        </p:nvSpPr>
        <p:spPr>
          <a:xfrm>
            <a:off x="301375" y="3594846"/>
            <a:ext cx="11589250" cy="3051426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6DEBA27-1F2E-43C8-A9DA-A3BBC9308445}"/>
              </a:ext>
            </a:extLst>
          </p:cNvPr>
          <p:cNvSpPr txBox="1"/>
          <p:nvPr/>
        </p:nvSpPr>
        <p:spPr>
          <a:xfrm>
            <a:off x="3590811" y="3837672"/>
            <a:ext cx="73484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4800" dirty="0">
                <a:latin typeface="+mn-ea"/>
              </a:rPr>
              <a:t>　京都へ　行き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ましたか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9A1840B-D974-457F-A4C1-94EF496331BA}"/>
              </a:ext>
            </a:extLst>
          </p:cNvPr>
          <p:cNvSpPr txBox="1"/>
          <p:nvPr/>
        </p:nvSpPr>
        <p:spPr>
          <a:xfrm>
            <a:off x="3575953" y="4707150"/>
            <a:ext cx="17011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はい、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B9C325D-D684-4F99-806D-A1B3DFAB825D}"/>
              </a:ext>
            </a:extLst>
          </p:cNvPr>
          <p:cNvSpPr txBox="1"/>
          <p:nvPr/>
        </p:nvSpPr>
        <p:spPr>
          <a:xfrm>
            <a:off x="5361241" y="4722559"/>
            <a:ext cx="4568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4800" dirty="0">
                <a:latin typeface="+mn-ea"/>
              </a:rPr>
              <a:t>　行き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C4EEFC9-E9E7-4CF4-BE14-35529ADF2CDB}"/>
              </a:ext>
            </a:extLst>
          </p:cNvPr>
          <p:cNvSpPr txBox="1"/>
          <p:nvPr/>
        </p:nvSpPr>
        <p:spPr>
          <a:xfrm>
            <a:off x="3588364" y="5735228"/>
            <a:ext cx="2244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いいえ、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A89021C-9ABD-46EC-8FE2-5475C3014E14}"/>
              </a:ext>
            </a:extLst>
          </p:cNvPr>
          <p:cNvSpPr txBox="1"/>
          <p:nvPr/>
        </p:nvSpPr>
        <p:spPr>
          <a:xfrm>
            <a:off x="5778976" y="5722942"/>
            <a:ext cx="28007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まだ</a:t>
            </a:r>
            <a:r>
              <a:rPr kumimoji="1" lang="ja-JP" altLang="en-US" sz="4800" dirty="0">
                <a:latin typeface="+mn-ea"/>
              </a:rPr>
              <a:t>です。</a:t>
            </a: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9C45A2E0-8D6F-4C31-9E7B-B7631F984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36" y="3734402"/>
            <a:ext cx="2469812" cy="241424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17D3FFB6-1606-43D6-B12F-45B4D79D9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756" y="4631487"/>
            <a:ext cx="1225792" cy="1846072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5289C05-27C4-4627-B85E-C6142E0DDFEA}"/>
              </a:ext>
            </a:extLst>
          </p:cNvPr>
          <p:cNvSpPr txBox="1"/>
          <p:nvPr/>
        </p:nvSpPr>
        <p:spPr>
          <a:xfrm>
            <a:off x="708207" y="5764149"/>
            <a:ext cx="74571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" dirty="0">
                <a:latin typeface="+mn-ea"/>
              </a:rPr>
              <a:t>きょうと</a:t>
            </a:r>
            <a:endParaRPr kumimoji="1" lang="en-US" altLang="ja-JP" sz="1400" dirty="0">
              <a:latin typeface="+mn-ea"/>
            </a:endParaRPr>
          </a:p>
          <a:p>
            <a:pPr algn="ctr"/>
            <a:r>
              <a:rPr lang="ja-JP" altLang="en-US" sz="2000" dirty="0">
                <a:latin typeface="+mn-ea"/>
              </a:rPr>
              <a:t>京都</a:t>
            </a:r>
            <a:endParaRPr kumimoji="1" lang="ja-JP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155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21" grpId="0"/>
      <p:bldP spid="23" grpId="0"/>
      <p:bldP spid="25" grpId="0"/>
      <p:bldP spid="2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四角形: 対角を丸める 19">
            <a:extLst>
              <a:ext uri="{FF2B5EF4-FFF2-40B4-BE49-F238E27FC236}">
                <a16:creationId xmlns:a16="http://schemas.microsoft.com/office/drawing/2014/main" id="{EB0534DE-00EC-0888-FF25-25BA88CDF5F3}"/>
              </a:ext>
            </a:extLst>
          </p:cNvPr>
          <p:cNvSpPr/>
          <p:nvPr/>
        </p:nvSpPr>
        <p:spPr>
          <a:xfrm>
            <a:off x="980574" y="925738"/>
            <a:ext cx="10226842" cy="461480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C85521A-3EA1-C06D-635A-10FEFF88F59A}"/>
              </a:ext>
            </a:extLst>
          </p:cNvPr>
          <p:cNvSpPr txBox="1"/>
          <p:nvPr/>
        </p:nvSpPr>
        <p:spPr>
          <a:xfrm>
            <a:off x="2788475" y="1599343"/>
            <a:ext cx="1002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もう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77C0DE1C-2898-31CB-7399-04C9D6F61823}"/>
              </a:ext>
            </a:extLst>
          </p:cNvPr>
          <p:cNvCxnSpPr>
            <a:cxnSpLocks/>
          </p:cNvCxnSpPr>
          <p:nvPr/>
        </p:nvCxnSpPr>
        <p:spPr>
          <a:xfrm>
            <a:off x="3828080" y="2106820"/>
            <a:ext cx="3797069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3318706-2130-B3F2-F726-AD0438BBF034}"/>
              </a:ext>
            </a:extLst>
          </p:cNvPr>
          <p:cNvSpPr txBox="1"/>
          <p:nvPr/>
        </p:nvSpPr>
        <p:spPr>
          <a:xfrm>
            <a:off x="7662557" y="1550146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000" dirty="0">
                <a:latin typeface="+mn-ea"/>
              </a:rPr>
              <a:t>か。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75D0DD-4951-F06F-B9C0-330A885C6E9A}"/>
              </a:ext>
            </a:extLst>
          </p:cNvPr>
          <p:cNvSpPr txBox="1"/>
          <p:nvPr/>
        </p:nvSpPr>
        <p:spPr>
          <a:xfrm>
            <a:off x="7953531" y="1137678"/>
            <a:ext cx="88678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400" dirty="0">
                <a:solidFill>
                  <a:schemeClr val="accent1"/>
                </a:solidFill>
                <a:latin typeface="+mn-ea"/>
              </a:rPr>
              <a:t>past</a:t>
            </a:r>
            <a:endParaRPr kumimoji="1" lang="ja-JP" altLang="en-US" sz="36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7E173E9-4082-A5F5-8E52-264606923C93}"/>
              </a:ext>
            </a:extLst>
          </p:cNvPr>
          <p:cNvSpPr txBox="1"/>
          <p:nvPr/>
        </p:nvSpPr>
        <p:spPr>
          <a:xfrm>
            <a:off x="1968505" y="1550146"/>
            <a:ext cx="567784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600" dirty="0">
                <a:latin typeface="+mn-ea"/>
              </a:rPr>
              <a:t>Q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AF019D-5EFF-DF34-86C6-40A84BF90409}"/>
              </a:ext>
            </a:extLst>
          </p:cNvPr>
          <p:cNvSpPr txBox="1"/>
          <p:nvPr/>
        </p:nvSpPr>
        <p:spPr>
          <a:xfrm>
            <a:off x="1968505" y="3075057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A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C4A97B0-FDA9-5486-61E0-303478B72F06}"/>
              </a:ext>
            </a:extLst>
          </p:cNvPr>
          <p:cNvSpPr txBox="1"/>
          <p:nvPr/>
        </p:nvSpPr>
        <p:spPr>
          <a:xfrm>
            <a:off x="3727121" y="3119318"/>
            <a:ext cx="22653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はい、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もう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D7CB47-5703-24EC-B27C-38AD9C7A3612}"/>
              </a:ext>
            </a:extLst>
          </p:cNvPr>
          <p:cNvCxnSpPr>
            <a:cxnSpLocks/>
          </p:cNvCxnSpPr>
          <p:nvPr/>
        </p:nvCxnSpPr>
        <p:spPr>
          <a:xfrm>
            <a:off x="6093995" y="3655136"/>
            <a:ext cx="285126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F6AE0DC-2819-6B21-80BC-10E4A6F0FF92}"/>
              </a:ext>
            </a:extLst>
          </p:cNvPr>
          <p:cNvSpPr txBox="1"/>
          <p:nvPr/>
        </p:nvSpPr>
        <p:spPr>
          <a:xfrm>
            <a:off x="8945261" y="3086100"/>
            <a:ext cx="1789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72B6B2C-10CF-8D53-EF34-98A31A77AE73}"/>
              </a:ext>
            </a:extLst>
          </p:cNvPr>
          <p:cNvSpPr txBox="1"/>
          <p:nvPr/>
        </p:nvSpPr>
        <p:spPr>
          <a:xfrm>
            <a:off x="3727121" y="4254965"/>
            <a:ext cx="43669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いいえ、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まだ　</a:t>
            </a:r>
            <a:r>
              <a:rPr kumimoji="1" lang="ja-JP" altLang="en-US" sz="4000" dirty="0">
                <a:latin typeface="+mn-ea"/>
              </a:rPr>
              <a:t>です。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4D1338E-371C-EC29-26DC-3CABC21BE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92" y="3040298"/>
            <a:ext cx="855403" cy="692037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3FDD0B1A-9A84-167E-D7D9-E964E0C27D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405" y="4180980"/>
            <a:ext cx="934765" cy="75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3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C5E0091-31C2-DECC-F82E-3E50F3AF131C}"/>
              </a:ext>
            </a:extLst>
          </p:cNvPr>
          <p:cNvSpPr txBox="1"/>
          <p:nvPr/>
        </p:nvSpPr>
        <p:spPr>
          <a:xfrm>
            <a:off x="3011906" y="5907870"/>
            <a:ext cx="74371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4000" b="0" i="0" dirty="0">
                <a:solidFill>
                  <a:srgbClr val="333333"/>
                </a:solidFill>
                <a:effectLst/>
                <a:latin typeface="+mn-ea"/>
              </a:rPr>
              <a:t>だい</a:t>
            </a:r>
            <a:r>
              <a:rPr lang="en-US" altLang="ja-JP" sz="4000" b="0" i="0" dirty="0">
                <a:solidFill>
                  <a:srgbClr val="333333"/>
                </a:solidFill>
                <a:effectLst/>
                <a:latin typeface="+mn-ea"/>
              </a:rPr>
              <a:t>3</a:t>
            </a:r>
            <a:r>
              <a:rPr lang="ja-JP" altLang="en-US" sz="4000" b="0" i="0" dirty="0">
                <a:solidFill>
                  <a:srgbClr val="333333"/>
                </a:solidFill>
                <a:effectLst/>
                <a:latin typeface="+mn-ea"/>
              </a:rPr>
              <a:t>か　・　べんきょうします。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2ECC954-B52A-D9BE-8762-DC53C05CD573}"/>
              </a:ext>
            </a:extLst>
          </p:cNvPr>
          <p:cNvSpPr txBox="1"/>
          <p:nvPr/>
        </p:nvSpPr>
        <p:spPr>
          <a:xfrm>
            <a:off x="988559" y="316746"/>
            <a:ext cx="652743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Q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CC1DCC5-DA08-4886-540C-39833D0E1DC4}"/>
              </a:ext>
            </a:extLst>
          </p:cNvPr>
          <p:cNvSpPr txBox="1"/>
          <p:nvPr/>
        </p:nvSpPr>
        <p:spPr>
          <a:xfrm>
            <a:off x="1727200" y="378301"/>
            <a:ext cx="8911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もう</a:t>
            </a:r>
            <a:r>
              <a:rPr kumimoji="1" lang="ja-JP" altLang="en-US" sz="4000" dirty="0">
                <a:latin typeface="+mn-ea"/>
              </a:rPr>
              <a:t> </a:t>
            </a:r>
            <a:r>
              <a:rPr lang="ja-JP" altLang="en-US" sz="4000" dirty="0">
                <a:latin typeface="+mn-ea"/>
              </a:rPr>
              <a:t>だいろっかを　べんきょうし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ました</a:t>
            </a:r>
            <a:r>
              <a:rPr lang="ja-JP" altLang="en-US" sz="4000" dirty="0">
                <a:latin typeface="+mn-ea"/>
              </a:rPr>
              <a:t>か。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1E761B5-B210-B561-26DE-F90D6B5B8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415" y="1242510"/>
            <a:ext cx="3151021" cy="45090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919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91</Words>
  <Application>Microsoft Office PowerPoint</Application>
  <PresentationFormat>ワイド画面</PresentationFormat>
  <Paragraphs>27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14</cp:revision>
  <dcterms:created xsi:type="dcterms:W3CDTF">2024-05-05T08:55:25Z</dcterms:created>
  <dcterms:modified xsi:type="dcterms:W3CDTF">2026-04-25T07:44:46Z</dcterms:modified>
</cp:coreProperties>
</file>