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81" r:id="rId2"/>
    <p:sldId id="458" r:id="rId3"/>
    <p:sldId id="378" r:id="rId4"/>
    <p:sldId id="46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0F374B-21F5-47E7-89B6-A75E03E592B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5968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814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58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540FC85-9F4C-4271-B9A8-D980783AA7A2}"/>
              </a:ext>
            </a:extLst>
          </p:cNvPr>
          <p:cNvSpPr txBox="1"/>
          <p:nvPr/>
        </p:nvSpPr>
        <p:spPr>
          <a:xfrm>
            <a:off x="2979324" y="154513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+mn-ea"/>
              </a:rPr>
              <a:t>きむら</a:t>
            </a:r>
            <a:endParaRPr kumimoji="1" lang="ja-JP" altLang="en-US" sz="2400" dirty="0">
              <a:latin typeface="+mn-ea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5DB49D5-12C7-42FA-9A4E-6427B89595B0}"/>
              </a:ext>
            </a:extLst>
          </p:cNvPr>
          <p:cNvSpPr txBox="1"/>
          <p:nvPr/>
        </p:nvSpPr>
        <p:spPr>
          <a:xfrm>
            <a:off x="5000357" y="937214"/>
            <a:ext cx="6712094" cy="1402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さとうさんは、　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　　　　</a:t>
            </a:r>
            <a:r>
              <a:rPr kumimoji="1" lang="ja-JP" altLang="en-US" sz="3600" dirty="0">
                <a:latin typeface="+mn-ea"/>
              </a:rPr>
              <a:t>サッカーが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じょうず</a:t>
            </a:r>
            <a:r>
              <a:rPr kumimoji="1" lang="ja-JP" altLang="en-US" sz="3600" dirty="0">
                <a:latin typeface="+mn-ea"/>
              </a:rPr>
              <a:t>　です。　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2EE6DF-4F04-469F-B2D8-E6905E7E2853}"/>
              </a:ext>
            </a:extLst>
          </p:cNvPr>
          <p:cNvSpPr txBox="1"/>
          <p:nvPr/>
        </p:nvSpPr>
        <p:spPr>
          <a:xfrm>
            <a:off x="2572437" y="5138831"/>
            <a:ext cx="8664551" cy="1402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きむらさんは、　</a:t>
            </a:r>
            <a:endParaRPr kumimoji="1" lang="en-US" altLang="ja-JP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latin typeface="+mn-ea"/>
              </a:rPr>
              <a:t>　　　　</a:t>
            </a:r>
            <a:r>
              <a:rPr kumimoji="1" lang="ja-JP" altLang="en-US" sz="3600" dirty="0">
                <a:latin typeface="+mn-ea"/>
              </a:rPr>
              <a:t>サッカーが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じょうず</a:t>
            </a:r>
            <a:r>
              <a:rPr kumimoji="1" lang="ja-JP" altLang="en-US" sz="3600" dirty="0">
                <a:latin typeface="+mn-ea"/>
              </a:rPr>
              <a:t>　じゃ　ありません。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2DC1084-4600-4830-BBD5-B915797E5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06" y="486723"/>
            <a:ext cx="4832703" cy="502098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3295C62-95A1-4DF4-A369-0ECE68B1FDE8}"/>
              </a:ext>
            </a:extLst>
          </p:cNvPr>
          <p:cNvSpPr txBox="1"/>
          <p:nvPr/>
        </p:nvSpPr>
        <p:spPr>
          <a:xfrm>
            <a:off x="573774" y="1176639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さとう</a:t>
            </a:r>
          </a:p>
        </p:txBody>
      </p:sp>
    </p:spTree>
    <p:extLst>
      <p:ext uri="{BB962C8B-B14F-4D97-AF65-F5344CB8AC3E}">
        <p14:creationId xmlns:p14="http://schemas.microsoft.com/office/powerpoint/2010/main" val="1133857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カラオケを歌う女性のイラスト">
            <a:extLst>
              <a:ext uri="{FF2B5EF4-FFF2-40B4-BE49-F238E27FC236}">
                <a16:creationId xmlns:a16="http://schemas.microsoft.com/office/drawing/2014/main" id="{ED465A18-751E-300A-2B5C-3E2342FBA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47" y="350028"/>
            <a:ext cx="2857233" cy="34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D36DD30-E0D5-3551-DDD0-AFC6283EA1EA}"/>
              </a:ext>
            </a:extLst>
          </p:cNvPr>
          <p:cNvSpPr txBox="1"/>
          <p:nvPr/>
        </p:nvSpPr>
        <p:spPr>
          <a:xfrm>
            <a:off x="3601930" y="565057"/>
            <a:ext cx="6490879" cy="1855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dirty="0">
                <a:latin typeface="+mn-ea"/>
              </a:rPr>
              <a:t>たなかさんは、</a:t>
            </a:r>
            <a:endParaRPr kumimoji="1" lang="en-US" altLang="ja-JP" sz="4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　　　　　</a:t>
            </a:r>
            <a:r>
              <a:rPr kumimoji="1" lang="ja-JP" altLang="en-US" sz="4000" dirty="0">
                <a:latin typeface="+mn-ea"/>
              </a:rPr>
              <a:t>うたが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じょうず</a:t>
            </a:r>
            <a:r>
              <a:rPr kumimoji="1" lang="ja-JP" altLang="en-US" sz="4000" dirty="0">
                <a:latin typeface="+mn-ea"/>
              </a:rPr>
              <a:t>　です。</a:t>
            </a:r>
          </a:p>
        </p:txBody>
      </p:sp>
      <p:pic>
        <p:nvPicPr>
          <p:cNvPr id="3076" name="Picture 4" descr="音痴のイラスト">
            <a:extLst>
              <a:ext uri="{FF2B5EF4-FFF2-40B4-BE49-F238E27FC236}">
                <a16:creationId xmlns:a16="http://schemas.microsoft.com/office/drawing/2014/main" id="{4840EC56-ACFE-1285-4C2E-7A2465404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809" y="2989728"/>
            <a:ext cx="3810000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50408E0-3893-7C9B-8C95-2C17B47E4AA8}"/>
              </a:ext>
            </a:extLst>
          </p:cNvPr>
          <p:cNvSpPr txBox="1"/>
          <p:nvPr/>
        </p:nvSpPr>
        <p:spPr>
          <a:xfrm>
            <a:off x="744805" y="4437435"/>
            <a:ext cx="8945077" cy="1855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dirty="0">
                <a:latin typeface="+mn-ea"/>
              </a:rPr>
              <a:t>ほんださんは、　</a:t>
            </a:r>
            <a:endParaRPr kumimoji="1" lang="en-US" altLang="ja-JP" sz="4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4000" dirty="0">
                <a:latin typeface="+mn-ea"/>
              </a:rPr>
              <a:t>　　　　</a:t>
            </a:r>
            <a:r>
              <a:rPr kumimoji="1" lang="ja-JP" altLang="en-US" sz="4000" dirty="0">
                <a:latin typeface="+mn-ea"/>
              </a:rPr>
              <a:t>うたが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じょうず</a:t>
            </a:r>
            <a:r>
              <a:rPr kumimoji="1" lang="ja-JP" altLang="en-US" sz="4000" dirty="0">
                <a:latin typeface="+mn-ea"/>
              </a:rPr>
              <a:t>　じゃ　ありません。　</a:t>
            </a:r>
          </a:p>
        </p:txBody>
      </p:sp>
    </p:spTree>
    <p:extLst>
      <p:ext uri="{BB962C8B-B14F-4D97-AF65-F5344CB8AC3E}">
        <p14:creationId xmlns:p14="http://schemas.microsoft.com/office/powerpoint/2010/main" val="3363571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537027" y="429100"/>
            <a:ext cx="11198831" cy="353906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-144379" y="1220457"/>
            <a:ext cx="10415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u="sng" dirty="0">
                <a:latin typeface="+mn-ea"/>
              </a:rPr>
              <a:t>　　　　さん</a:t>
            </a:r>
            <a:r>
              <a:rPr kumimoji="1" lang="ja-JP" altLang="en-US" sz="3600" dirty="0">
                <a:latin typeface="+mn-ea"/>
              </a:rPr>
              <a:t>　は　</a:t>
            </a:r>
            <a:r>
              <a:rPr kumimoji="1" lang="ja-JP" altLang="en-US" sz="3600" u="sng" dirty="0">
                <a:latin typeface="+mn-ea"/>
              </a:rPr>
              <a:t>　　</a:t>
            </a:r>
            <a:r>
              <a:rPr kumimoji="1" lang="en-US" altLang="ja-JP" sz="3600" u="sng" dirty="0">
                <a:latin typeface="+mn-ea"/>
              </a:rPr>
              <a:t>N</a:t>
            </a:r>
            <a:r>
              <a:rPr kumimoji="1" lang="ja-JP" altLang="en-US" sz="3600" u="sng" dirty="0">
                <a:latin typeface="+mn-ea"/>
              </a:rPr>
              <a:t>　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じょうず　です。</a:t>
            </a:r>
            <a:r>
              <a:rPr lang="ja-JP" altLang="en-US" sz="3600" dirty="0">
                <a:latin typeface="+mn-ea"/>
              </a:rPr>
              <a:t>　　</a:t>
            </a:r>
            <a:endParaRPr kumimoji="1" lang="en-US" altLang="ja-JP" sz="36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0F00D44-FCD2-4259-AEB8-D40F18F31012}"/>
              </a:ext>
            </a:extLst>
          </p:cNvPr>
          <p:cNvSpPr txBox="1"/>
          <p:nvPr/>
        </p:nvSpPr>
        <p:spPr>
          <a:xfrm>
            <a:off x="777946" y="2480116"/>
            <a:ext cx="10744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u="sng" dirty="0">
                <a:latin typeface="+mn-ea"/>
              </a:rPr>
              <a:t>　　　　さん</a:t>
            </a:r>
            <a:r>
              <a:rPr kumimoji="1" lang="ja-JP" altLang="en-US" sz="3600" dirty="0">
                <a:latin typeface="+mn-ea"/>
              </a:rPr>
              <a:t>　は　</a:t>
            </a:r>
            <a:r>
              <a:rPr kumimoji="1" lang="ja-JP" altLang="en-US" sz="3600" u="sng" dirty="0">
                <a:latin typeface="+mn-ea"/>
              </a:rPr>
              <a:t>　　</a:t>
            </a:r>
            <a:r>
              <a:rPr kumimoji="1" lang="en-US" altLang="ja-JP" sz="3600" u="sng" dirty="0">
                <a:latin typeface="+mn-ea"/>
              </a:rPr>
              <a:t>N</a:t>
            </a:r>
            <a:r>
              <a:rPr kumimoji="1" lang="ja-JP" altLang="en-US" sz="3600" u="sng" dirty="0">
                <a:latin typeface="+mn-ea"/>
              </a:rPr>
              <a:t>　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じょうず　じゃ　ありません。</a:t>
            </a:r>
            <a:r>
              <a:rPr lang="ja-JP" altLang="en-US" sz="3600" dirty="0">
                <a:latin typeface="+mn-ea"/>
              </a:rPr>
              <a:t>　</a:t>
            </a:r>
            <a:endParaRPr kumimoji="1" lang="en-US" altLang="ja-JP" sz="3600" dirty="0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C7DDC67-539B-477F-72DB-E776F40A96B7}"/>
              </a:ext>
            </a:extLst>
          </p:cNvPr>
          <p:cNvSpPr/>
          <p:nvPr/>
        </p:nvSpPr>
        <p:spPr>
          <a:xfrm>
            <a:off x="6013337" y="1176648"/>
            <a:ext cx="1601745" cy="6841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CD77AA6-2B4A-0EF8-9AAA-44150885EC33}"/>
              </a:ext>
            </a:extLst>
          </p:cNvPr>
          <p:cNvSpPr txBox="1"/>
          <p:nvPr/>
        </p:nvSpPr>
        <p:spPr>
          <a:xfrm>
            <a:off x="5874491" y="3137922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rgbClr val="0070C0"/>
                </a:solidFill>
                <a:latin typeface="+mn-ea"/>
              </a:rPr>
              <a:t>な</a:t>
            </a:r>
            <a:r>
              <a:rPr kumimoji="1" lang="ja-JP" altLang="en-US" sz="2800" dirty="0">
                <a:solidFill>
                  <a:srgbClr val="0070C0"/>
                </a:solidFill>
                <a:latin typeface="+mn-ea"/>
              </a:rPr>
              <a:t>けいようし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BD2D4E5-46A9-D146-4D5C-0113D0887890}"/>
              </a:ext>
            </a:extLst>
          </p:cNvPr>
          <p:cNvSpPr txBox="1"/>
          <p:nvPr/>
        </p:nvSpPr>
        <p:spPr>
          <a:xfrm>
            <a:off x="1457747" y="4328104"/>
            <a:ext cx="6702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latin typeface="+mn-ea"/>
              </a:rPr>
              <a:t>※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わたし</a:t>
            </a:r>
            <a:r>
              <a:rPr lang="ja-JP" altLang="en-US" sz="3200" dirty="0">
                <a:latin typeface="+mn-ea"/>
              </a:rPr>
              <a:t>は＿＿＿＿が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じょうず</a:t>
            </a:r>
            <a:r>
              <a:rPr lang="ja-JP" altLang="en-US" sz="3200" dirty="0">
                <a:latin typeface="+mn-ea"/>
              </a:rPr>
              <a:t>です。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9" name="乗算記号 8">
            <a:extLst>
              <a:ext uri="{FF2B5EF4-FFF2-40B4-BE49-F238E27FC236}">
                <a16:creationId xmlns:a16="http://schemas.microsoft.com/office/drawing/2014/main" id="{986CE8E0-DF8A-3451-AAAE-0ED18B61BB3A}"/>
              </a:ext>
            </a:extLst>
          </p:cNvPr>
          <p:cNvSpPr/>
          <p:nvPr/>
        </p:nvSpPr>
        <p:spPr>
          <a:xfrm>
            <a:off x="5718080" y="3968167"/>
            <a:ext cx="1294544" cy="1293174"/>
          </a:xfrm>
          <a:prstGeom prst="mathMultiply">
            <a:avLst>
              <a:gd name="adj1" fmla="val 925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21262DB-46C9-2347-E666-B5EF60C1DD77}"/>
              </a:ext>
            </a:extLst>
          </p:cNvPr>
          <p:cNvSpPr txBox="1"/>
          <p:nvPr/>
        </p:nvSpPr>
        <p:spPr>
          <a:xfrm>
            <a:off x="1836855" y="5604384"/>
            <a:ext cx="5965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わたし</a:t>
            </a:r>
            <a:r>
              <a:rPr lang="ja-JP" altLang="en-US" sz="3200" dirty="0">
                <a:latin typeface="+mn-ea"/>
              </a:rPr>
              <a:t>は＿＿＿＿が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とくい</a:t>
            </a:r>
            <a:r>
              <a:rPr lang="ja-JP" altLang="en-US" sz="3200" dirty="0">
                <a:latin typeface="+mn-ea"/>
              </a:rPr>
              <a:t>です。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7156805-FD59-1B52-D48F-A528791E19CA}"/>
              </a:ext>
            </a:extLst>
          </p:cNvPr>
          <p:cNvSpPr/>
          <p:nvPr/>
        </p:nvSpPr>
        <p:spPr>
          <a:xfrm>
            <a:off x="6013337" y="2409465"/>
            <a:ext cx="1601745" cy="6841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93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ローチャート: 組合せ 4">
            <a:extLst>
              <a:ext uri="{FF2B5EF4-FFF2-40B4-BE49-F238E27FC236}">
                <a16:creationId xmlns:a16="http://schemas.microsoft.com/office/drawing/2014/main" id="{0C39F692-510B-A3BB-05C5-7ECC4376D2B9}"/>
              </a:ext>
            </a:extLst>
          </p:cNvPr>
          <p:cNvSpPr/>
          <p:nvPr/>
        </p:nvSpPr>
        <p:spPr>
          <a:xfrm>
            <a:off x="10623932" y="456266"/>
            <a:ext cx="1025364" cy="6143934"/>
          </a:xfrm>
          <a:prstGeom prst="flowChartMerge">
            <a:avLst/>
          </a:prstGeom>
          <a:gradFill flip="none" rotWithShape="1">
            <a:gsLst>
              <a:gs pos="0">
                <a:schemeClr val="accent5">
                  <a:lumMod val="41000"/>
                  <a:lumOff val="59000"/>
                </a:schemeClr>
              </a:gs>
              <a:gs pos="54000">
                <a:schemeClr val="accent5">
                  <a:lumMod val="95000"/>
                  <a:lumOff val="5000"/>
                  <a:alpha val="66000"/>
                </a:schemeClr>
              </a:gs>
              <a:gs pos="100000">
                <a:srgbClr val="FF0000"/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latin typeface="+mn-ea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E172949-6BAB-5DFB-0A71-1B4D7C218D8D}"/>
              </a:ext>
            </a:extLst>
          </p:cNvPr>
          <p:cNvSpPr/>
          <p:nvPr/>
        </p:nvSpPr>
        <p:spPr>
          <a:xfrm>
            <a:off x="5170516" y="3607723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0573976-F434-35FB-4A51-4C63A722624E}"/>
              </a:ext>
            </a:extLst>
          </p:cNvPr>
          <p:cNvSpPr/>
          <p:nvPr/>
        </p:nvSpPr>
        <p:spPr>
          <a:xfrm>
            <a:off x="5170516" y="2535382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29ECA26-7C6B-0F6D-8493-DA125E60689D}"/>
              </a:ext>
            </a:extLst>
          </p:cNvPr>
          <p:cNvSpPr/>
          <p:nvPr/>
        </p:nvSpPr>
        <p:spPr>
          <a:xfrm>
            <a:off x="5170516" y="1463041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8CDDC86-C01F-BE7D-E559-229ECCF4076D}"/>
              </a:ext>
            </a:extLst>
          </p:cNvPr>
          <p:cNvSpPr/>
          <p:nvPr/>
        </p:nvSpPr>
        <p:spPr>
          <a:xfrm>
            <a:off x="5170516" y="374073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82F1E20-92E4-52FA-6D17-61519DE2CE0B}"/>
              </a:ext>
            </a:extLst>
          </p:cNvPr>
          <p:cNvSpPr/>
          <p:nvPr/>
        </p:nvSpPr>
        <p:spPr>
          <a:xfrm>
            <a:off x="5170516" y="4680064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05EF228-E9B7-4BC0-C905-A04BDFA5F04C}"/>
              </a:ext>
            </a:extLst>
          </p:cNvPr>
          <p:cNvSpPr/>
          <p:nvPr/>
        </p:nvSpPr>
        <p:spPr>
          <a:xfrm>
            <a:off x="5170516" y="5766565"/>
            <a:ext cx="5976945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CE6C6DCB-F788-95E1-54C0-89BC852B49E4}"/>
              </a:ext>
            </a:extLst>
          </p:cNvPr>
          <p:cNvSpPr/>
          <p:nvPr/>
        </p:nvSpPr>
        <p:spPr>
          <a:xfrm>
            <a:off x="323628" y="5176354"/>
            <a:ext cx="4384165" cy="131755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8708CB3-FFF7-311B-22B0-C09437C49AD7}"/>
              </a:ext>
            </a:extLst>
          </p:cNvPr>
          <p:cNvSpPr txBox="1"/>
          <p:nvPr/>
        </p:nvSpPr>
        <p:spPr>
          <a:xfrm>
            <a:off x="296405" y="5486805"/>
            <a:ext cx="2648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じょうず</a:t>
            </a:r>
          </a:p>
        </p:txBody>
      </p:sp>
      <p:sp>
        <p:nvSpPr>
          <p:cNvPr id="14" name="矢印: 左右 13">
            <a:extLst>
              <a:ext uri="{FF2B5EF4-FFF2-40B4-BE49-F238E27FC236}">
                <a16:creationId xmlns:a16="http://schemas.microsoft.com/office/drawing/2014/main" id="{7D493A30-5A48-4198-5239-4BCE6E9A3309}"/>
              </a:ext>
            </a:extLst>
          </p:cNvPr>
          <p:cNvSpPr/>
          <p:nvPr/>
        </p:nvSpPr>
        <p:spPr>
          <a:xfrm>
            <a:off x="2431684" y="5695062"/>
            <a:ext cx="868483" cy="414481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E06286D-F591-7442-29C8-AF5B724C39BF}"/>
              </a:ext>
            </a:extLst>
          </p:cNvPr>
          <p:cNvSpPr txBox="1"/>
          <p:nvPr/>
        </p:nvSpPr>
        <p:spPr>
          <a:xfrm>
            <a:off x="3324688" y="5499242"/>
            <a:ext cx="1710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へた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3D0F31-0B7A-C40C-F54D-EA91D071B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46" y="1155764"/>
            <a:ext cx="3552825" cy="3810000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21249E1-B11C-E290-9F38-4B9BDDA47F16}"/>
              </a:ext>
            </a:extLst>
          </p:cNvPr>
          <p:cNvSpPr txBox="1"/>
          <p:nvPr/>
        </p:nvSpPr>
        <p:spPr>
          <a:xfrm>
            <a:off x="2058634" y="374073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ダンス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AE063A7-B1B5-3427-C5EB-D7F0D59E1EF4}"/>
              </a:ext>
            </a:extLst>
          </p:cNvPr>
          <p:cNvSpPr txBox="1"/>
          <p:nvPr/>
        </p:nvSpPr>
        <p:spPr>
          <a:xfrm>
            <a:off x="5839267" y="447878"/>
            <a:ext cx="4230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3600" dirty="0">
                <a:latin typeface="+mn-ea"/>
              </a:rPr>
              <a:t>　じょうずです。</a:t>
            </a:r>
            <a:endParaRPr kumimoji="1" lang="en-US" altLang="ja-JP" sz="36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BF755E4-3617-E0C4-EE5F-247C06B8E0C4}"/>
              </a:ext>
            </a:extLst>
          </p:cNvPr>
          <p:cNvSpPr txBox="1"/>
          <p:nvPr/>
        </p:nvSpPr>
        <p:spPr>
          <a:xfrm>
            <a:off x="6837696" y="1513210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じょうずです。</a:t>
            </a:r>
            <a:endParaRPr kumimoji="1" lang="en-US" altLang="ja-JP" sz="3600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0BD808D-D24A-D591-A170-A09CE0B1652F}"/>
              </a:ext>
            </a:extLst>
          </p:cNvPr>
          <p:cNvSpPr txBox="1"/>
          <p:nvPr/>
        </p:nvSpPr>
        <p:spPr>
          <a:xfrm>
            <a:off x="5241726" y="2603946"/>
            <a:ext cx="6003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あまり</a:t>
            </a:r>
            <a:r>
              <a:rPr lang="ja-JP" altLang="en-US" sz="3200" dirty="0">
                <a:latin typeface="+mn-ea"/>
              </a:rPr>
              <a:t>　じょうず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じゃ　ありません</a:t>
            </a:r>
            <a:r>
              <a:rPr lang="ja-JP" altLang="en-US" sz="3200" dirty="0">
                <a:latin typeface="+mn-ea"/>
              </a:rPr>
              <a:t>。</a:t>
            </a:r>
            <a:endParaRPr lang="en-US" altLang="ja-JP" sz="3200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D8C02D3-E75B-CCAD-6ECC-BB6BFAC0B838}"/>
              </a:ext>
            </a:extLst>
          </p:cNvPr>
          <p:cNvSpPr txBox="1"/>
          <p:nvPr/>
        </p:nvSpPr>
        <p:spPr>
          <a:xfrm>
            <a:off x="5170516" y="3692914"/>
            <a:ext cx="6303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+mn-ea"/>
              </a:rPr>
              <a:t>じょうず　じゃ　ありません。</a:t>
            </a:r>
            <a:endParaRPr lang="en-US" altLang="ja-JP" sz="3600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EC6458D-FF50-3AB7-1ED8-99DC0958B887}"/>
              </a:ext>
            </a:extLst>
          </p:cNvPr>
          <p:cNvSpPr txBox="1"/>
          <p:nvPr/>
        </p:nvSpPr>
        <p:spPr>
          <a:xfrm>
            <a:off x="7333762" y="4768618"/>
            <a:ext cx="2190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dirty="0">
                <a:solidFill>
                  <a:schemeClr val="accent1"/>
                </a:solidFill>
                <a:latin typeface="+mn-ea"/>
              </a:rPr>
              <a:t>へた</a:t>
            </a:r>
            <a:r>
              <a:rPr lang="ja-JP" altLang="en-US" sz="3600" dirty="0">
                <a:latin typeface="+mn-ea"/>
              </a:rPr>
              <a:t>です。</a:t>
            </a:r>
            <a:endParaRPr lang="en-US" altLang="ja-JP" sz="3600" dirty="0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914351E-57BF-5CC1-72CA-7C51E897A77C}"/>
              </a:ext>
            </a:extLst>
          </p:cNvPr>
          <p:cNvSpPr txBox="1"/>
          <p:nvPr/>
        </p:nvSpPr>
        <p:spPr>
          <a:xfrm>
            <a:off x="6489598" y="5835129"/>
            <a:ext cx="3607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lang="ja-JP" altLang="en-US" sz="3600" dirty="0">
                <a:latin typeface="+mn-ea"/>
              </a:rPr>
              <a:t>　</a:t>
            </a:r>
            <a:r>
              <a:rPr lang="ja-JP" altLang="en-US" sz="3600" dirty="0">
                <a:solidFill>
                  <a:schemeClr val="accent1"/>
                </a:solidFill>
                <a:latin typeface="+mn-ea"/>
              </a:rPr>
              <a:t>へた</a:t>
            </a:r>
            <a:r>
              <a:rPr lang="ja-JP" altLang="en-US" sz="3600" dirty="0">
                <a:latin typeface="+mn-ea"/>
              </a:rPr>
              <a:t>です。</a:t>
            </a:r>
            <a:endParaRPr lang="en-US" altLang="ja-JP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6807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105</Words>
  <Application>Microsoft Office PowerPoint</Application>
  <PresentationFormat>ワイド画面</PresentationFormat>
  <Paragraphs>25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2026-04-25T08:11:45Z</dcterms:modified>
</cp:coreProperties>
</file>