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535" r:id="rId4"/>
    <p:sldId id="287" r:id="rId5"/>
    <p:sldId id="534" r:id="rId6"/>
    <p:sldId id="536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スーパーへいきます。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FE457-E0E1-45AD-A7B5-3DB0BE48CAC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805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12164-09E6-68B6-FC55-6BB7AE48A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C7973B7-0BA9-B901-7E9B-B8FE40EC45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6532CC-F9D7-4397-B7C7-AFA1D1D337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92D8FB-7336-D86D-F77E-45452C292E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1556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6ED9C-9285-E315-5D63-67D766B0F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0D5EFAB-7BCE-F101-9681-F7DC63FFC8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16147A5-5629-5646-6444-BF3DEB3AD0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4252C4-85B0-8BB4-0767-00943E7F5D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1189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EDA30F-3E7B-BE1C-57CA-FC6D3DB86E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838BD63-6031-6080-0E98-D6CF5D76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DF77740-7DBD-0F32-81DF-984B95296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86FB3-25C3-4B25-BD90-CC711EB0EA85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D5D1B81-4203-CDF9-EDD0-215CD6AA4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0B4874-878A-2B9D-CE96-A780F82C5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0FC99-DA39-4539-B300-ABD77DBBCC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19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30F627D-2F57-A6DB-BB0B-AA2CB885A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86FB3-25C3-4B25-BD90-CC711EB0EA85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AF9F6D9-837B-1F75-6A66-2B732D19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B36EFC1-4FB8-264D-6E33-3D938D6EC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0FC99-DA39-4539-B300-ABD77DBBCC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96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BAD0237-8413-3B20-BA1D-07D19AAFD318}"/>
              </a:ext>
            </a:extLst>
          </p:cNvPr>
          <p:cNvSpPr txBox="1"/>
          <p:nvPr/>
        </p:nvSpPr>
        <p:spPr>
          <a:xfrm>
            <a:off x="959503" y="5495318"/>
            <a:ext cx="44678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コーヒーを　のみます。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B733849-FC32-37BE-C6BE-6762444CE8E8}"/>
              </a:ext>
            </a:extLst>
          </p:cNvPr>
          <p:cNvSpPr txBox="1"/>
          <p:nvPr/>
        </p:nvSpPr>
        <p:spPr>
          <a:xfrm>
            <a:off x="6696047" y="5486189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さとうを　いれます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775AA65-1237-54BE-6A4D-7B330BC1BE0D}"/>
              </a:ext>
            </a:extLst>
          </p:cNvPr>
          <p:cNvSpPr txBox="1"/>
          <p:nvPr/>
        </p:nvSpPr>
        <p:spPr>
          <a:xfrm>
            <a:off x="2093791" y="568394"/>
            <a:ext cx="7891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コーヒーをのむ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とき</a:t>
            </a:r>
            <a:r>
              <a:rPr kumimoji="1" lang="ja-JP" altLang="en-US" sz="3600" dirty="0">
                <a:latin typeface="+mn-ea"/>
              </a:rPr>
              <a:t>　さとうを　いれます。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F25CD62-4B71-ECD8-E962-CCD69CA42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047" y="1911516"/>
            <a:ext cx="3023435" cy="3268578"/>
          </a:xfrm>
          <a:prstGeom prst="rect">
            <a:avLst/>
          </a:prstGeom>
        </p:spPr>
      </p:pic>
      <p:pic>
        <p:nvPicPr>
          <p:cNvPr id="1026" name="Picture 2" descr="夜のカフェのイラスト">
            <a:extLst>
              <a:ext uri="{FF2B5EF4-FFF2-40B4-BE49-F238E27FC236}">
                <a16:creationId xmlns:a16="http://schemas.microsoft.com/office/drawing/2014/main" id="{CB2E2A76-67C1-48E0-A8E0-3D63DF67F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61" y="1420721"/>
            <a:ext cx="33813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0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389B22F-113F-E95A-54AF-B2A8158AB707}"/>
              </a:ext>
            </a:extLst>
          </p:cNvPr>
          <p:cNvSpPr txBox="1"/>
          <p:nvPr/>
        </p:nvSpPr>
        <p:spPr>
          <a:xfrm flipH="1">
            <a:off x="6537847" y="513586"/>
            <a:ext cx="5048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お金を　はらいます。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A6DE54-6836-1C40-CD04-F347A9C98FE1}"/>
              </a:ext>
            </a:extLst>
          </p:cNvPr>
          <p:cNvSpPr txBox="1"/>
          <p:nvPr/>
        </p:nvSpPr>
        <p:spPr>
          <a:xfrm flipH="1">
            <a:off x="1103001" y="513587"/>
            <a:ext cx="5048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タクシーを　降りる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とき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8C6B580-C4F8-6803-BF3F-1BF049640C33}"/>
              </a:ext>
            </a:extLst>
          </p:cNvPr>
          <p:cNvSpPr txBox="1"/>
          <p:nvPr/>
        </p:nvSpPr>
        <p:spPr>
          <a:xfrm flipH="1">
            <a:off x="1103001" y="5648313"/>
            <a:ext cx="4933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タクシーを　降ります。</a:t>
            </a:r>
            <a:endParaRPr kumimoji="1" lang="ja-JP" altLang="en-US" sz="36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554D1F2-214F-90F1-38E3-3AE348956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001" y="1382261"/>
            <a:ext cx="4172845" cy="426605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3B66565-E5D4-BBF9-B6EE-2595ACC83D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5968" y="2322095"/>
            <a:ext cx="4358121" cy="2624034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74A2568-8E2A-A143-0425-2B3EF742A870}"/>
              </a:ext>
            </a:extLst>
          </p:cNvPr>
          <p:cNvSpPr txBox="1"/>
          <p:nvPr/>
        </p:nvSpPr>
        <p:spPr>
          <a:xfrm flipH="1">
            <a:off x="6449615" y="5648313"/>
            <a:ext cx="5048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お金を　はらいます。</a:t>
            </a:r>
          </a:p>
        </p:txBody>
      </p:sp>
    </p:spTree>
    <p:extLst>
      <p:ext uri="{BB962C8B-B14F-4D97-AF65-F5344CB8AC3E}">
        <p14:creationId xmlns:p14="http://schemas.microsoft.com/office/powerpoint/2010/main" val="171978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D7D3E-81C9-40F6-9D47-B7D2643E6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FC0E0FD2-3338-2EE0-70AC-BDCE72BA5B41}"/>
              </a:ext>
            </a:extLst>
          </p:cNvPr>
          <p:cNvSpPr/>
          <p:nvPr/>
        </p:nvSpPr>
        <p:spPr>
          <a:xfrm>
            <a:off x="781050" y="901694"/>
            <a:ext cx="10629900" cy="252730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8CA75B3-0215-4BAF-51E8-1692F2985013}"/>
              </a:ext>
            </a:extLst>
          </p:cNvPr>
          <p:cNvSpPr txBox="1"/>
          <p:nvPr/>
        </p:nvSpPr>
        <p:spPr>
          <a:xfrm>
            <a:off x="2353085" y="1766426"/>
            <a:ext cx="501734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A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363AEC2-4625-66C2-EA83-C3281A0AAF4F}"/>
              </a:ext>
            </a:extLst>
          </p:cNvPr>
          <p:cNvSpPr txBox="1"/>
          <p:nvPr/>
        </p:nvSpPr>
        <p:spPr>
          <a:xfrm>
            <a:off x="5332786" y="1766426"/>
            <a:ext cx="1024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</a:rPr>
              <a:t>とき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546CA7F-19E9-06C0-9A5F-2A0D60642148}"/>
              </a:ext>
            </a:extLst>
          </p:cNvPr>
          <p:cNvCxnSpPr>
            <a:cxnSpLocks/>
          </p:cNvCxnSpPr>
          <p:nvPr/>
        </p:nvCxnSpPr>
        <p:spPr>
          <a:xfrm>
            <a:off x="6591302" y="2320963"/>
            <a:ext cx="3889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B92478-AA67-FCFF-82A9-376BE023B90A}"/>
              </a:ext>
            </a:extLst>
          </p:cNvPr>
          <p:cNvSpPr txBox="1"/>
          <p:nvPr/>
        </p:nvSpPr>
        <p:spPr>
          <a:xfrm>
            <a:off x="8166076" y="1766426"/>
            <a:ext cx="501534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B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FFCD7F50-C15F-DF39-E82F-990657EF2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49" y="3555498"/>
            <a:ext cx="2942673" cy="300840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5F88006-F4E7-B82F-FA4D-2530939A779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0311" y="3965556"/>
            <a:ext cx="3814598" cy="2296778"/>
          </a:xfrm>
          <a:prstGeom prst="rect">
            <a:avLst/>
          </a:prstGeom>
        </p:spPr>
      </p:pic>
      <p:sp>
        <p:nvSpPr>
          <p:cNvPr id="15" name="吹き出し: 円形 14">
            <a:extLst>
              <a:ext uri="{FF2B5EF4-FFF2-40B4-BE49-F238E27FC236}">
                <a16:creationId xmlns:a16="http://schemas.microsoft.com/office/drawing/2014/main" id="{976A3C76-25C0-EF59-75E5-A545C63337E6}"/>
              </a:ext>
            </a:extLst>
          </p:cNvPr>
          <p:cNvSpPr/>
          <p:nvPr/>
        </p:nvSpPr>
        <p:spPr>
          <a:xfrm>
            <a:off x="3673465" y="615951"/>
            <a:ext cx="1927235" cy="1063938"/>
          </a:xfrm>
          <a:prstGeom prst="wedgeEllipseCallout">
            <a:avLst>
              <a:gd name="adj1" fmla="val -63774"/>
              <a:gd name="adj2" fmla="val 5496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75692BB-20AC-2CD8-9DF8-CC61FEEE87FC}"/>
              </a:ext>
            </a:extLst>
          </p:cNvPr>
          <p:cNvSpPr txBox="1"/>
          <p:nvPr/>
        </p:nvSpPr>
        <p:spPr>
          <a:xfrm>
            <a:off x="3823191" y="720418"/>
            <a:ext cx="15359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2</a:t>
            </a:r>
            <a:r>
              <a:rPr kumimoji="1" lang="en-US" altLang="ja-JP" sz="2800" baseline="30000" dirty="0"/>
              <a:t>nd</a:t>
            </a:r>
            <a:endParaRPr kumimoji="1" lang="en-US" altLang="ja-JP" sz="2800" dirty="0"/>
          </a:p>
          <a:p>
            <a:r>
              <a:rPr lang="ja-JP" altLang="en-US" sz="2800" dirty="0"/>
              <a:t>　</a:t>
            </a:r>
            <a:r>
              <a:rPr kumimoji="1" lang="ja-JP" altLang="en-US" sz="2800" dirty="0"/>
              <a:t>ａｃｔｉｏｎ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EF5DDEA-53C4-2ECF-6EDC-2016E745F1BB}"/>
              </a:ext>
            </a:extLst>
          </p:cNvPr>
          <p:cNvSpPr txBox="1"/>
          <p:nvPr/>
        </p:nvSpPr>
        <p:spPr>
          <a:xfrm>
            <a:off x="2968503" y="1830554"/>
            <a:ext cx="1754943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じしょけい</a:t>
            </a:r>
            <a:r>
              <a:rPr lang="en-US" altLang="ja-JP" sz="2000" dirty="0"/>
              <a:t>V</a:t>
            </a:r>
            <a:endParaRPr kumimoji="1" lang="ja-JP" altLang="en-US" sz="2000" dirty="0"/>
          </a:p>
        </p:txBody>
      </p:sp>
      <p:sp>
        <p:nvSpPr>
          <p:cNvPr id="22" name="吹き出し: 円形 21">
            <a:extLst>
              <a:ext uri="{FF2B5EF4-FFF2-40B4-BE49-F238E27FC236}">
                <a16:creationId xmlns:a16="http://schemas.microsoft.com/office/drawing/2014/main" id="{441C6EC3-8296-E014-7944-754CD5025C6A}"/>
              </a:ext>
            </a:extLst>
          </p:cNvPr>
          <p:cNvSpPr/>
          <p:nvPr/>
        </p:nvSpPr>
        <p:spPr>
          <a:xfrm>
            <a:off x="9053892" y="595666"/>
            <a:ext cx="1927235" cy="1063938"/>
          </a:xfrm>
          <a:prstGeom prst="wedgeEllipseCallout">
            <a:avLst>
              <a:gd name="adj1" fmla="val -63774"/>
              <a:gd name="adj2" fmla="val 5496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86DC1F8-FD45-AA89-4E6B-346688CD89BD}"/>
              </a:ext>
            </a:extLst>
          </p:cNvPr>
          <p:cNvSpPr txBox="1"/>
          <p:nvPr/>
        </p:nvSpPr>
        <p:spPr>
          <a:xfrm>
            <a:off x="9249510" y="705496"/>
            <a:ext cx="15359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1st</a:t>
            </a:r>
          </a:p>
          <a:p>
            <a:r>
              <a:rPr lang="ja-JP" altLang="en-US" sz="2800" dirty="0"/>
              <a:t>　</a:t>
            </a:r>
            <a:r>
              <a:rPr kumimoji="1" lang="ja-JP" altLang="en-US" sz="2800" dirty="0"/>
              <a:t>ａｃｔｉｏｎ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1B00A4-18DB-6614-3EEC-8670BBC70755}"/>
              </a:ext>
            </a:extLst>
          </p:cNvPr>
          <p:cNvSpPr txBox="1"/>
          <p:nvPr/>
        </p:nvSpPr>
        <p:spPr>
          <a:xfrm flipH="1">
            <a:off x="1419126" y="2462384"/>
            <a:ext cx="4938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タクシーを　降ります。</a:t>
            </a:r>
            <a:endParaRPr kumimoji="1" lang="ja-JP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0F4A58A-6090-06E4-424C-702EE5C38774}"/>
              </a:ext>
            </a:extLst>
          </p:cNvPr>
          <p:cNvSpPr txBox="1"/>
          <p:nvPr/>
        </p:nvSpPr>
        <p:spPr>
          <a:xfrm flipH="1">
            <a:off x="6519314" y="2450537"/>
            <a:ext cx="4729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お金を　はらいます。</a:t>
            </a: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51236AF-A5E6-F781-5148-43DBAB45EBCF}"/>
              </a:ext>
            </a:extLst>
          </p:cNvPr>
          <p:cNvCxnSpPr>
            <a:cxnSpLocks/>
          </p:cNvCxnSpPr>
          <p:nvPr/>
        </p:nvCxnSpPr>
        <p:spPr>
          <a:xfrm>
            <a:off x="1608861" y="2335884"/>
            <a:ext cx="38330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65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9EF804F-82D3-DE8D-D336-0040A914D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146" y="1747916"/>
            <a:ext cx="2759526" cy="187772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5AE9AA33-B11B-FE8A-0DDF-AE9ABBD92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99610"/>
            <a:ext cx="2674366" cy="267436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22C8F8A-38CE-5F9F-6A9B-0DFAE9963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0665" y="1756034"/>
            <a:ext cx="3103352" cy="334593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238C176-1FC9-3028-8404-36B7758F418A}"/>
              </a:ext>
            </a:extLst>
          </p:cNvPr>
          <p:cNvSpPr txBox="1"/>
          <p:nvPr/>
        </p:nvSpPr>
        <p:spPr>
          <a:xfrm>
            <a:off x="1164231" y="5757291"/>
            <a:ext cx="4087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日本へ　行きました。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B02DC9-CD66-4E1F-2E9C-A7C9E3E5450A}"/>
              </a:ext>
            </a:extLst>
          </p:cNvPr>
          <p:cNvSpPr txBox="1"/>
          <p:nvPr/>
        </p:nvSpPr>
        <p:spPr>
          <a:xfrm>
            <a:off x="6096000" y="5757291"/>
            <a:ext cx="4809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たこやきを　食べました。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935793C-3C3F-96BD-D6EB-458D55CE5BAA}"/>
              </a:ext>
            </a:extLst>
          </p:cNvPr>
          <p:cNvSpPr txBox="1"/>
          <p:nvPr/>
        </p:nvSpPr>
        <p:spPr>
          <a:xfrm>
            <a:off x="2043480" y="460278"/>
            <a:ext cx="8686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日本へ</a:t>
            </a:r>
            <a:r>
              <a:rPr kumimoji="1" lang="ja-JP" altLang="en-US" sz="3600" dirty="0">
                <a:latin typeface="+mn-ea"/>
              </a:rPr>
              <a:t>　行った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とき</a:t>
            </a:r>
            <a:r>
              <a:rPr kumimoji="1" lang="ja-JP" altLang="en-US" sz="3600" dirty="0">
                <a:latin typeface="+mn-ea"/>
              </a:rPr>
              <a:t>　たこやきを　食べました。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B2EE953-030A-85B4-C391-0431BC1A69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67363" flipH="1">
            <a:off x="686753" y="2787966"/>
            <a:ext cx="3790977" cy="245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5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5EE64-0FFF-4007-7C4C-281907278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640E525-63D9-33AF-3B53-DC5706EAED40}"/>
              </a:ext>
            </a:extLst>
          </p:cNvPr>
          <p:cNvSpPr txBox="1"/>
          <p:nvPr/>
        </p:nvSpPr>
        <p:spPr>
          <a:xfrm>
            <a:off x="1140168" y="5685101"/>
            <a:ext cx="452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友だちに　会いま</a:t>
            </a:r>
            <a:r>
              <a:rPr lang="ja-JP" altLang="en-US" sz="3600" dirty="0">
                <a:latin typeface="+mn-ea"/>
              </a:rPr>
              <a:t>した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CAAEA5-8761-F10D-14A7-EDC85B73A2F1}"/>
              </a:ext>
            </a:extLst>
          </p:cNvPr>
          <p:cNvSpPr txBox="1"/>
          <p:nvPr/>
        </p:nvSpPr>
        <p:spPr>
          <a:xfrm>
            <a:off x="5978358" y="5685101"/>
            <a:ext cx="5189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「こんにちは」と言います。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3F8D90-1FA4-504B-B380-32C1BB05CB52}"/>
              </a:ext>
            </a:extLst>
          </p:cNvPr>
          <p:cNvSpPr txBox="1"/>
          <p:nvPr/>
        </p:nvSpPr>
        <p:spPr>
          <a:xfrm>
            <a:off x="1336624" y="503554"/>
            <a:ext cx="9685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友だちに　会った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とき</a:t>
            </a:r>
            <a:r>
              <a:rPr kumimoji="1" lang="ja-JP" altLang="en-US" sz="3600" dirty="0">
                <a:latin typeface="+mn-ea"/>
              </a:rPr>
              <a:t>　「こんにちは」と　言います。</a:t>
            </a:r>
          </a:p>
        </p:txBody>
      </p:sp>
      <p:pic>
        <p:nvPicPr>
          <p:cNvPr id="40" name="図 39">
            <a:extLst>
              <a:ext uri="{FF2B5EF4-FFF2-40B4-BE49-F238E27FC236}">
                <a16:creationId xmlns:a16="http://schemas.microsoft.com/office/drawing/2014/main" id="{0E81A1A7-5A2D-54CE-1A7E-DC6F4B3EE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65"/>
          <a:stretch>
            <a:fillRect/>
          </a:stretch>
        </p:blipFill>
        <p:spPr>
          <a:xfrm>
            <a:off x="1571717" y="1527189"/>
            <a:ext cx="3649096" cy="4308461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5EBA6CAC-EF91-2335-5BA3-77EF63DE2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65"/>
          <a:stretch>
            <a:fillRect/>
          </a:stretch>
        </p:blipFill>
        <p:spPr>
          <a:xfrm>
            <a:off x="6600917" y="1376640"/>
            <a:ext cx="3649096" cy="4308461"/>
          </a:xfrm>
          <a:prstGeom prst="rect">
            <a:avLst/>
          </a:prstGeom>
        </p:spPr>
      </p:pic>
      <p:sp>
        <p:nvSpPr>
          <p:cNvPr id="44" name="吹き出し: 角を丸めた四角形 43">
            <a:extLst>
              <a:ext uri="{FF2B5EF4-FFF2-40B4-BE49-F238E27FC236}">
                <a16:creationId xmlns:a16="http://schemas.microsoft.com/office/drawing/2014/main" id="{7DBA9C9E-0F32-C272-7674-91EBD994E6D5}"/>
              </a:ext>
            </a:extLst>
          </p:cNvPr>
          <p:cNvSpPr/>
          <p:nvPr/>
        </p:nvSpPr>
        <p:spPr>
          <a:xfrm>
            <a:off x="9693719" y="1599318"/>
            <a:ext cx="2030174" cy="745483"/>
          </a:xfrm>
          <a:prstGeom prst="wedgeRoundRectCallout">
            <a:avLst>
              <a:gd name="adj1" fmla="val -76353"/>
              <a:gd name="adj2" fmla="val 4628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34D20B65-99DF-3300-7FF8-C9075686D04D}"/>
              </a:ext>
            </a:extLst>
          </p:cNvPr>
          <p:cNvSpPr txBox="1"/>
          <p:nvPr/>
        </p:nvSpPr>
        <p:spPr>
          <a:xfrm>
            <a:off x="9810964" y="1710449"/>
            <a:ext cx="179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こんにちは</a:t>
            </a:r>
          </a:p>
        </p:txBody>
      </p:sp>
    </p:spTree>
    <p:extLst>
      <p:ext uri="{BB962C8B-B14F-4D97-AF65-F5344CB8AC3E}">
        <p14:creationId xmlns:p14="http://schemas.microsoft.com/office/powerpoint/2010/main" val="67428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D247-3496-672C-30F6-5078DDC59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0B5F90C2-32AE-4274-1F46-659E2840C098}"/>
              </a:ext>
            </a:extLst>
          </p:cNvPr>
          <p:cNvSpPr/>
          <p:nvPr/>
        </p:nvSpPr>
        <p:spPr>
          <a:xfrm>
            <a:off x="781050" y="901694"/>
            <a:ext cx="10629900" cy="252730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F177625-EBB7-B3C6-5DD9-1BC4A882BE1F}"/>
              </a:ext>
            </a:extLst>
          </p:cNvPr>
          <p:cNvSpPr txBox="1"/>
          <p:nvPr/>
        </p:nvSpPr>
        <p:spPr>
          <a:xfrm>
            <a:off x="2353085" y="1766426"/>
            <a:ext cx="501734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A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BABF235-BD1D-F2CD-7CEC-2089E188D816}"/>
              </a:ext>
            </a:extLst>
          </p:cNvPr>
          <p:cNvSpPr txBox="1"/>
          <p:nvPr/>
        </p:nvSpPr>
        <p:spPr>
          <a:xfrm>
            <a:off x="5332786" y="1766426"/>
            <a:ext cx="1024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</a:rPr>
              <a:t>とき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CA5554F-2419-AB01-9EC1-B7A51BA7D516}"/>
              </a:ext>
            </a:extLst>
          </p:cNvPr>
          <p:cNvCxnSpPr>
            <a:cxnSpLocks/>
          </p:cNvCxnSpPr>
          <p:nvPr/>
        </p:nvCxnSpPr>
        <p:spPr>
          <a:xfrm>
            <a:off x="6591302" y="2320963"/>
            <a:ext cx="3889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865238B-0D66-3F27-8AB9-0662A350FC34}"/>
              </a:ext>
            </a:extLst>
          </p:cNvPr>
          <p:cNvSpPr txBox="1"/>
          <p:nvPr/>
        </p:nvSpPr>
        <p:spPr>
          <a:xfrm>
            <a:off x="8166076" y="1766426"/>
            <a:ext cx="501534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B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吹き出し: 円形 14">
            <a:extLst>
              <a:ext uri="{FF2B5EF4-FFF2-40B4-BE49-F238E27FC236}">
                <a16:creationId xmlns:a16="http://schemas.microsoft.com/office/drawing/2014/main" id="{2CEDA9CB-7125-FDEB-14EC-A6B827BA7F20}"/>
              </a:ext>
            </a:extLst>
          </p:cNvPr>
          <p:cNvSpPr/>
          <p:nvPr/>
        </p:nvSpPr>
        <p:spPr>
          <a:xfrm>
            <a:off x="3673465" y="615951"/>
            <a:ext cx="1927235" cy="1063938"/>
          </a:xfrm>
          <a:prstGeom prst="wedgeEllipseCallout">
            <a:avLst>
              <a:gd name="adj1" fmla="val -63774"/>
              <a:gd name="adj2" fmla="val 5496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4CE82EF-B7B0-E4CF-F779-ADF6D7B48298}"/>
              </a:ext>
            </a:extLst>
          </p:cNvPr>
          <p:cNvSpPr txBox="1"/>
          <p:nvPr/>
        </p:nvSpPr>
        <p:spPr>
          <a:xfrm>
            <a:off x="3055675" y="1849237"/>
            <a:ext cx="1754943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たけい</a:t>
            </a:r>
            <a:r>
              <a:rPr lang="en-US" altLang="ja-JP" sz="2000" dirty="0"/>
              <a:t>V</a:t>
            </a:r>
            <a:endParaRPr kumimoji="1" lang="ja-JP" altLang="en-US" sz="2000" dirty="0"/>
          </a:p>
        </p:txBody>
      </p:sp>
      <p:sp>
        <p:nvSpPr>
          <p:cNvPr id="22" name="吹き出し: 円形 21">
            <a:extLst>
              <a:ext uri="{FF2B5EF4-FFF2-40B4-BE49-F238E27FC236}">
                <a16:creationId xmlns:a16="http://schemas.microsoft.com/office/drawing/2014/main" id="{95D90EEF-BB99-1A59-C252-BD29409C9F13}"/>
              </a:ext>
            </a:extLst>
          </p:cNvPr>
          <p:cNvSpPr/>
          <p:nvPr/>
        </p:nvSpPr>
        <p:spPr>
          <a:xfrm>
            <a:off x="9053892" y="595666"/>
            <a:ext cx="1927235" cy="1063938"/>
          </a:xfrm>
          <a:prstGeom prst="wedgeEllipseCallout">
            <a:avLst>
              <a:gd name="adj1" fmla="val -63774"/>
              <a:gd name="adj2" fmla="val 5496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B8E0AC-DF42-2DB8-27FA-CA813F998029}"/>
              </a:ext>
            </a:extLst>
          </p:cNvPr>
          <p:cNvSpPr txBox="1"/>
          <p:nvPr/>
        </p:nvSpPr>
        <p:spPr>
          <a:xfrm>
            <a:off x="3796788" y="689681"/>
            <a:ext cx="15359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1st</a:t>
            </a:r>
          </a:p>
          <a:p>
            <a:r>
              <a:rPr lang="ja-JP" altLang="en-US" sz="2800" dirty="0"/>
              <a:t>　</a:t>
            </a:r>
            <a:r>
              <a:rPr kumimoji="1" lang="ja-JP" altLang="en-US" sz="2800" dirty="0"/>
              <a:t>ａｃｔｉｏｎ</a:t>
            </a: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C78B39BA-8963-8F63-DD6D-AE1E97B2DB57}"/>
              </a:ext>
            </a:extLst>
          </p:cNvPr>
          <p:cNvCxnSpPr>
            <a:cxnSpLocks/>
          </p:cNvCxnSpPr>
          <p:nvPr/>
        </p:nvCxnSpPr>
        <p:spPr>
          <a:xfrm>
            <a:off x="1608861" y="2335884"/>
            <a:ext cx="38330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464B5EE-40C7-8A77-BBAD-5A0C082BD0CA}"/>
              </a:ext>
            </a:extLst>
          </p:cNvPr>
          <p:cNvSpPr txBox="1"/>
          <p:nvPr/>
        </p:nvSpPr>
        <p:spPr>
          <a:xfrm>
            <a:off x="1197289" y="2502240"/>
            <a:ext cx="452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友だちに　会いま</a:t>
            </a:r>
            <a:r>
              <a:rPr lang="ja-JP" altLang="en-US" sz="3600" dirty="0">
                <a:latin typeface="+mn-ea"/>
              </a:rPr>
              <a:t>した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7C60D25-B7EF-686A-6D89-42C5ED89CF3E}"/>
              </a:ext>
            </a:extLst>
          </p:cNvPr>
          <p:cNvSpPr txBox="1"/>
          <p:nvPr/>
        </p:nvSpPr>
        <p:spPr>
          <a:xfrm>
            <a:off x="6035479" y="2502240"/>
            <a:ext cx="5189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「こんにちは」と言います。</a:t>
            </a:r>
            <a:endParaRPr kumimoji="1" lang="ja-JP" altLang="en-US" sz="3600" dirty="0">
              <a:latin typeface="+mn-ea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297F115-617E-CCE4-D12C-472ECA9623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65"/>
          <a:stretch>
            <a:fillRect/>
          </a:stretch>
        </p:blipFill>
        <p:spPr>
          <a:xfrm>
            <a:off x="2090485" y="3534219"/>
            <a:ext cx="2737601" cy="3232265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4769D2D-81EC-0EB6-9358-89AACC86CC54}"/>
              </a:ext>
            </a:extLst>
          </p:cNvPr>
          <p:cNvSpPr txBox="1"/>
          <p:nvPr/>
        </p:nvSpPr>
        <p:spPr>
          <a:xfrm>
            <a:off x="9240910" y="689680"/>
            <a:ext cx="15359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2</a:t>
            </a:r>
            <a:r>
              <a:rPr kumimoji="1" lang="en-US" altLang="ja-JP" sz="2800" baseline="30000" dirty="0"/>
              <a:t>nd</a:t>
            </a:r>
            <a:endParaRPr kumimoji="1" lang="en-US" altLang="ja-JP" sz="2800" dirty="0"/>
          </a:p>
          <a:p>
            <a:r>
              <a:rPr lang="ja-JP" altLang="en-US" sz="2800" dirty="0"/>
              <a:t>　</a:t>
            </a:r>
            <a:r>
              <a:rPr kumimoji="1" lang="ja-JP" altLang="en-US" sz="2800" dirty="0"/>
              <a:t>ａｃｔｉｏｎ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E95CCF9-BC48-23AA-0453-C995F961B9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65"/>
          <a:stretch>
            <a:fillRect/>
          </a:stretch>
        </p:blipFill>
        <p:spPr>
          <a:xfrm>
            <a:off x="7219176" y="3456927"/>
            <a:ext cx="2821845" cy="3331732"/>
          </a:xfrm>
          <a:prstGeom prst="rect">
            <a:avLst/>
          </a:prstGeom>
        </p:spPr>
      </p:pic>
      <p:sp>
        <p:nvSpPr>
          <p:cNvPr id="21" name="吹き出し: 角を丸めた四角形 20">
            <a:extLst>
              <a:ext uri="{FF2B5EF4-FFF2-40B4-BE49-F238E27FC236}">
                <a16:creationId xmlns:a16="http://schemas.microsoft.com/office/drawing/2014/main" id="{28A9E5EA-9E8D-4C5A-ACAA-D7089219E726}"/>
              </a:ext>
            </a:extLst>
          </p:cNvPr>
          <p:cNvSpPr/>
          <p:nvPr/>
        </p:nvSpPr>
        <p:spPr>
          <a:xfrm>
            <a:off x="9711356" y="3548768"/>
            <a:ext cx="2030174" cy="745483"/>
          </a:xfrm>
          <a:prstGeom prst="wedgeRoundRectCallout">
            <a:avLst>
              <a:gd name="adj1" fmla="val -76353"/>
              <a:gd name="adj2" fmla="val 4628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9DB4D87-DF3E-F571-62E2-F2FA47260239}"/>
              </a:ext>
            </a:extLst>
          </p:cNvPr>
          <p:cNvSpPr txBox="1"/>
          <p:nvPr/>
        </p:nvSpPr>
        <p:spPr>
          <a:xfrm>
            <a:off x="9828601" y="3659899"/>
            <a:ext cx="179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こんにちは</a:t>
            </a:r>
          </a:p>
        </p:txBody>
      </p:sp>
    </p:spTree>
    <p:extLst>
      <p:ext uri="{BB962C8B-B14F-4D97-AF65-F5344CB8AC3E}">
        <p14:creationId xmlns:p14="http://schemas.microsoft.com/office/powerpoint/2010/main" val="2112703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124</Words>
  <Application>Microsoft Office PowerPoint</Application>
  <PresentationFormat>ワイド画面</PresentationFormat>
  <Paragraphs>39</Paragraphs>
  <Slides>6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2025-12-19T06:16:53Z</dcterms:modified>
</cp:coreProperties>
</file>