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414" r:id="rId2"/>
    <p:sldId id="419" r:id="rId3"/>
    <p:sldId id="480" r:id="rId4"/>
    <p:sldId id="481" r:id="rId5"/>
    <p:sldId id="473" r:id="rId6"/>
    <p:sldId id="485" r:id="rId7"/>
    <p:sldId id="486" r:id="rId8"/>
    <p:sldId id="489" r:id="rId9"/>
    <p:sldId id="491" r:id="rId10"/>
    <p:sldId id="492" r:id="rId11"/>
    <p:sldId id="493" r:id="rId12"/>
    <p:sldId id="434" r:id="rId1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52" y="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197FC5-2561-4294-B767-F208DBBE1C97}" type="datetimeFigureOut">
              <a:rPr kumimoji="1" lang="ja-JP" altLang="en-US" smtClean="0"/>
              <a:t>2026/4/25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0F47B9-3006-49E0-9C00-FEA71F93E9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9517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56FFEE-F498-22E1-0D43-731EAA8D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685544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AD5C1C2-6684-48DB-9AF8-DBCB87D3E1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ECAD789-751F-4A4A-9C0F-97C5FAA2FD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3A9EAF0-243D-4498-B8B6-E36E4B3592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BC83A-D181-4742-8E63-083546E59054}" type="datetimeFigureOut">
              <a:rPr kumimoji="1" lang="ja-JP" altLang="en-US" smtClean="0"/>
              <a:t>2026/4/25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C1F8A1B-47C3-4CD6-A102-33B1EFF42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AB3559F-6114-4F6B-AB5E-41768CDDDC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0455C-157F-49C4-A2DC-BD9C9E3585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9646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41D1A628-4FE8-468C-9194-1042A00BC8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BC83A-D181-4742-8E63-083546E59054}" type="datetimeFigureOut">
              <a:rPr kumimoji="1" lang="ja-JP" altLang="en-US" smtClean="0"/>
              <a:t>2026/4/25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0DC896E2-79E6-4B6B-864B-3F772C150F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E93888F-E8CD-4034-847C-F5CF4F9FA6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0455C-157F-49C4-A2DC-BD9C9E3585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62325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937A74-6C06-6FA0-2CFC-9D8CD9530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7131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>
            <a:extLst>
              <a:ext uri="{FF2B5EF4-FFF2-40B4-BE49-F238E27FC236}">
                <a16:creationId xmlns:a16="http://schemas.microsoft.com/office/drawing/2014/main" id="{9293FFF4-93F0-48DE-BC8F-203DB439EB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120798" y="752611"/>
            <a:ext cx="5950404" cy="4769640"/>
          </a:xfrm>
          <a:prstGeom prst="rect">
            <a:avLst/>
          </a:prstGeom>
        </p:spPr>
      </p:pic>
      <p:sp>
        <p:nvSpPr>
          <p:cNvPr id="9" name="矢印: 右 8">
            <a:extLst>
              <a:ext uri="{FF2B5EF4-FFF2-40B4-BE49-F238E27FC236}">
                <a16:creationId xmlns:a16="http://schemas.microsoft.com/office/drawing/2014/main" id="{F20B39AA-921C-45F7-AAA9-4D3F7FBA18DA}"/>
              </a:ext>
            </a:extLst>
          </p:cNvPr>
          <p:cNvSpPr/>
          <p:nvPr/>
        </p:nvSpPr>
        <p:spPr>
          <a:xfrm>
            <a:off x="5136873" y="4675652"/>
            <a:ext cx="1763486" cy="1050896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+mn-ea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EF682258-CC59-470D-9AB8-65FA97AB0A86}"/>
              </a:ext>
            </a:extLst>
          </p:cNvPr>
          <p:cNvSpPr txBox="1"/>
          <p:nvPr/>
        </p:nvSpPr>
        <p:spPr>
          <a:xfrm>
            <a:off x="7021833" y="255926"/>
            <a:ext cx="15648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>
                <a:solidFill>
                  <a:schemeClr val="accent1"/>
                </a:solidFill>
                <a:latin typeface="+mn-ea"/>
              </a:rPr>
              <a:t>わたし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343EE920-F679-43EE-8DBA-6E68BEC3944B}"/>
              </a:ext>
            </a:extLst>
          </p:cNvPr>
          <p:cNvSpPr txBox="1"/>
          <p:nvPr/>
        </p:nvSpPr>
        <p:spPr>
          <a:xfrm>
            <a:off x="3320344" y="281685"/>
            <a:ext cx="19349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>
                <a:latin typeface="+mn-ea"/>
              </a:rPr>
              <a:t>ともだち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0B472759-4671-4A37-A6BE-B9525C55AD74}"/>
              </a:ext>
            </a:extLst>
          </p:cNvPr>
          <p:cNvSpPr txBox="1"/>
          <p:nvPr/>
        </p:nvSpPr>
        <p:spPr>
          <a:xfrm>
            <a:off x="1765023" y="5879329"/>
            <a:ext cx="102706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>
                <a:solidFill>
                  <a:schemeClr val="accent1"/>
                </a:solidFill>
                <a:latin typeface="+mn-ea"/>
                <a:cs typeface="Microsoft Himalaya" panose="01010100010101010101" pitchFamily="2" charset="0"/>
              </a:rPr>
              <a:t>わたしは</a:t>
            </a:r>
            <a:r>
              <a:rPr kumimoji="1" lang="ja-JP" altLang="en-US" sz="3600" dirty="0">
                <a:latin typeface="+mn-ea"/>
                <a:cs typeface="Microsoft Himalaya" panose="01010100010101010101" pitchFamily="2" charset="0"/>
              </a:rPr>
              <a:t>　</a:t>
            </a:r>
            <a:r>
              <a:rPr kumimoji="1" lang="ja-JP" altLang="en-US" sz="3600" u="sng" dirty="0">
                <a:latin typeface="+mn-ea"/>
                <a:cs typeface="Microsoft Himalaya" panose="01010100010101010101" pitchFamily="2" charset="0"/>
              </a:rPr>
              <a:t>ともだち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  <a:cs typeface="Microsoft Himalaya" panose="01010100010101010101" pitchFamily="2" charset="0"/>
              </a:rPr>
              <a:t>に</a:t>
            </a:r>
            <a:r>
              <a:rPr kumimoji="1" lang="ja-JP" altLang="en-US" sz="3600" dirty="0">
                <a:latin typeface="+mn-ea"/>
                <a:cs typeface="Microsoft Himalaya" panose="01010100010101010101" pitchFamily="2" charset="0"/>
              </a:rPr>
              <a:t>　</a:t>
            </a:r>
            <a:r>
              <a:rPr kumimoji="1" lang="ja-JP" altLang="en-US" sz="3600" u="sng" dirty="0">
                <a:latin typeface="+mn-ea"/>
                <a:cs typeface="Microsoft Himalaya" panose="01010100010101010101" pitchFamily="2" charset="0"/>
              </a:rPr>
              <a:t>プレゼント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  <a:cs typeface="Microsoft Himalaya" panose="01010100010101010101" pitchFamily="2" charset="0"/>
              </a:rPr>
              <a:t>を</a:t>
            </a:r>
            <a:r>
              <a:rPr kumimoji="1" lang="ja-JP" altLang="en-US" sz="3600" dirty="0">
                <a:latin typeface="+mn-ea"/>
                <a:cs typeface="Microsoft Himalaya" panose="01010100010101010101" pitchFamily="2" charset="0"/>
              </a:rPr>
              <a:t>　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  <a:cs typeface="Microsoft Himalaya" panose="01010100010101010101" pitchFamily="2" charset="0"/>
              </a:rPr>
              <a:t>もらいました</a:t>
            </a:r>
            <a:r>
              <a:rPr kumimoji="1" lang="ja-JP" altLang="en-US" sz="3600" dirty="0">
                <a:latin typeface="+mn-ea"/>
                <a:cs typeface="Microsoft Himalaya" panose="01010100010101010101" pitchFamily="2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888106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64E0A811-8F7C-4DBB-B136-1668F2C5E3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52" y="503903"/>
            <a:ext cx="1894000" cy="2925097"/>
          </a:xfrm>
          <a:prstGeom prst="rect">
            <a:avLst/>
          </a:prstGeom>
        </p:spPr>
      </p:pic>
      <p:sp>
        <p:nvSpPr>
          <p:cNvPr id="6" name="思考の吹き出し: 雲形 5">
            <a:extLst>
              <a:ext uri="{FF2B5EF4-FFF2-40B4-BE49-F238E27FC236}">
                <a16:creationId xmlns:a16="http://schemas.microsoft.com/office/drawing/2014/main" id="{2BA93EDD-FDE0-44D9-824E-8901CA57A7BF}"/>
              </a:ext>
            </a:extLst>
          </p:cNvPr>
          <p:cNvSpPr/>
          <p:nvPr/>
        </p:nvSpPr>
        <p:spPr>
          <a:xfrm>
            <a:off x="2263582" y="95219"/>
            <a:ext cx="2585883" cy="1858297"/>
          </a:xfrm>
          <a:prstGeom prst="cloudCallout">
            <a:avLst>
              <a:gd name="adj1" fmla="val -62658"/>
              <a:gd name="adj2" fmla="val 1382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3FD27448-9B2E-4B33-A627-8D13113EBB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9021" y="513090"/>
            <a:ext cx="1176009" cy="1440426"/>
          </a:xfrm>
          <a:prstGeom prst="rect">
            <a:avLst/>
          </a:prstGeom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147EA8BB-1A47-41A3-891F-D02BB4669685}"/>
              </a:ext>
            </a:extLst>
          </p:cNvPr>
          <p:cNvSpPr txBox="1"/>
          <p:nvPr/>
        </p:nvSpPr>
        <p:spPr>
          <a:xfrm>
            <a:off x="3094855" y="232248"/>
            <a:ext cx="979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ともだち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305F3A4B-8FFB-4F9A-939C-C91691096C7B}"/>
              </a:ext>
            </a:extLst>
          </p:cNvPr>
          <p:cNvSpPr txBox="1"/>
          <p:nvPr/>
        </p:nvSpPr>
        <p:spPr>
          <a:xfrm>
            <a:off x="2066085" y="2656032"/>
            <a:ext cx="40978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>
                <a:latin typeface="+mn-ea"/>
              </a:rPr>
              <a:t>友達に　手紙を　</a:t>
            </a:r>
            <a:r>
              <a:rPr kumimoji="1" lang="ja-JP" altLang="en-US" sz="2800" dirty="0">
                <a:solidFill>
                  <a:srgbClr val="FF0000"/>
                </a:solidFill>
                <a:latin typeface="+mn-ea"/>
              </a:rPr>
              <a:t>書きます</a:t>
            </a:r>
            <a:r>
              <a:rPr kumimoji="1" lang="ja-JP" altLang="en-US" sz="2800" dirty="0">
                <a:latin typeface="+mn-ea"/>
              </a:rPr>
              <a:t>。</a:t>
            </a:r>
          </a:p>
        </p:txBody>
      </p:sp>
      <p:pic>
        <p:nvPicPr>
          <p:cNvPr id="14" name="図 13">
            <a:extLst>
              <a:ext uri="{FF2B5EF4-FFF2-40B4-BE49-F238E27FC236}">
                <a16:creationId xmlns:a16="http://schemas.microsoft.com/office/drawing/2014/main" id="{54071920-C965-4851-9A63-512676FE19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1780" y="554031"/>
            <a:ext cx="2017819" cy="2806143"/>
          </a:xfrm>
          <a:prstGeom prst="rect">
            <a:avLst/>
          </a:prstGeom>
        </p:spPr>
      </p:pic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83DA7A4E-85D9-41A1-884F-413E5376AFCC}"/>
              </a:ext>
            </a:extLst>
          </p:cNvPr>
          <p:cNvSpPr txBox="1"/>
          <p:nvPr/>
        </p:nvSpPr>
        <p:spPr>
          <a:xfrm>
            <a:off x="8076970" y="2623904"/>
            <a:ext cx="40978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>
                <a:latin typeface="+mn-ea"/>
              </a:rPr>
              <a:t>彼女に　電話を　</a:t>
            </a:r>
            <a:r>
              <a:rPr kumimoji="1" lang="ja-JP" altLang="en-US" sz="2800" dirty="0">
                <a:solidFill>
                  <a:srgbClr val="FF0000"/>
                </a:solidFill>
                <a:latin typeface="+mn-ea"/>
              </a:rPr>
              <a:t>かけます</a:t>
            </a:r>
            <a:r>
              <a:rPr kumimoji="1" lang="ja-JP" altLang="en-US" sz="2800" dirty="0">
                <a:latin typeface="+mn-ea"/>
              </a:rPr>
              <a:t>。</a:t>
            </a:r>
          </a:p>
        </p:txBody>
      </p:sp>
      <p:sp>
        <p:nvSpPr>
          <p:cNvPr id="22" name="思考の吹き出し: 雲形 21">
            <a:extLst>
              <a:ext uri="{FF2B5EF4-FFF2-40B4-BE49-F238E27FC236}">
                <a16:creationId xmlns:a16="http://schemas.microsoft.com/office/drawing/2014/main" id="{388E5D2E-5AE2-4B44-AEEC-928D05AC28E4}"/>
              </a:ext>
            </a:extLst>
          </p:cNvPr>
          <p:cNvSpPr/>
          <p:nvPr/>
        </p:nvSpPr>
        <p:spPr>
          <a:xfrm>
            <a:off x="8315098" y="266111"/>
            <a:ext cx="2585883" cy="1858297"/>
          </a:xfrm>
          <a:prstGeom prst="cloudCallout">
            <a:avLst>
              <a:gd name="adj1" fmla="val -62658"/>
              <a:gd name="adj2" fmla="val 1382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24" name="図 23">
            <a:extLst>
              <a:ext uri="{FF2B5EF4-FFF2-40B4-BE49-F238E27FC236}">
                <a16:creationId xmlns:a16="http://schemas.microsoft.com/office/drawing/2014/main" id="{16874CDE-7B07-44B1-8445-2CAAFE813C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9992" y="664939"/>
            <a:ext cx="1115085" cy="1386843"/>
          </a:xfrm>
          <a:prstGeom prst="rect">
            <a:avLst/>
          </a:prstGeom>
        </p:spPr>
      </p:pic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7715E594-48FC-406F-AEAF-050F36B5B62D}"/>
              </a:ext>
            </a:extLst>
          </p:cNvPr>
          <p:cNvSpPr txBox="1"/>
          <p:nvPr/>
        </p:nvSpPr>
        <p:spPr>
          <a:xfrm>
            <a:off x="9144769" y="368319"/>
            <a:ext cx="9909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かのじょ</a:t>
            </a:r>
          </a:p>
        </p:txBody>
      </p:sp>
      <p:pic>
        <p:nvPicPr>
          <p:cNvPr id="26" name="図 25">
            <a:extLst>
              <a:ext uri="{FF2B5EF4-FFF2-40B4-BE49-F238E27FC236}">
                <a16:creationId xmlns:a16="http://schemas.microsoft.com/office/drawing/2014/main" id="{5713B012-5A1A-403D-BBAE-7BD549CCD6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40833" y="4463731"/>
            <a:ext cx="2310603" cy="2299050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E12ED32A-2D5C-43A5-9403-CEEF5EFB3EC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9533" y="3710876"/>
            <a:ext cx="1125565" cy="1243719"/>
          </a:xfrm>
          <a:prstGeom prst="rect">
            <a:avLst/>
          </a:prstGeom>
        </p:spPr>
      </p:pic>
      <p:sp>
        <p:nvSpPr>
          <p:cNvPr id="30" name="矢印: 環状 29">
            <a:extLst>
              <a:ext uri="{FF2B5EF4-FFF2-40B4-BE49-F238E27FC236}">
                <a16:creationId xmlns:a16="http://schemas.microsoft.com/office/drawing/2014/main" id="{D5CCCB03-568A-463D-BE52-399EC9CBD165}"/>
              </a:ext>
            </a:extLst>
          </p:cNvPr>
          <p:cNvSpPr/>
          <p:nvPr/>
        </p:nvSpPr>
        <p:spPr>
          <a:xfrm rot="19559414">
            <a:off x="5025394" y="3725426"/>
            <a:ext cx="2489765" cy="1838452"/>
          </a:xfrm>
          <a:prstGeom prst="circularArrow">
            <a:avLst>
              <a:gd name="adj1" fmla="val 6835"/>
              <a:gd name="adj2" fmla="val 1203929"/>
              <a:gd name="adj3" fmla="val 20359049"/>
              <a:gd name="adj4" fmla="val 12574367"/>
              <a:gd name="adj5" fmla="val 16965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EDD44285-7B54-46E3-B00F-9237BC560BE2}"/>
              </a:ext>
            </a:extLst>
          </p:cNvPr>
          <p:cNvSpPr txBox="1"/>
          <p:nvPr/>
        </p:nvSpPr>
        <p:spPr>
          <a:xfrm>
            <a:off x="4849465" y="5902471"/>
            <a:ext cx="44088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dirty="0">
                <a:latin typeface="+mn-ea"/>
              </a:rPr>
              <a:t>会社</a:t>
            </a:r>
            <a:r>
              <a:rPr kumimoji="1" lang="ja-JP" altLang="en-US" sz="2800" dirty="0">
                <a:latin typeface="+mn-ea"/>
              </a:rPr>
              <a:t>に　メールを　</a:t>
            </a:r>
            <a:r>
              <a:rPr kumimoji="1" lang="ja-JP" altLang="en-US" sz="2800" dirty="0">
                <a:solidFill>
                  <a:srgbClr val="FF0000"/>
                </a:solidFill>
                <a:latin typeface="+mn-ea"/>
              </a:rPr>
              <a:t>送ります</a:t>
            </a:r>
            <a:r>
              <a:rPr kumimoji="1" lang="ja-JP" altLang="en-US" sz="2800" dirty="0">
                <a:latin typeface="+mn-ea"/>
              </a:rPr>
              <a:t>。</a:t>
            </a: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085D06E8-5416-4A45-9CF8-9E00E7CE3746}"/>
              </a:ext>
            </a:extLst>
          </p:cNvPr>
          <p:cNvSpPr txBox="1"/>
          <p:nvPr/>
        </p:nvSpPr>
        <p:spPr>
          <a:xfrm>
            <a:off x="2181847" y="2493979"/>
            <a:ext cx="8050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+mn-ea"/>
              </a:rPr>
              <a:t>ともだち</a:t>
            </a: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EA5B63A9-ADA5-470E-A434-D8851A7BEEE8}"/>
              </a:ext>
            </a:extLst>
          </p:cNvPr>
          <p:cNvSpPr txBox="1"/>
          <p:nvPr/>
        </p:nvSpPr>
        <p:spPr>
          <a:xfrm>
            <a:off x="3398137" y="2491386"/>
            <a:ext cx="6944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+mn-ea"/>
              </a:rPr>
              <a:t>てがみ</a:t>
            </a: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5BDE7B15-FFBC-447B-87FA-EAD731981C5A}"/>
              </a:ext>
            </a:extLst>
          </p:cNvPr>
          <p:cNvSpPr txBox="1"/>
          <p:nvPr/>
        </p:nvSpPr>
        <p:spPr>
          <a:xfrm>
            <a:off x="4613700" y="2515053"/>
            <a:ext cx="3609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400" dirty="0">
                <a:latin typeface="+mn-ea"/>
              </a:rPr>
              <a:t>か</a:t>
            </a:r>
            <a:endParaRPr kumimoji="1" lang="ja-JP" altLang="en-US" sz="1400" dirty="0">
              <a:latin typeface="+mn-ea"/>
            </a:endParaRP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7F79FDF9-3BE6-4720-A1AB-C78C24AE2A6E}"/>
              </a:ext>
            </a:extLst>
          </p:cNvPr>
          <p:cNvSpPr txBox="1"/>
          <p:nvPr/>
        </p:nvSpPr>
        <p:spPr>
          <a:xfrm>
            <a:off x="8147959" y="2478179"/>
            <a:ext cx="8114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400" dirty="0">
                <a:latin typeface="+mn-ea"/>
              </a:rPr>
              <a:t>かのじょ</a:t>
            </a:r>
            <a:endParaRPr kumimoji="1" lang="ja-JP" altLang="en-US" sz="1400" dirty="0">
              <a:latin typeface="+mn-ea"/>
            </a:endParaRP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085792D2-391A-46A6-B89A-DBF6DE1C4F6F}"/>
              </a:ext>
            </a:extLst>
          </p:cNvPr>
          <p:cNvSpPr txBox="1"/>
          <p:nvPr/>
        </p:nvSpPr>
        <p:spPr>
          <a:xfrm>
            <a:off x="9400826" y="2475058"/>
            <a:ext cx="7040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+mn-ea"/>
              </a:rPr>
              <a:t>でんわ</a:t>
            </a:r>
          </a:p>
        </p:txBody>
      </p: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DE967E04-242F-4F62-83F2-9BA7FA018F12}"/>
              </a:ext>
            </a:extLst>
          </p:cNvPr>
          <p:cNvSpPr txBox="1"/>
          <p:nvPr/>
        </p:nvSpPr>
        <p:spPr>
          <a:xfrm>
            <a:off x="4949587" y="5746041"/>
            <a:ext cx="8178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400" dirty="0">
                <a:latin typeface="+mn-ea"/>
              </a:rPr>
              <a:t>かいしゃ</a:t>
            </a:r>
            <a:endParaRPr kumimoji="1" lang="ja-JP" altLang="en-US" sz="1400" dirty="0">
              <a:latin typeface="+mn-ea"/>
            </a:endParaRP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5F7F8ED8-B750-47F7-8BBB-D77F17810BB0}"/>
              </a:ext>
            </a:extLst>
          </p:cNvPr>
          <p:cNvSpPr txBox="1"/>
          <p:nvPr/>
        </p:nvSpPr>
        <p:spPr>
          <a:xfrm>
            <a:off x="7586114" y="5709345"/>
            <a:ext cx="4796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+mn-ea"/>
              </a:rPr>
              <a:t>おく</a:t>
            </a:r>
          </a:p>
        </p:txBody>
      </p:sp>
      <p:sp>
        <p:nvSpPr>
          <p:cNvPr id="2" name="矢印: 右 1">
            <a:extLst>
              <a:ext uri="{FF2B5EF4-FFF2-40B4-BE49-F238E27FC236}">
                <a16:creationId xmlns:a16="http://schemas.microsoft.com/office/drawing/2014/main" id="{C7157D79-93C9-9D3C-4F51-7F48BC43CB58}"/>
              </a:ext>
            </a:extLst>
          </p:cNvPr>
          <p:cNvSpPr/>
          <p:nvPr/>
        </p:nvSpPr>
        <p:spPr>
          <a:xfrm rot="20462709">
            <a:off x="2030739" y="1838850"/>
            <a:ext cx="1105593" cy="606829"/>
          </a:xfrm>
          <a:prstGeom prst="righ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3" name="矢印: 右 2">
            <a:extLst>
              <a:ext uri="{FF2B5EF4-FFF2-40B4-BE49-F238E27FC236}">
                <a16:creationId xmlns:a16="http://schemas.microsoft.com/office/drawing/2014/main" id="{5EEA6074-F191-68CB-C139-284874D1F8E1}"/>
              </a:ext>
            </a:extLst>
          </p:cNvPr>
          <p:cNvSpPr/>
          <p:nvPr/>
        </p:nvSpPr>
        <p:spPr>
          <a:xfrm rot="20462709">
            <a:off x="7984816" y="1822363"/>
            <a:ext cx="1005559" cy="606829"/>
          </a:xfrm>
          <a:prstGeom prst="righ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990633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64E0A811-8F7C-4DBB-B136-1668F2C5E3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593" y="645211"/>
            <a:ext cx="1894000" cy="2925097"/>
          </a:xfrm>
          <a:prstGeom prst="rect">
            <a:avLst/>
          </a:prstGeom>
        </p:spPr>
      </p:pic>
      <p:sp>
        <p:nvSpPr>
          <p:cNvPr id="6" name="思考の吹き出し: 雲形 5">
            <a:extLst>
              <a:ext uri="{FF2B5EF4-FFF2-40B4-BE49-F238E27FC236}">
                <a16:creationId xmlns:a16="http://schemas.microsoft.com/office/drawing/2014/main" id="{2BA93EDD-FDE0-44D9-824E-8901CA57A7BF}"/>
              </a:ext>
            </a:extLst>
          </p:cNvPr>
          <p:cNvSpPr/>
          <p:nvPr/>
        </p:nvSpPr>
        <p:spPr>
          <a:xfrm>
            <a:off x="2280723" y="236527"/>
            <a:ext cx="2585883" cy="1858297"/>
          </a:xfrm>
          <a:prstGeom prst="cloudCallout">
            <a:avLst>
              <a:gd name="adj1" fmla="val -62658"/>
              <a:gd name="adj2" fmla="val 1382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3FD27448-9B2E-4B33-A627-8D13113EBB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6162" y="654398"/>
            <a:ext cx="1176009" cy="1440426"/>
          </a:xfrm>
          <a:prstGeom prst="rect">
            <a:avLst/>
          </a:prstGeom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147EA8BB-1A47-41A3-891F-D02BB4669685}"/>
              </a:ext>
            </a:extLst>
          </p:cNvPr>
          <p:cNvSpPr txBox="1"/>
          <p:nvPr/>
        </p:nvSpPr>
        <p:spPr>
          <a:xfrm>
            <a:off x="3222054" y="4132893"/>
            <a:ext cx="8451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たなか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305F3A4B-8FFB-4F9A-939C-C91691096C7B}"/>
              </a:ext>
            </a:extLst>
          </p:cNvPr>
          <p:cNvSpPr txBox="1"/>
          <p:nvPr/>
        </p:nvSpPr>
        <p:spPr>
          <a:xfrm>
            <a:off x="1739214" y="2797550"/>
            <a:ext cx="4540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>
                <a:latin typeface="+mn-ea"/>
              </a:rPr>
              <a:t>友達に　手紙を　</a:t>
            </a:r>
            <a:r>
              <a:rPr kumimoji="1" lang="ja-JP" altLang="en-US" sz="2800" dirty="0">
                <a:solidFill>
                  <a:srgbClr val="FF0000"/>
                </a:solidFill>
                <a:latin typeface="+mn-ea"/>
              </a:rPr>
              <a:t>もらいました</a:t>
            </a:r>
            <a:r>
              <a:rPr kumimoji="1" lang="ja-JP" altLang="en-US" sz="2800" dirty="0">
                <a:latin typeface="+mn-ea"/>
              </a:rPr>
              <a:t>。</a:t>
            </a:r>
          </a:p>
        </p:txBody>
      </p:sp>
      <p:pic>
        <p:nvPicPr>
          <p:cNvPr id="14" name="図 13">
            <a:extLst>
              <a:ext uri="{FF2B5EF4-FFF2-40B4-BE49-F238E27FC236}">
                <a16:creationId xmlns:a16="http://schemas.microsoft.com/office/drawing/2014/main" id="{54071920-C965-4851-9A63-512676FE19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21" y="695339"/>
            <a:ext cx="2017819" cy="2806143"/>
          </a:xfrm>
          <a:prstGeom prst="rect">
            <a:avLst/>
          </a:prstGeom>
        </p:spPr>
      </p:pic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83DA7A4E-85D9-41A1-884F-413E5376AFCC}"/>
              </a:ext>
            </a:extLst>
          </p:cNvPr>
          <p:cNvSpPr txBox="1"/>
          <p:nvPr/>
        </p:nvSpPr>
        <p:spPr>
          <a:xfrm>
            <a:off x="7869846" y="2763181"/>
            <a:ext cx="42623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>
                <a:latin typeface="+mn-ea"/>
              </a:rPr>
              <a:t>彼に　電話を　</a:t>
            </a:r>
            <a:r>
              <a:rPr kumimoji="1" lang="ja-JP" altLang="en-US" sz="2800" dirty="0">
                <a:solidFill>
                  <a:srgbClr val="FF0000"/>
                </a:solidFill>
                <a:latin typeface="+mn-ea"/>
              </a:rPr>
              <a:t>もらいました</a:t>
            </a:r>
            <a:r>
              <a:rPr kumimoji="1" lang="ja-JP" altLang="en-US" sz="2800" dirty="0">
                <a:latin typeface="+mn-ea"/>
              </a:rPr>
              <a:t>。</a:t>
            </a:r>
          </a:p>
        </p:txBody>
      </p:sp>
      <p:sp>
        <p:nvSpPr>
          <p:cNvPr id="22" name="思考の吹き出し: 雲形 21">
            <a:extLst>
              <a:ext uri="{FF2B5EF4-FFF2-40B4-BE49-F238E27FC236}">
                <a16:creationId xmlns:a16="http://schemas.microsoft.com/office/drawing/2014/main" id="{388E5D2E-5AE2-4B44-AEEC-928D05AC28E4}"/>
              </a:ext>
            </a:extLst>
          </p:cNvPr>
          <p:cNvSpPr/>
          <p:nvPr/>
        </p:nvSpPr>
        <p:spPr>
          <a:xfrm>
            <a:off x="8332239" y="407419"/>
            <a:ext cx="2585883" cy="1858297"/>
          </a:xfrm>
          <a:prstGeom prst="cloudCallout">
            <a:avLst>
              <a:gd name="adj1" fmla="val -62658"/>
              <a:gd name="adj2" fmla="val 1382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24" name="図 23">
            <a:extLst>
              <a:ext uri="{FF2B5EF4-FFF2-40B4-BE49-F238E27FC236}">
                <a16:creationId xmlns:a16="http://schemas.microsoft.com/office/drawing/2014/main" id="{16874CDE-7B07-44B1-8445-2CAAFE813C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7133" y="806247"/>
            <a:ext cx="1115085" cy="1386843"/>
          </a:xfrm>
          <a:prstGeom prst="rect">
            <a:avLst/>
          </a:prstGeom>
        </p:spPr>
      </p:pic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7715E594-48FC-406F-AEAF-050F36B5B62D}"/>
              </a:ext>
            </a:extLst>
          </p:cNvPr>
          <p:cNvSpPr txBox="1"/>
          <p:nvPr/>
        </p:nvSpPr>
        <p:spPr>
          <a:xfrm>
            <a:off x="6841295" y="285066"/>
            <a:ext cx="6383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かれ</a:t>
            </a: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085D06E8-5416-4A45-9CF8-9E00E7CE3746}"/>
              </a:ext>
            </a:extLst>
          </p:cNvPr>
          <p:cNvSpPr txBox="1"/>
          <p:nvPr/>
        </p:nvSpPr>
        <p:spPr>
          <a:xfrm>
            <a:off x="1795647" y="2601522"/>
            <a:ext cx="8050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+mn-ea"/>
              </a:rPr>
              <a:t>ともだち</a:t>
            </a: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EA5B63A9-ADA5-470E-A434-D8851A7BEEE8}"/>
              </a:ext>
            </a:extLst>
          </p:cNvPr>
          <p:cNvSpPr txBox="1"/>
          <p:nvPr/>
        </p:nvSpPr>
        <p:spPr>
          <a:xfrm>
            <a:off x="3083679" y="2609622"/>
            <a:ext cx="6944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+mn-ea"/>
              </a:rPr>
              <a:t>てがみ</a:t>
            </a: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7F79FDF9-3BE6-4720-A1AB-C78C24AE2A6E}"/>
              </a:ext>
            </a:extLst>
          </p:cNvPr>
          <p:cNvSpPr txBox="1"/>
          <p:nvPr/>
        </p:nvSpPr>
        <p:spPr>
          <a:xfrm>
            <a:off x="7907353" y="2609292"/>
            <a:ext cx="5373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400" dirty="0">
                <a:latin typeface="+mn-ea"/>
              </a:rPr>
              <a:t>かれ</a:t>
            </a:r>
            <a:endParaRPr kumimoji="1" lang="ja-JP" altLang="en-US" sz="1400" dirty="0">
              <a:latin typeface="+mn-ea"/>
            </a:endParaRP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085792D2-391A-46A6-B89A-DBF6DE1C4F6F}"/>
              </a:ext>
            </a:extLst>
          </p:cNvPr>
          <p:cNvSpPr txBox="1"/>
          <p:nvPr/>
        </p:nvSpPr>
        <p:spPr>
          <a:xfrm>
            <a:off x="8817326" y="2596207"/>
            <a:ext cx="7040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+mn-ea"/>
              </a:rPr>
              <a:t>でんわ</a:t>
            </a:r>
          </a:p>
        </p:txBody>
      </p:sp>
      <p:sp>
        <p:nvSpPr>
          <p:cNvPr id="2" name="矢印: 右 1">
            <a:extLst>
              <a:ext uri="{FF2B5EF4-FFF2-40B4-BE49-F238E27FC236}">
                <a16:creationId xmlns:a16="http://schemas.microsoft.com/office/drawing/2014/main" id="{C7157D79-93C9-9D3C-4F51-7F48BC43CB58}"/>
              </a:ext>
            </a:extLst>
          </p:cNvPr>
          <p:cNvSpPr/>
          <p:nvPr/>
        </p:nvSpPr>
        <p:spPr>
          <a:xfrm rot="20462709">
            <a:off x="2047880" y="1980158"/>
            <a:ext cx="1105593" cy="606829"/>
          </a:xfrm>
          <a:prstGeom prst="righ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3" name="矢印: 右 2">
            <a:extLst>
              <a:ext uri="{FF2B5EF4-FFF2-40B4-BE49-F238E27FC236}">
                <a16:creationId xmlns:a16="http://schemas.microsoft.com/office/drawing/2014/main" id="{5EEA6074-F191-68CB-C139-284874D1F8E1}"/>
              </a:ext>
            </a:extLst>
          </p:cNvPr>
          <p:cNvSpPr/>
          <p:nvPr/>
        </p:nvSpPr>
        <p:spPr>
          <a:xfrm rot="20462709">
            <a:off x="7922960" y="1939774"/>
            <a:ext cx="1105593" cy="606829"/>
          </a:xfrm>
          <a:prstGeom prst="righ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4" name="楕円 3">
            <a:extLst>
              <a:ext uri="{FF2B5EF4-FFF2-40B4-BE49-F238E27FC236}">
                <a16:creationId xmlns:a16="http://schemas.microsoft.com/office/drawing/2014/main" id="{5C24CB7A-7F67-9691-CB29-8557EC61BCFD}"/>
              </a:ext>
            </a:extLst>
          </p:cNvPr>
          <p:cNvSpPr/>
          <p:nvPr/>
        </p:nvSpPr>
        <p:spPr>
          <a:xfrm>
            <a:off x="2186180" y="249586"/>
            <a:ext cx="2871514" cy="168740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7" name="楕円 6">
            <a:extLst>
              <a:ext uri="{FF2B5EF4-FFF2-40B4-BE49-F238E27FC236}">
                <a16:creationId xmlns:a16="http://schemas.microsoft.com/office/drawing/2014/main" id="{E6194130-F05F-1D97-7FB0-21BD2EC5EA76}"/>
              </a:ext>
            </a:extLst>
          </p:cNvPr>
          <p:cNvSpPr/>
          <p:nvPr/>
        </p:nvSpPr>
        <p:spPr>
          <a:xfrm>
            <a:off x="8234303" y="432309"/>
            <a:ext cx="2871514" cy="168740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E2CDCD92-78E8-4F85-C153-FF8CD43CA71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40833" y="4463731"/>
            <a:ext cx="2310603" cy="2299050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24CC0804-2F49-18FF-EE55-C3C9FDF2983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9533" y="3710876"/>
            <a:ext cx="1125565" cy="1243719"/>
          </a:xfrm>
          <a:prstGeom prst="rect">
            <a:avLst/>
          </a:prstGeom>
        </p:spPr>
      </p:pic>
      <p:sp>
        <p:nvSpPr>
          <p:cNvPr id="15" name="矢印: 環状 14">
            <a:extLst>
              <a:ext uri="{FF2B5EF4-FFF2-40B4-BE49-F238E27FC236}">
                <a16:creationId xmlns:a16="http://schemas.microsoft.com/office/drawing/2014/main" id="{DE46D13D-BE07-F672-F7E5-0AC1F64992CA}"/>
              </a:ext>
            </a:extLst>
          </p:cNvPr>
          <p:cNvSpPr/>
          <p:nvPr/>
        </p:nvSpPr>
        <p:spPr>
          <a:xfrm rot="19559414">
            <a:off x="4932401" y="3782751"/>
            <a:ext cx="2489765" cy="1838452"/>
          </a:xfrm>
          <a:prstGeom prst="circularArrow">
            <a:avLst>
              <a:gd name="adj1" fmla="val 6835"/>
              <a:gd name="adj2" fmla="val 1203929"/>
              <a:gd name="adj3" fmla="val 20359049"/>
              <a:gd name="adj4" fmla="val 12574367"/>
              <a:gd name="adj5" fmla="val 16965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934D02C1-CD1C-DBAD-D227-88F5EBBEB387}"/>
              </a:ext>
            </a:extLst>
          </p:cNvPr>
          <p:cNvSpPr txBox="1"/>
          <p:nvPr/>
        </p:nvSpPr>
        <p:spPr>
          <a:xfrm>
            <a:off x="4849465" y="5902471"/>
            <a:ext cx="5765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dirty="0">
                <a:latin typeface="+mn-ea"/>
              </a:rPr>
              <a:t>たなかさん</a:t>
            </a:r>
            <a:r>
              <a:rPr kumimoji="1" lang="ja-JP" altLang="en-US" sz="2800" dirty="0">
                <a:latin typeface="+mn-ea"/>
              </a:rPr>
              <a:t>に　メールを　</a:t>
            </a:r>
            <a:r>
              <a:rPr kumimoji="1" lang="ja-JP" altLang="en-US" sz="2800" dirty="0">
                <a:solidFill>
                  <a:srgbClr val="FF0000"/>
                </a:solidFill>
                <a:latin typeface="+mn-ea"/>
              </a:rPr>
              <a:t>もらいました</a:t>
            </a:r>
            <a:r>
              <a:rPr kumimoji="1" lang="ja-JP" altLang="en-US" sz="2800" dirty="0">
                <a:latin typeface="+mn-ea"/>
              </a:rPr>
              <a:t>。</a:t>
            </a:r>
          </a:p>
        </p:txBody>
      </p:sp>
      <p:sp>
        <p:nvSpPr>
          <p:cNvPr id="21" name="楕円 20">
            <a:extLst>
              <a:ext uri="{FF2B5EF4-FFF2-40B4-BE49-F238E27FC236}">
                <a16:creationId xmlns:a16="http://schemas.microsoft.com/office/drawing/2014/main" id="{B538850D-D87C-FDE8-85E5-F1230D713451}"/>
              </a:ext>
            </a:extLst>
          </p:cNvPr>
          <p:cNvSpPr/>
          <p:nvPr/>
        </p:nvSpPr>
        <p:spPr>
          <a:xfrm>
            <a:off x="6840566" y="3514137"/>
            <a:ext cx="1780288" cy="168740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545F39C4-C3EC-8803-4A59-3CE23ADC4503}"/>
              </a:ext>
            </a:extLst>
          </p:cNvPr>
          <p:cNvSpPr txBox="1"/>
          <p:nvPr/>
        </p:nvSpPr>
        <p:spPr>
          <a:xfrm>
            <a:off x="715354" y="326007"/>
            <a:ext cx="979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ともだち</a:t>
            </a:r>
          </a:p>
        </p:txBody>
      </p:sp>
    </p:spTree>
    <p:extLst>
      <p:ext uri="{BB962C8B-B14F-4D97-AF65-F5344CB8AC3E}">
        <p14:creationId xmlns:p14="http://schemas.microsoft.com/office/powerpoint/2010/main" val="6694690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2C8AD7F1-FE16-4F61-B744-4A3E586287E3}"/>
              </a:ext>
            </a:extLst>
          </p:cNvPr>
          <p:cNvSpPr txBox="1"/>
          <p:nvPr/>
        </p:nvSpPr>
        <p:spPr>
          <a:xfrm>
            <a:off x="745034" y="733187"/>
            <a:ext cx="11282256" cy="49094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ja-JP" sz="4400" b="0" i="0" dirty="0">
                <a:solidFill>
                  <a:srgbClr val="111111"/>
                </a:solidFill>
                <a:effectLst/>
                <a:latin typeface="+mn-ea"/>
              </a:rPr>
              <a:t>1.</a:t>
            </a:r>
            <a:r>
              <a:rPr lang="ja-JP" altLang="en-US" sz="4400" b="0" i="0" dirty="0">
                <a:solidFill>
                  <a:srgbClr val="111111"/>
                </a:solidFill>
                <a:effectLst/>
                <a:latin typeface="+mn-ea"/>
              </a:rPr>
              <a:t>わたしは　友だちに　花を　あげました。</a:t>
            </a:r>
            <a:endParaRPr lang="en-US" altLang="ja-JP" sz="4400" b="0" i="0" dirty="0">
              <a:solidFill>
                <a:srgbClr val="111111"/>
              </a:solidFill>
              <a:effectLst/>
              <a:latin typeface="+mn-ea"/>
            </a:endParaRPr>
          </a:p>
          <a:p>
            <a:pPr>
              <a:lnSpc>
                <a:spcPct val="250000"/>
              </a:lnSpc>
            </a:pPr>
            <a:r>
              <a:rPr lang="en-US" altLang="ja-JP" sz="4400" b="0" i="0" dirty="0">
                <a:solidFill>
                  <a:srgbClr val="111111"/>
                </a:solidFill>
                <a:effectLst/>
                <a:latin typeface="+mn-ea"/>
              </a:rPr>
              <a:t>2.</a:t>
            </a:r>
            <a:r>
              <a:rPr lang="ja-JP" altLang="en-US" sz="4400" b="0" i="0" dirty="0">
                <a:solidFill>
                  <a:srgbClr val="111111"/>
                </a:solidFill>
                <a:effectLst/>
                <a:latin typeface="+mn-ea"/>
              </a:rPr>
              <a:t>わたしは　友だちに　かばんを　もらいました。</a:t>
            </a:r>
            <a:br>
              <a:rPr lang="ja-JP" altLang="en-US" sz="4400" dirty="0">
                <a:latin typeface="+mn-ea"/>
              </a:rPr>
            </a:br>
            <a:r>
              <a:rPr lang="en-US" altLang="ja-JP" sz="4400" dirty="0">
                <a:latin typeface="+mn-ea"/>
              </a:rPr>
              <a:t>3.</a:t>
            </a:r>
            <a:r>
              <a:rPr lang="ja-JP" altLang="en-US" sz="4400" dirty="0">
                <a:solidFill>
                  <a:srgbClr val="111111"/>
                </a:solidFill>
                <a:latin typeface="+mn-ea"/>
              </a:rPr>
              <a:t>友だちは　わたしに　かばんを　あげました。</a:t>
            </a:r>
            <a:endParaRPr lang="en-US" altLang="ja-JP" sz="4400" b="0" i="0" dirty="0">
              <a:solidFill>
                <a:srgbClr val="111111"/>
              </a:solidFill>
              <a:effectLst/>
              <a:latin typeface="+mn-ea"/>
            </a:endParaRPr>
          </a:p>
        </p:txBody>
      </p:sp>
      <p:sp>
        <p:nvSpPr>
          <p:cNvPr id="32" name="楕円 31">
            <a:extLst>
              <a:ext uri="{FF2B5EF4-FFF2-40B4-BE49-F238E27FC236}">
                <a16:creationId xmlns:a16="http://schemas.microsoft.com/office/drawing/2014/main" id="{13FB1F54-DAAF-48F4-A16F-71126362C386}"/>
              </a:ext>
            </a:extLst>
          </p:cNvPr>
          <p:cNvSpPr/>
          <p:nvPr/>
        </p:nvSpPr>
        <p:spPr>
          <a:xfrm>
            <a:off x="677758" y="1354973"/>
            <a:ext cx="648000" cy="6480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4" name="楕円 33">
            <a:extLst>
              <a:ext uri="{FF2B5EF4-FFF2-40B4-BE49-F238E27FC236}">
                <a16:creationId xmlns:a16="http://schemas.microsoft.com/office/drawing/2014/main" id="{0EBDAA90-83FA-4B0C-AF6A-E1E7B592FA0E}"/>
              </a:ext>
            </a:extLst>
          </p:cNvPr>
          <p:cNvSpPr/>
          <p:nvPr/>
        </p:nvSpPr>
        <p:spPr>
          <a:xfrm>
            <a:off x="699306" y="3187930"/>
            <a:ext cx="648000" cy="6480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4" name="乗算記号 13">
            <a:extLst>
              <a:ext uri="{FF2B5EF4-FFF2-40B4-BE49-F238E27FC236}">
                <a16:creationId xmlns:a16="http://schemas.microsoft.com/office/drawing/2014/main" id="{C8B4DC69-0C61-4A79-AC2B-565C8BDFAFA6}"/>
              </a:ext>
            </a:extLst>
          </p:cNvPr>
          <p:cNvSpPr/>
          <p:nvPr/>
        </p:nvSpPr>
        <p:spPr>
          <a:xfrm>
            <a:off x="602845" y="4793587"/>
            <a:ext cx="840921" cy="849086"/>
          </a:xfrm>
          <a:prstGeom prst="mathMultiply">
            <a:avLst>
              <a:gd name="adj1" fmla="val 784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88495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4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2759F80D-9F6A-316C-A18C-75C67C3525CB}"/>
              </a:ext>
            </a:extLst>
          </p:cNvPr>
          <p:cNvSpPr/>
          <p:nvPr/>
        </p:nvSpPr>
        <p:spPr>
          <a:xfrm>
            <a:off x="308413" y="443496"/>
            <a:ext cx="11379121" cy="2668386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11A5C7BE-49EB-B731-FEE6-BDDD17B44F00}"/>
              </a:ext>
            </a:extLst>
          </p:cNvPr>
          <p:cNvSpPr txBox="1"/>
          <p:nvPr/>
        </p:nvSpPr>
        <p:spPr>
          <a:xfrm>
            <a:off x="650769" y="936974"/>
            <a:ext cx="107924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000" dirty="0">
                <a:latin typeface="+mn-ea"/>
                <a:cs typeface="Microsoft Himalaya" panose="01010100010101010101" pitchFamily="2" charset="0"/>
              </a:rPr>
              <a:t>＿＿＿は 　 ＿＿＿ </a:t>
            </a:r>
            <a:r>
              <a:rPr kumimoji="1" lang="ja-JP" altLang="en-US" sz="4000" dirty="0">
                <a:solidFill>
                  <a:srgbClr val="FF0000"/>
                </a:solidFill>
                <a:latin typeface="+mn-ea"/>
                <a:cs typeface="Microsoft Himalaya" panose="01010100010101010101" pitchFamily="2" charset="0"/>
              </a:rPr>
              <a:t>に　</a:t>
            </a:r>
            <a:r>
              <a:rPr kumimoji="1" lang="ja-JP" altLang="en-US" sz="4000" dirty="0">
                <a:latin typeface="+mn-ea"/>
                <a:cs typeface="Microsoft Himalaya" panose="01010100010101010101" pitchFamily="2" charset="0"/>
              </a:rPr>
              <a:t>　</a:t>
            </a:r>
            <a:r>
              <a:rPr lang="ja-JP" altLang="en-US" sz="4000" dirty="0">
                <a:latin typeface="+mn-ea"/>
                <a:cs typeface="Microsoft Himalaya" panose="01010100010101010101" pitchFamily="2" charset="0"/>
              </a:rPr>
              <a:t> ＿＿＿</a:t>
            </a:r>
            <a:r>
              <a:rPr kumimoji="1" lang="ja-JP" altLang="en-US" sz="4000" dirty="0">
                <a:solidFill>
                  <a:srgbClr val="FF0000"/>
                </a:solidFill>
                <a:latin typeface="+mn-ea"/>
                <a:cs typeface="Microsoft Himalaya" panose="01010100010101010101" pitchFamily="2" charset="0"/>
              </a:rPr>
              <a:t>を</a:t>
            </a:r>
            <a:r>
              <a:rPr kumimoji="1" lang="ja-JP" altLang="en-US" sz="4000" dirty="0">
                <a:latin typeface="+mn-ea"/>
                <a:cs typeface="Microsoft Himalaya" panose="01010100010101010101" pitchFamily="2" charset="0"/>
              </a:rPr>
              <a:t>　</a:t>
            </a:r>
            <a:r>
              <a:rPr kumimoji="1" lang="ja-JP" altLang="en-US" sz="4000" u="sng" dirty="0">
                <a:latin typeface="+mn-ea"/>
                <a:cs typeface="Microsoft Himalaya" panose="01010100010101010101" pitchFamily="2" charset="0"/>
              </a:rPr>
              <a:t>もらいます</a:t>
            </a:r>
            <a:r>
              <a:rPr kumimoji="1" lang="ja-JP" altLang="en-US" sz="4000" dirty="0">
                <a:latin typeface="+mn-ea"/>
                <a:cs typeface="Microsoft Himalaya" panose="01010100010101010101" pitchFamily="2" charset="0"/>
              </a:rPr>
              <a:t>。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E04E7F3-B83F-0657-B22C-A8C585CAF1FE}"/>
              </a:ext>
            </a:extLst>
          </p:cNvPr>
          <p:cNvSpPr txBox="1"/>
          <p:nvPr/>
        </p:nvSpPr>
        <p:spPr>
          <a:xfrm>
            <a:off x="906070" y="984762"/>
            <a:ext cx="14350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>
                <a:solidFill>
                  <a:schemeClr val="accent6"/>
                </a:solidFill>
                <a:latin typeface="+mn-ea"/>
                <a:cs typeface="Arial" panose="020B0604020202020204" pitchFamily="34" charset="0"/>
              </a:rPr>
              <a:t>p</a:t>
            </a:r>
            <a:r>
              <a:rPr lang="en-US" altLang="ja-JP" sz="2800" dirty="0">
                <a:solidFill>
                  <a:schemeClr val="accent6"/>
                </a:solidFill>
                <a:latin typeface="+mn-ea"/>
                <a:cs typeface="Arial" panose="020B0604020202020204" pitchFamily="34" charset="0"/>
              </a:rPr>
              <a:t>er</a:t>
            </a:r>
            <a:r>
              <a:rPr kumimoji="1" lang="en-US" altLang="ja-JP" sz="2800" dirty="0">
                <a:solidFill>
                  <a:schemeClr val="accent6"/>
                </a:solidFill>
                <a:latin typeface="+mn-ea"/>
                <a:cs typeface="Arial" panose="020B0604020202020204" pitchFamily="34" charset="0"/>
              </a:rPr>
              <a:t>son</a:t>
            </a:r>
            <a:endParaRPr kumimoji="1" lang="ja-JP" altLang="en-US" sz="2800" dirty="0">
              <a:solidFill>
                <a:schemeClr val="accent6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5EF028F-FED0-45A5-AF82-08FA1A180BDD}"/>
              </a:ext>
            </a:extLst>
          </p:cNvPr>
          <p:cNvSpPr txBox="1"/>
          <p:nvPr/>
        </p:nvSpPr>
        <p:spPr>
          <a:xfrm>
            <a:off x="6610387" y="981331"/>
            <a:ext cx="11560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>
                <a:solidFill>
                  <a:schemeClr val="accent2">
                    <a:lumMod val="75000"/>
                  </a:schemeClr>
                </a:solidFill>
                <a:latin typeface="+mn-ea"/>
                <a:cs typeface="Arial" panose="020B0604020202020204" pitchFamily="34" charset="0"/>
              </a:rPr>
              <a:t>thing</a:t>
            </a:r>
            <a:endParaRPr kumimoji="1" lang="ja-JP" altLang="en-US" sz="2800" dirty="0">
              <a:solidFill>
                <a:schemeClr val="accent2">
                  <a:lumMod val="75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8344844B-4A3D-1F86-24CA-7A8B96A80AA7}"/>
              </a:ext>
            </a:extLst>
          </p:cNvPr>
          <p:cNvSpPr txBox="1"/>
          <p:nvPr/>
        </p:nvSpPr>
        <p:spPr>
          <a:xfrm>
            <a:off x="3528513" y="981331"/>
            <a:ext cx="14350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person</a:t>
            </a:r>
            <a:endParaRPr kumimoji="1" lang="ja-JP" altLang="en-US" sz="2800" dirty="0">
              <a:solidFill>
                <a:schemeClr val="accent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F6968BC3-3FBB-FEE9-05C0-9ABB3A5AF96C}"/>
              </a:ext>
            </a:extLst>
          </p:cNvPr>
          <p:cNvSpPr txBox="1"/>
          <p:nvPr/>
        </p:nvSpPr>
        <p:spPr>
          <a:xfrm>
            <a:off x="8678487" y="1784395"/>
            <a:ext cx="29242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u="sng" dirty="0">
                <a:latin typeface="+mn-ea"/>
                <a:cs typeface="Microsoft Himalaya" panose="01010100010101010101" pitchFamily="2" charset="0"/>
              </a:rPr>
              <a:t>もらいました</a:t>
            </a:r>
            <a:r>
              <a:rPr kumimoji="1" lang="ja-JP" altLang="en-US" sz="4000" dirty="0">
                <a:latin typeface="+mn-ea"/>
                <a:cs typeface="Microsoft Himalaya" panose="01010100010101010101" pitchFamily="2" charset="0"/>
              </a:rPr>
              <a:t>。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41E00B6C-485D-9159-3ABB-0C145ED37C7B}"/>
              </a:ext>
            </a:extLst>
          </p:cNvPr>
          <p:cNvSpPr txBox="1"/>
          <p:nvPr/>
        </p:nvSpPr>
        <p:spPr>
          <a:xfrm>
            <a:off x="4142674" y="675276"/>
            <a:ext cx="340158" cy="33855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1600" dirty="0">
                <a:latin typeface="+mn-ea"/>
              </a:rPr>
              <a:t>A</a:t>
            </a:r>
            <a:endParaRPr kumimoji="1" lang="ja-JP" altLang="en-US" sz="1600" dirty="0">
              <a:latin typeface="+mn-ea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9D348AE-FBC3-4B73-D56D-7A885B476E0F}"/>
              </a:ext>
            </a:extLst>
          </p:cNvPr>
          <p:cNvSpPr txBox="1"/>
          <p:nvPr/>
        </p:nvSpPr>
        <p:spPr>
          <a:xfrm>
            <a:off x="1495848" y="646646"/>
            <a:ext cx="343364" cy="338554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1600" dirty="0">
                <a:latin typeface="+mn-ea"/>
              </a:rPr>
              <a:t>B</a:t>
            </a:r>
            <a:endParaRPr kumimoji="1" lang="ja-JP" altLang="en-US" sz="1600" dirty="0">
              <a:latin typeface="+mn-ea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6C1E2082-B746-FB31-3B67-8AA6E7E7E8BF}"/>
              </a:ext>
            </a:extLst>
          </p:cNvPr>
          <p:cNvSpPr txBox="1"/>
          <p:nvPr/>
        </p:nvSpPr>
        <p:spPr>
          <a:xfrm>
            <a:off x="4568001" y="6122266"/>
            <a:ext cx="359394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A</a:t>
            </a:r>
            <a:endParaRPr kumimoji="1" lang="ja-JP" altLang="en-US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2CC602F3-9B6F-2523-CA0B-15C6B427B02D}"/>
              </a:ext>
            </a:extLst>
          </p:cNvPr>
          <p:cNvSpPr txBox="1"/>
          <p:nvPr/>
        </p:nvSpPr>
        <p:spPr>
          <a:xfrm>
            <a:off x="7068550" y="6122266"/>
            <a:ext cx="362600" cy="369332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B</a:t>
            </a:r>
            <a:endParaRPr kumimoji="1" lang="ja-JP" altLang="en-US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3" name="矢印: 右 12">
            <a:extLst>
              <a:ext uri="{FF2B5EF4-FFF2-40B4-BE49-F238E27FC236}">
                <a16:creationId xmlns:a16="http://schemas.microsoft.com/office/drawing/2014/main" id="{70F5FD85-A817-698A-5108-E3252E78369D}"/>
              </a:ext>
            </a:extLst>
          </p:cNvPr>
          <p:cNvSpPr/>
          <p:nvPr/>
        </p:nvSpPr>
        <p:spPr>
          <a:xfrm>
            <a:off x="5603834" y="6072023"/>
            <a:ext cx="788276" cy="369332"/>
          </a:xfrm>
          <a:prstGeom prst="right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4" name="図 13">
            <a:extLst>
              <a:ext uri="{FF2B5EF4-FFF2-40B4-BE49-F238E27FC236}">
                <a16:creationId xmlns:a16="http://schemas.microsoft.com/office/drawing/2014/main" id="{BA375C26-88C3-6BDA-ABD8-3DDDBF1BBF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73060" y="2817944"/>
            <a:ext cx="4098597" cy="3285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1699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61AFE35B-6596-996B-05FE-A3F7094B49DA}"/>
              </a:ext>
            </a:extLst>
          </p:cNvPr>
          <p:cNvSpPr/>
          <p:nvPr/>
        </p:nvSpPr>
        <p:spPr>
          <a:xfrm>
            <a:off x="399393" y="2145831"/>
            <a:ext cx="11351173" cy="17026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9B9EBACE-55A1-A3B3-CAF3-CCD071B7D520}"/>
              </a:ext>
            </a:extLst>
          </p:cNvPr>
          <p:cNvSpPr/>
          <p:nvPr/>
        </p:nvSpPr>
        <p:spPr>
          <a:xfrm>
            <a:off x="399393" y="231228"/>
            <a:ext cx="11351173" cy="17026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C7030512-C72A-C562-17F7-698ED04D03DF}"/>
              </a:ext>
            </a:extLst>
          </p:cNvPr>
          <p:cNvSpPr txBox="1"/>
          <p:nvPr/>
        </p:nvSpPr>
        <p:spPr>
          <a:xfrm>
            <a:off x="568657" y="742760"/>
            <a:ext cx="107924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400" dirty="0">
                <a:latin typeface="+mn-ea"/>
                <a:cs typeface="Microsoft Himalaya" panose="01010100010101010101" pitchFamily="2" charset="0"/>
              </a:rPr>
              <a:t>＿＿＿は 　</a:t>
            </a:r>
            <a:r>
              <a:rPr kumimoji="1" lang="ja-JP" altLang="en-US" sz="4400" u="sng" dirty="0">
                <a:latin typeface="+mn-ea"/>
                <a:cs typeface="Microsoft Himalaya" panose="01010100010101010101" pitchFamily="2" charset="0"/>
              </a:rPr>
              <a:t>　</a:t>
            </a:r>
            <a:r>
              <a:rPr lang="ja-JP" altLang="en-US" sz="4400" u="sng" dirty="0">
                <a:latin typeface="+mn-ea"/>
                <a:cs typeface="Microsoft Himalaya" panose="01010100010101010101" pitchFamily="2" charset="0"/>
              </a:rPr>
              <a:t>　</a:t>
            </a:r>
            <a:r>
              <a:rPr kumimoji="1" lang="ja-JP" altLang="en-US" sz="4400" u="sng" dirty="0">
                <a:latin typeface="+mn-ea"/>
                <a:cs typeface="Microsoft Himalaya" panose="01010100010101010101" pitchFamily="2" charset="0"/>
              </a:rPr>
              <a:t>　　　</a:t>
            </a:r>
            <a:r>
              <a:rPr kumimoji="1" lang="ja-JP" altLang="en-US" sz="4400" dirty="0">
                <a:latin typeface="+mn-ea"/>
                <a:cs typeface="Microsoft Himalaya" panose="01010100010101010101" pitchFamily="2" charset="0"/>
              </a:rPr>
              <a:t>　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  <a:cs typeface="Microsoft Himalaya" panose="01010100010101010101" pitchFamily="2" charset="0"/>
              </a:rPr>
              <a:t>に　</a:t>
            </a:r>
            <a:r>
              <a:rPr kumimoji="1" lang="ja-JP" altLang="en-US" sz="4400" u="sng" dirty="0">
                <a:latin typeface="+mn-ea"/>
                <a:cs typeface="Microsoft Himalaya" panose="01010100010101010101" pitchFamily="2" charset="0"/>
              </a:rPr>
              <a:t>　　　　　</a:t>
            </a:r>
            <a:r>
              <a:rPr kumimoji="1" lang="ja-JP" altLang="en-US" sz="4400" dirty="0">
                <a:latin typeface="+mn-ea"/>
                <a:cs typeface="Microsoft Himalaya" panose="01010100010101010101" pitchFamily="2" charset="0"/>
              </a:rPr>
              <a:t>　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  <a:cs typeface="Microsoft Himalaya" panose="01010100010101010101" pitchFamily="2" charset="0"/>
              </a:rPr>
              <a:t>を</a:t>
            </a:r>
            <a:r>
              <a:rPr kumimoji="1" lang="ja-JP" altLang="en-US" sz="4400" dirty="0">
                <a:latin typeface="+mn-ea"/>
                <a:cs typeface="Microsoft Himalaya" panose="01010100010101010101" pitchFamily="2" charset="0"/>
              </a:rPr>
              <a:t>　</a:t>
            </a:r>
            <a:r>
              <a:rPr kumimoji="1" lang="ja-JP" altLang="en-US" sz="4400" u="sng" dirty="0">
                <a:latin typeface="+mn-ea"/>
                <a:cs typeface="Microsoft Himalaya" panose="01010100010101010101" pitchFamily="2" charset="0"/>
              </a:rPr>
              <a:t>あげま</a:t>
            </a:r>
            <a:r>
              <a:rPr lang="ja-JP" altLang="en-US" sz="4400" u="sng" dirty="0">
                <a:latin typeface="+mn-ea"/>
                <a:cs typeface="Microsoft Himalaya" panose="01010100010101010101" pitchFamily="2" charset="0"/>
              </a:rPr>
              <a:t>す</a:t>
            </a:r>
            <a:r>
              <a:rPr kumimoji="1" lang="ja-JP" altLang="en-US" sz="4400" dirty="0">
                <a:latin typeface="+mn-ea"/>
                <a:cs typeface="Microsoft Himalaya" panose="01010100010101010101" pitchFamily="2" charset="0"/>
              </a:rPr>
              <a:t>。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737A5964-C509-AA62-DC0F-18D4E6DD4A7B}"/>
              </a:ext>
            </a:extLst>
          </p:cNvPr>
          <p:cNvSpPr txBox="1"/>
          <p:nvPr/>
        </p:nvSpPr>
        <p:spPr>
          <a:xfrm>
            <a:off x="3449166" y="874635"/>
            <a:ext cx="14350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>
                <a:solidFill>
                  <a:schemeClr val="accent6"/>
                </a:solidFill>
                <a:latin typeface="+mn-ea"/>
                <a:cs typeface="Arial" panose="020B0604020202020204" pitchFamily="34" charset="0"/>
              </a:rPr>
              <a:t>person</a:t>
            </a:r>
            <a:endParaRPr kumimoji="1" lang="ja-JP" altLang="en-US" sz="2800" dirty="0">
              <a:solidFill>
                <a:schemeClr val="accent6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507729A5-3506-3FBB-3060-542110D7F51A}"/>
              </a:ext>
            </a:extLst>
          </p:cNvPr>
          <p:cNvSpPr txBox="1"/>
          <p:nvPr/>
        </p:nvSpPr>
        <p:spPr>
          <a:xfrm>
            <a:off x="844952" y="874635"/>
            <a:ext cx="14350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person</a:t>
            </a:r>
            <a:endParaRPr kumimoji="1" lang="ja-JP" altLang="en-US" sz="3600" dirty="0">
              <a:solidFill>
                <a:schemeClr val="accent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000942D3-7650-9061-0433-FFE9BCCD6F26}"/>
              </a:ext>
            </a:extLst>
          </p:cNvPr>
          <p:cNvSpPr txBox="1"/>
          <p:nvPr/>
        </p:nvSpPr>
        <p:spPr>
          <a:xfrm>
            <a:off x="1396802" y="544561"/>
            <a:ext cx="359394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+mn-ea"/>
              </a:rPr>
              <a:t>A</a:t>
            </a:r>
            <a:endParaRPr kumimoji="1" lang="ja-JP" altLang="en-US" dirty="0">
              <a:latin typeface="+mn-ea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57DA039-C965-CDC4-5A03-1264188314B6}"/>
              </a:ext>
            </a:extLst>
          </p:cNvPr>
          <p:cNvSpPr txBox="1"/>
          <p:nvPr/>
        </p:nvSpPr>
        <p:spPr>
          <a:xfrm>
            <a:off x="3983767" y="516153"/>
            <a:ext cx="362600" cy="369332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+mn-ea"/>
              </a:rPr>
              <a:t>B</a:t>
            </a:r>
            <a:endParaRPr kumimoji="1" lang="ja-JP" altLang="en-US" dirty="0">
              <a:latin typeface="+mn-ea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1B21BC68-3728-33D8-2142-93F0B0376647}"/>
              </a:ext>
            </a:extLst>
          </p:cNvPr>
          <p:cNvSpPr txBox="1"/>
          <p:nvPr/>
        </p:nvSpPr>
        <p:spPr>
          <a:xfrm>
            <a:off x="764951" y="2692964"/>
            <a:ext cx="107924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400" dirty="0">
                <a:latin typeface="+mn-ea"/>
                <a:cs typeface="Microsoft Himalaya" panose="01010100010101010101" pitchFamily="2" charset="0"/>
              </a:rPr>
              <a:t>＿＿＿は 　</a:t>
            </a:r>
            <a:r>
              <a:rPr kumimoji="1" lang="ja-JP" altLang="en-US" sz="4400" u="sng" dirty="0">
                <a:latin typeface="+mn-ea"/>
                <a:cs typeface="Microsoft Himalaya" panose="01010100010101010101" pitchFamily="2" charset="0"/>
              </a:rPr>
              <a:t>　　　　　</a:t>
            </a:r>
            <a:r>
              <a:rPr kumimoji="1" lang="ja-JP" altLang="en-US" sz="4400" dirty="0">
                <a:latin typeface="+mn-ea"/>
                <a:cs typeface="Microsoft Himalaya" panose="01010100010101010101" pitchFamily="2" charset="0"/>
              </a:rPr>
              <a:t>　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  <a:cs typeface="Microsoft Himalaya" panose="01010100010101010101" pitchFamily="2" charset="0"/>
              </a:rPr>
              <a:t>に　</a:t>
            </a:r>
            <a:r>
              <a:rPr kumimoji="1" lang="ja-JP" altLang="en-US" sz="4400" u="sng" dirty="0">
                <a:latin typeface="+mn-ea"/>
                <a:cs typeface="Microsoft Himalaya" panose="01010100010101010101" pitchFamily="2" charset="0"/>
              </a:rPr>
              <a:t>　　　　　</a:t>
            </a:r>
            <a:r>
              <a:rPr kumimoji="1" lang="ja-JP" altLang="en-US" sz="4400" dirty="0">
                <a:latin typeface="+mn-ea"/>
                <a:cs typeface="Microsoft Himalaya" panose="01010100010101010101" pitchFamily="2" charset="0"/>
              </a:rPr>
              <a:t>　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  <a:cs typeface="Microsoft Himalaya" panose="01010100010101010101" pitchFamily="2" charset="0"/>
              </a:rPr>
              <a:t>を</a:t>
            </a:r>
            <a:r>
              <a:rPr kumimoji="1" lang="ja-JP" altLang="en-US" sz="4400" dirty="0">
                <a:latin typeface="+mn-ea"/>
                <a:cs typeface="Microsoft Himalaya" panose="01010100010101010101" pitchFamily="2" charset="0"/>
              </a:rPr>
              <a:t>　</a:t>
            </a:r>
            <a:r>
              <a:rPr kumimoji="1" lang="ja-JP" altLang="en-US" sz="4400" u="sng" dirty="0">
                <a:latin typeface="+mn-ea"/>
                <a:cs typeface="Microsoft Himalaya" panose="01010100010101010101" pitchFamily="2" charset="0"/>
              </a:rPr>
              <a:t>もらいます</a:t>
            </a:r>
            <a:r>
              <a:rPr kumimoji="1" lang="ja-JP" altLang="en-US" sz="4400" dirty="0">
                <a:latin typeface="+mn-ea"/>
                <a:cs typeface="Microsoft Himalaya" panose="01010100010101010101" pitchFamily="2" charset="0"/>
              </a:rPr>
              <a:t>。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FA617F04-26B8-9DEF-8D49-4941F8BA5918}"/>
              </a:ext>
            </a:extLst>
          </p:cNvPr>
          <p:cNvSpPr txBox="1"/>
          <p:nvPr/>
        </p:nvSpPr>
        <p:spPr>
          <a:xfrm>
            <a:off x="3449166" y="2858127"/>
            <a:ext cx="14350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person</a:t>
            </a:r>
            <a:endParaRPr kumimoji="1" lang="ja-JP" altLang="en-US" sz="2800" dirty="0">
              <a:solidFill>
                <a:schemeClr val="accent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EE98F7CC-1551-3327-82EA-917AC2087B46}"/>
              </a:ext>
            </a:extLst>
          </p:cNvPr>
          <p:cNvSpPr txBox="1"/>
          <p:nvPr/>
        </p:nvSpPr>
        <p:spPr>
          <a:xfrm>
            <a:off x="844952" y="2838731"/>
            <a:ext cx="14350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>
                <a:solidFill>
                  <a:schemeClr val="accent6"/>
                </a:solidFill>
                <a:latin typeface="+mn-ea"/>
                <a:cs typeface="Arial" panose="020B0604020202020204" pitchFamily="34" charset="0"/>
              </a:rPr>
              <a:t>person</a:t>
            </a:r>
            <a:endParaRPr kumimoji="1" lang="ja-JP" altLang="en-US" sz="2800" dirty="0">
              <a:solidFill>
                <a:schemeClr val="accent6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A40701D-A5D6-98F0-A914-26A1DD03A8F5}"/>
              </a:ext>
            </a:extLst>
          </p:cNvPr>
          <p:cNvSpPr txBox="1"/>
          <p:nvPr/>
        </p:nvSpPr>
        <p:spPr>
          <a:xfrm>
            <a:off x="3986973" y="2481036"/>
            <a:ext cx="359394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+mn-ea"/>
              </a:rPr>
              <a:t>A</a:t>
            </a:r>
            <a:endParaRPr kumimoji="1" lang="ja-JP" altLang="en-US" dirty="0">
              <a:latin typeface="+mn-ea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EED9F937-ECEC-1617-6E33-ED78C27E920A}"/>
              </a:ext>
            </a:extLst>
          </p:cNvPr>
          <p:cNvSpPr txBox="1"/>
          <p:nvPr/>
        </p:nvSpPr>
        <p:spPr>
          <a:xfrm>
            <a:off x="1441584" y="2459840"/>
            <a:ext cx="362600" cy="369332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+mn-ea"/>
              </a:rPr>
              <a:t>B</a:t>
            </a:r>
            <a:endParaRPr kumimoji="1" lang="ja-JP" altLang="en-US" dirty="0">
              <a:latin typeface="+mn-ea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82B7DA93-0816-522C-12FE-B5CFDF64984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1051"/>
          <a:stretch/>
        </p:blipFill>
        <p:spPr>
          <a:xfrm flipH="1">
            <a:off x="6000146" y="3719202"/>
            <a:ext cx="1917700" cy="2609852"/>
          </a:xfrm>
          <a:prstGeom prst="rect">
            <a:avLst/>
          </a:prstGeom>
        </p:spPr>
      </p:pic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B00BED67-9E6D-9AEC-C7B5-E79241CC84B5}"/>
              </a:ext>
            </a:extLst>
          </p:cNvPr>
          <p:cNvSpPr txBox="1"/>
          <p:nvPr/>
        </p:nvSpPr>
        <p:spPr>
          <a:xfrm>
            <a:off x="7191188" y="6332568"/>
            <a:ext cx="362600" cy="369332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B</a:t>
            </a:r>
            <a:endParaRPr kumimoji="1" lang="ja-JP" altLang="en-US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48C212B3-CDB1-D88B-24F5-E606C1AF75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776308" y="3564578"/>
            <a:ext cx="1694972" cy="2992535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4012ECD0-5204-95D4-EEFE-945B039936EC}"/>
              </a:ext>
            </a:extLst>
          </p:cNvPr>
          <p:cNvSpPr txBox="1"/>
          <p:nvPr/>
        </p:nvSpPr>
        <p:spPr>
          <a:xfrm>
            <a:off x="6311129" y="874635"/>
            <a:ext cx="11560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>
                <a:solidFill>
                  <a:schemeClr val="accent2">
                    <a:lumMod val="75000"/>
                  </a:schemeClr>
                </a:solidFill>
                <a:latin typeface="+mn-ea"/>
                <a:cs typeface="Arial" panose="020B0604020202020204" pitchFamily="34" charset="0"/>
              </a:rPr>
              <a:t>thing</a:t>
            </a:r>
            <a:endParaRPr kumimoji="1" lang="ja-JP" altLang="en-US" sz="2800" dirty="0">
              <a:solidFill>
                <a:schemeClr val="accent2">
                  <a:lumMod val="75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4A22ACF7-879A-EA94-7D2D-4BDBA75A140F}"/>
              </a:ext>
            </a:extLst>
          </p:cNvPr>
          <p:cNvSpPr txBox="1"/>
          <p:nvPr/>
        </p:nvSpPr>
        <p:spPr>
          <a:xfrm>
            <a:off x="6321828" y="2816074"/>
            <a:ext cx="11560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>
                <a:solidFill>
                  <a:schemeClr val="accent2">
                    <a:lumMod val="75000"/>
                  </a:schemeClr>
                </a:solidFill>
                <a:latin typeface="+mn-ea"/>
                <a:cs typeface="Arial" panose="020B0604020202020204" pitchFamily="34" charset="0"/>
              </a:rPr>
              <a:t>thing</a:t>
            </a:r>
            <a:endParaRPr kumimoji="1" lang="ja-JP" altLang="en-US" sz="2800" dirty="0">
              <a:solidFill>
                <a:schemeClr val="accent2">
                  <a:lumMod val="75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AD540F8A-F286-577B-E6BB-47541028DA05}"/>
              </a:ext>
            </a:extLst>
          </p:cNvPr>
          <p:cNvSpPr txBox="1"/>
          <p:nvPr/>
        </p:nvSpPr>
        <p:spPr>
          <a:xfrm>
            <a:off x="4165067" y="6329054"/>
            <a:ext cx="359394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+mn-ea"/>
              </a:rPr>
              <a:t>A</a:t>
            </a:r>
            <a:endParaRPr kumimoji="1" lang="ja-JP" altLang="en-US" dirty="0">
              <a:latin typeface="+mn-ea"/>
            </a:endParaRPr>
          </a:p>
        </p:txBody>
      </p:sp>
      <p:sp>
        <p:nvSpPr>
          <p:cNvPr id="26" name="矢印: 右 25">
            <a:extLst>
              <a:ext uri="{FF2B5EF4-FFF2-40B4-BE49-F238E27FC236}">
                <a16:creationId xmlns:a16="http://schemas.microsoft.com/office/drawing/2014/main" id="{3DD52767-BFB4-86EA-A83B-AD1BECF65161}"/>
              </a:ext>
            </a:extLst>
          </p:cNvPr>
          <p:cNvSpPr/>
          <p:nvPr/>
        </p:nvSpPr>
        <p:spPr>
          <a:xfrm>
            <a:off x="5452939" y="6144388"/>
            <a:ext cx="788276" cy="369332"/>
          </a:xfrm>
          <a:prstGeom prst="right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69201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5178F9-9A02-D261-3AA6-09855C7B79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9435B899-FD48-F9A0-0147-1A84D2541AF8}"/>
              </a:ext>
            </a:extLst>
          </p:cNvPr>
          <p:cNvSpPr/>
          <p:nvPr/>
        </p:nvSpPr>
        <p:spPr>
          <a:xfrm>
            <a:off x="308413" y="443496"/>
            <a:ext cx="11594894" cy="2668386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6770F944-61B8-3400-656D-DDEA5165403E}"/>
              </a:ext>
            </a:extLst>
          </p:cNvPr>
          <p:cNvSpPr txBox="1"/>
          <p:nvPr/>
        </p:nvSpPr>
        <p:spPr>
          <a:xfrm>
            <a:off x="206269" y="936974"/>
            <a:ext cx="107924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000" dirty="0">
                <a:latin typeface="+mn-ea"/>
                <a:cs typeface="Microsoft Himalaya" panose="01010100010101010101" pitchFamily="2" charset="0"/>
              </a:rPr>
              <a:t>＿＿＿は 　 ＿＿＿ </a:t>
            </a:r>
            <a:r>
              <a:rPr kumimoji="1" lang="ja-JP" altLang="en-US" sz="4000" dirty="0">
                <a:solidFill>
                  <a:srgbClr val="FF0000"/>
                </a:solidFill>
                <a:latin typeface="+mn-ea"/>
                <a:cs typeface="Microsoft Himalaya" panose="01010100010101010101" pitchFamily="2" charset="0"/>
              </a:rPr>
              <a:t>に　</a:t>
            </a:r>
            <a:r>
              <a:rPr kumimoji="1" lang="ja-JP" altLang="en-US" sz="4000" dirty="0">
                <a:latin typeface="+mn-ea"/>
                <a:cs typeface="Microsoft Himalaya" panose="01010100010101010101" pitchFamily="2" charset="0"/>
              </a:rPr>
              <a:t>　</a:t>
            </a:r>
            <a:r>
              <a:rPr lang="ja-JP" altLang="en-US" sz="4000" dirty="0">
                <a:latin typeface="+mn-ea"/>
                <a:cs typeface="Microsoft Himalaya" panose="01010100010101010101" pitchFamily="2" charset="0"/>
              </a:rPr>
              <a:t> ＿＿＿</a:t>
            </a:r>
            <a:r>
              <a:rPr kumimoji="1" lang="ja-JP" altLang="en-US" sz="4000" dirty="0">
                <a:solidFill>
                  <a:srgbClr val="FF0000"/>
                </a:solidFill>
                <a:latin typeface="+mn-ea"/>
                <a:cs typeface="Microsoft Himalaya" panose="01010100010101010101" pitchFamily="2" charset="0"/>
              </a:rPr>
              <a:t>を</a:t>
            </a:r>
            <a:r>
              <a:rPr kumimoji="1" lang="ja-JP" altLang="en-US" sz="4000" dirty="0">
                <a:latin typeface="+mn-ea"/>
                <a:cs typeface="Microsoft Himalaya" panose="01010100010101010101" pitchFamily="2" charset="0"/>
              </a:rPr>
              <a:t>　</a:t>
            </a:r>
            <a:r>
              <a:rPr kumimoji="1" lang="ja-JP" altLang="en-US" sz="4000" u="sng" dirty="0">
                <a:latin typeface="+mn-ea"/>
                <a:cs typeface="Microsoft Himalaya" panose="01010100010101010101" pitchFamily="2" charset="0"/>
              </a:rPr>
              <a:t>もらいます</a:t>
            </a:r>
            <a:r>
              <a:rPr kumimoji="1" lang="ja-JP" altLang="en-US" sz="4000" dirty="0">
                <a:latin typeface="+mn-ea"/>
                <a:cs typeface="Microsoft Himalaya" panose="01010100010101010101" pitchFamily="2" charset="0"/>
              </a:rPr>
              <a:t>。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A10098D0-0F59-6DBB-02CF-60565FDE1FED}"/>
              </a:ext>
            </a:extLst>
          </p:cNvPr>
          <p:cNvSpPr txBox="1"/>
          <p:nvPr/>
        </p:nvSpPr>
        <p:spPr>
          <a:xfrm>
            <a:off x="8233987" y="1784395"/>
            <a:ext cx="29242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u="sng" dirty="0">
                <a:latin typeface="+mn-ea"/>
                <a:cs typeface="Microsoft Himalaya" panose="01010100010101010101" pitchFamily="2" charset="0"/>
              </a:rPr>
              <a:t>もらいました</a:t>
            </a:r>
            <a:r>
              <a:rPr kumimoji="1" lang="ja-JP" altLang="en-US" sz="4000" dirty="0">
                <a:latin typeface="+mn-ea"/>
                <a:cs typeface="Microsoft Himalaya" panose="01010100010101010101" pitchFamily="2" charset="0"/>
              </a:rPr>
              <a:t>。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FF8BB6EE-8021-4DEC-4706-BAD561DDB7B0}"/>
              </a:ext>
            </a:extLst>
          </p:cNvPr>
          <p:cNvSpPr txBox="1"/>
          <p:nvPr/>
        </p:nvSpPr>
        <p:spPr>
          <a:xfrm>
            <a:off x="4568001" y="6122266"/>
            <a:ext cx="359394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A</a:t>
            </a:r>
            <a:endParaRPr kumimoji="1" lang="ja-JP" altLang="en-US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7260B97-0CE4-06F4-987A-98B575846322}"/>
              </a:ext>
            </a:extLst>
          </p:cNvPr>
          <p:cNvSpPr txBox="1"/>
          <p:nvPr/>
        </p:nvSpPr>
        <p:spPr>
          <a:xfrm>
            <a:off x="7068550" y="6122266"/>
            <a:ext cx="362600" cy="369332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B</a:t>
            </a:r>
            <a:endParaRPr kumimoji="1" lang="ja-JP" altLang="en-US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3" name="矢印: 右 12">
            <a:extLst>
              <a:ext uri="{FF2B5EF4-FFF2-40B4-BE49-F238E27FC236}">
                <a16:creationId xmlns:a16="http://schemas.microsoft.com/office/drawing/2014/main" id="{04C9E1D7-697C-8F59-552D-9BCA034A51CA}"/>
              </a:ext>
            </a:extLst>
          </p:cNvPr>
          <p:cNvSpPr/>
          <p:nvPr/>
        </p:nvSpPr>
        <p:spPr>
          <a:xfrm>
            <a:off x="5603834" y="6072023"/>
            <a:ext cx="788276" cy="369332"/>
          </a:xfrm>
          <a:prstGeom prst="right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4" name="図 13">
            <a:extLst>
              <a:ext uri="{FF2B5EF4-FFF2-40B4-BE49-F238E27FC236}">
                <a16:creationId xmlns:a16="http://schemas.microsoft.com/office/drawing/2014/main" id="{CF64F4D2-BC6F-C4FB-D983-4B9096C477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73060" y="2817944"/>
            <a:ext cx="4098597" cy="3285295"/>
          </a:xfrm>
          <a:prstGeom prst="rect">
            <a:avLst/>
          </a:prstGeom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E166114F-FC19-339D-8B67-CF48439B28F7}"/>
              </a:ext>
            </a:extLst>
          </p:cNvPr>
          <p:cNvSpPr/>
          <p:nvPr/>
        </p:nvSpPr>
        <p:spPr>
          <a:xfrm rot="421031">
            <a:off x="5213797" y="4159673"/>
            <a:ext cx="1185349" cy="134882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E8D51714-1A93-82CA-A9D6-F3788A86C9E2}"/>
              </a:ext>
            </a:extLst>
          </p:cNvPr>
          <p:cNvSpPr txBox="1"/>
          <p:nvPr/>
        </p:nvSpPr>
        <p:spPr>
          <a:xfrm>
            <a:off x="3060587" y="1017664"/>
            <a:ext cx="14350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person</a:t>
            </a:r>
            <a:endParaRPr kumimoji="1" lang="ja-JP" altLang="en-US" sz="2800" dirty="0">
              <a:solidFill>
                <a:schemeClr val="accent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5245BEFB-CAFC-DE70-1AAC-FBE55A718B8B}"/>
              </a:ext>
            </a:extLst>
          </p:cNvPr>
          <p:cNvSpPr txBox="1"/>
          <p:nvPr/>
        </p:nvSpPr>
        <p:spPr>
          <a:xfrm>
            <a:off x="456373" y="998268"/>
            <a:ext cx="14350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>
                <a:solidFill>
                  <a:schemeClr val="accent6"/>
                </a:solidFill>
                <a:latin typeface="+mn-ea"/>
                <a:cs typeface="Arial" panose="020B0604020202020204" pitchFamily="34" charset="0"/>
              </a:rPr>
              <a:t>person</a:t>
            </a:r>
            <a:endParaRPr kumimoji="1" lang="ja-JP" altLang="en-US" sz="2800" dirty="0">
              <a:solidFill>
                <a:schemeClr val="accent6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16A256CC-0891-1096-CB98-158D4F78D6D9}"/>
              </a:ext>
            </a:extLst>
          </p:cNvPr>
          <p:cNvSpPr txBox="1"/>
          <p:nvPr/>
        </p:nvSpPr>
        <p:spPr>
          <a:xfrm>
            <a:off x="3598394" y="640573"/>
            <a:ext cx="359394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+mn-ea"/>
              </a:rPr>
              <a:t>A</a:t>
            </a:r>
            <a:endParaRPr kumimoji="1" lang="ja-JP" altLang="en-US" dirty="0">
              <a:latin typeface="+mn-ea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C2EF2263-8AB6-1D7A-3090-B48832F1F024}"/>
              </a:ext>
            </a:extLst>
          </p:cNvPr>
          <p:cNvSpPr txBox="1"/>
          <p:nvPr/>
        </p:nvSpPr>
        <p:spPr>
          <a:xfrm>
            <a:off x="1053005" y="619377"/>
            <a:ext cx="362600" cy="369332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+mn-ea"/>
              </a:rPr>
              <a:t>B</a:t>
            </a:r>
            <a:endParaRPr kumimoji="1" lang="ja-JP" altLang="en-US" dirty="0">
              <a:latin typeface="+mn-ea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EE63DC3E-6188-1797-CF3B-6E3C97763D95}"/>
              </a:ext>
            </a:extLst>
          </p:cNvPr>
          <p:cNvSpPr txBox="1"/>
          <p:nvPr/>
        </p:nvSpPr>
        <p:spPr>
          <a:xfrm>
            <a:off x="6097757" y="936974"/>
            <a:ext cx="12474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？？？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6827B2DE-355F-8953-5EF2-DF19C5659575}"/>
              </a:ext>
            </a:extLst>
          </p:cNvPr>
          <p:cNvSpPr txBox="1"/>
          <p:nvPr/>
        </p:nvSpPr>
        <p:spPr>
          <a:xfrm>
            <a:off x="6200590" y="899903"/>
            <a:ext cx="10839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なに</a:t>
            </a: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9CC13DC7-2204-408D-9D6F-8A6BA7C426F2}"/>
              </a:ext>
            </a:extLst>
          </p:cNvPr>
          <p:cNvSpPr txBox="1"/>
          <p:nvPr/>
        </p:nvSpPr>
        <p:spPr>
          <a:xfrm>
            <a:off x="10473060" y="912603"/>
            <a:ext cx="1000595" cy="70788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か。</a:t>
            </a: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2FC576F6-BEC6-8AF2-050D-253F0D47C83A}"/>
              </a:ext>
            </a:extLst>
          </p:cNvPr>
          <p:cNvSpPr txBox="1"/>
          <p:nvPr/>
        </p:nvSpPr>
        <p:spPr>
          <a:xfrm>
            <a:off x="10902712" y="1779119"/>
            <a:ext cx="1000595" cy="70788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か。</a:t>
            </a: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7CF43285-6444-AD95-6C27-06129C87A6B1}"/>
              </a:ext>
            </a:extLst>
          </p:cNvPr>
          <p:cNvSpPr txBox="1"/>
          <p:nvPr/>
        </p:nvSpPr>
        <p:spPr>
          <a:xfrm>
            <a:off x="5516597" y="4460591"/>
            <a:ext cx="61747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solidFill>
                  <a:srgbClr val="FF0000"/>
                </a:solidFill>
              </a:rPr>
              <a:t>？</a:t>
            </a:r>
          </a:p>
        </p:txBody>
      </p:sp>
    </p:spTree>
    <p:extLst>
      <p:ext uri="{BB962C8B-B14F-4D97-AF65-F5344CB8AC3E}">
        <p14:creationId xmlns:p14="http://schemas.microsoft.com/office/powerpoint/2010/main" val="1488696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6F9C59-81C4-69D7-F1A6-70751F7696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FB63BF05-60E9-F135-DBFA-EC64524E0C47}"/>
              </a:ext>
            </a:extLst>
          </p:cNvPr>
          <p:cNvSpPr/>
          <p:nvPr/>
        </p:nvSpPr>
        <p:spPr>
          <a:xfrm>
            <a:off x="308413" y="443496"/>
            <a:ext cx="11379121" cy="2668386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91330D4E-B4C3-1983-B6E5-043E7D2FAB17}"/>
              </a:ext>
            </a:extLst>
          </p:cNvPr>
          <p:cNvSpPr txBox="1"/>
          <p:nvPr/>
        </p:nvSpPr>
        <p:spPr>
          <a:xfrm>
            <a:off x="378989" y="936974"/>
            <a:ext cx="107924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000" dirty="0">
                <a:latin typeface="+mn-ea"/>
                <a:cs typeface="Microsoft Himalaya" panose="01010100010101010101" pitchFamily="2" charset="0"/>
              </a:rPr>
              <a:t>＿＿＿は 　 ＿＿＿ </a:t>
            </a:r>
            <a:r>
              <a:rPr kumimoji="1" lang="ja-JP" altLang="en-US" sz="4000" dirty="0">
                <a:solidFill>
                  <a:srgbClr val="FF0000"/>
                </a:solidFill>
                <a:latin typeface="+mn-ea"/>
                <a:cs typeface="Microsoft Himalaya" panose="01010100010101010101" pitchFamily="2" charset="0"/>
              </a:rPr>
              <a:t>に　</a:t>
            </a:r>
            <a:r>
              <a:rPr kumimoji="1" lang="ja-JP" altLang="en-US" sz="4000" dirty="0">
                <a:latin typeface="+mn-ea"/>
                <a:cs typeface="Microsoft Himalaya" panose="01010100010101010101" pitchFamily="2" charset="0"/>
              </a:rPr>
              <a:t>　</a:t>
            </a:r>
            <a:r>
              <a:rPr lang="ja-JP" altLang="en-US" sz="4000" dirty="0">
                <a:latin typeface="+mn-ea"/>
                <a:cs typeface="Microsoft Himalaya" panose="01010100010101010101" pitchFamily="2" charset="0"/>
              </a:rPr>
              <a:t>＿＿＿</a:t>
            </a:r>
            <a:r>
              <a:rPr kumimoji="1" lang="ja-JP" altLang="en-US" sz="4000" dirty="0">
                <a:solidFill>
                  <a:srgbClr val="FF0000"/>
                </a:solidFill>
                <a:latin typeface="+mn-ea"/>
                <a:cs typeface="Microsoft Himalaya" panose="01010100010101010101" pitchFamily="2" charset="0"/>
              </a:rPr>
              <a:t>を</a:t>
            </a:r>
            <a:r>
              <a:rPr kumimoji="1" lang="ja-JP" altLang="en-US" sz="4000" dirty="0">
                <a:latin typeface="+mn-ea"/>
                <a:cs typeface="Microsoft Himalaya" panose="01010100010101010101" pitchFamily="2" charset="0"/>
              </a:rPr>
              <a:t>　</a:t>
            </a:r>
            <a:r>
              <a:rPr kumimoji="1" lang="ja-JP" altLang="en-US" sz="4000" u="sng" dirty="0">
                <a:latin typeface="+mn-ea"/>
                <a:cs typeface="Microsoft Himalaya" panose="01010100010101010101" pitchFamily="2" charset="0"/>
              </a:rPr>
              <a:t>もらいます</a:t>
            </a:r>
            <a:r>
              <a:rPr kumimoji="1" lang="ja-JP" altLang="en-US" sz="4000" dirty="0">
                <a:latin typeface="+mn-ea"/>
                <a:cs typeface="Microsoft Himalaya" panose="01010100010101010101" pitchFamily="2" charset="0"/>
              </a:rPr>
              <a:t>。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3EC7E871-FC0D-ECF0-8A4C-E38476793BDF}"/>
              </a:ext>
            </a:extLst>
          </p:cNvPr>
          <p:cNvSpPr txBox="1"/>
          <p:nvPr/>
        </p:nvSpPr>
        <p:spPr>
          <a:xfrm>
            <a:off x="677916" y="986455"/>
            <a:ext cx="14350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person</a:t>
            </a:r>
            <a:endParaRPr kumimoji="1" lang="ja-JP" altLang="en-US" sz="2800" dirty="0">
              <a:solidFill>
                <a:schemeClr val="accent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96E0FFCD-86CD-0F10-C5E0-E36FC58551F7}"/>
              </a:ext>
            </a:extLst>
          </p:cNvPr>
          <p:cNvSpPr txBox="1"/>
          <p:nvPr/>
        </p:nvSpPr>
        <p:spPr>
          <a:xfrm>
            <a:off x="8064500" y="1876862"/>
            <a:ext cx="28275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u="sng" dirty="0">
                <a:latin typeface="+mn-ea"/>
                <a:cs typeface="Microsoft Himalaya" panose="01010100010101010101" pitchFamily="2" charset="0"/>
              </a:rPr>
              <a:t>もらいました</a:t>
            </a:r>
            <a:r>
              <a:rPr kumimoji="1" lang="ja-JP" altLang="en-US" sz="4000" dirty="0">
                <a:latin typeface="+mn-ea"/>
                <a:cs typeface="Microsoft Himalaya" panose="01010100010101010101" pitchFamily="2" charset="0"/>
              </a:rPr>
              <a:t>。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D4F94A3-5AA0-D2CB-3B86-4C1716422A9C}"/>
              </a:ext>
            </a:extLst>
          </p:cNvPr>
          <p:cNvSpPr txBox="1"/>
          <p:nvPr/>
        </p:nvSpPr>
        <p:spPr>
          <a:xfrm>
            <a:off x="1270637" y="647901"/>
            <a:ext cx="340158" cy="33855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1600" dirty="0">
                <a:latin typeface="+mn-ea"/>
              </a:rPr>
              <a:t>A</a:t>
            </a:r>
            <a:endParaRPr kumimoji="1" lang="ja-JP" altLang="en-US" sz="1600" dirty="0">
              <a:latin typeface="+mn-ea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27528C5E-8022-65DC-8590-831E7C2D2FA5}"/>
              </a:ext>
            </a:extLst>
          </p:cNvPr>
          <p:cNvSpPr txBox="1"/>
          <p:nvPr/>
        </p:nvSpPr>
        <p:spPr>
          <a:xfrm>
            <a:off x="3857116" y="592078"/>
            <a:ext cx="343364" cy="338554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1600" dirty="0">
                <a:latin typeface="+mn-ea"/>
              </a:rPr>
              <a:t>B</a:t>
            </a:r>
            <a:endParaRPr kumimoji="1" lang="ja-JP" altLang="en-US" sz="1600" dirty="0">
              <a:latin typeface="+mn-ea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4710440-20D5-E1A1-C705-F983E10AD36B}"/>
              </a:ext>
            </a:extLst>
          </p:cNvPr>
          <p:cNvSpPr txBox="1"/>
          <p:nvPr/>
        </p:nvSpPr>
        <p:spPr>
          <a:xfrm>
            <a:off x="4568001" y="6193386"/>
            <a:ext cx="359394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A</a:t>
            </a:r>
            <a:endParaRPr kumimoji="1" lang="ja-JP" altLang="en-US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1EBD8DB2-B381-0633-0B97-0FC465881EE1}"/>
              </a:ext>
            </a:extLst>
          </p:cNvPr>
          <p:cNvSpPr txBox="1"/>
          <p:nvPr/>
        </p:nvSpPr>
        <p:spPr>
          <a:xfrm>
            <a:off x="7264607" y="6166112"/>
            <a:ext cx="362600" cy="369332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B</a:t>
            </a:r>
            <a:endParaRPr kumimoji="1" lang="ja-JP" altLang="en-US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3" name="矢印: 右 12">
            <a:extLst>
              <a:ext uri="{FF2B5EF4-FFF2-40B4-BE49-F238E27FC236}">
                <a16:creationId xmlns:a16="http://schemas.microsoft.com/office/drawing/2014/main" id="{C1A4FE3B-FD0E-6E01-3DF3-A9D076B646C1}"/>
              </a:ext>
            </a:extLst>
          </p:cNvPr>
          <p:cNvSpPr/>
          <p:nvPr/>
        </p:nvSpPr>
        <p:spPr>
          <a:xfrm>
            <a:off x="5757110" y="6166112"/>
            <a:ext cx="788276" cy="369332"/>
          </a:xfrm>
          <a:prstGeom prst="right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7A8F364D-79D7-2C82-FD32-80390DBAF006}"/>
              </a:ext>
            </a:extLst>
          </p:cNvPr>
          <p:cNvSpPr txBox="1"/>
          <p:nvPr/>
        </p:nvSpPr>
        <p:spPr>
          <a:xfrm>
            <a:off x="3402296" y="967751"/>
            <a:ext cx="12474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？？？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7D604137-B27A-069A-0843-031A044A65FB}"/>
              </a:ext>
            </a:extLst>
          </p:cNvPr>
          <p:cNvSpPr txBox="1"/>
          <p:nvPr/>
        </p:nvSpPr>
        <p:spPr>
          <a:xfrm>
            <a:off x="3492065" y="923849"/>
            <a:ext cx="10759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だれ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E080BC46-5AF3-6453-7391-80006255DBEE}"/>
              </a:ext>
            </a:extLst>
          </p:cNvPr>
          <p:cNvSpPr txBox="1"/>
          <p:nvPr/>
        </p:nvSpPr>
        <p:spPr>
          <a:xfrm>
            <a:off x="10566323" y="930632"/>
            <a:ext cx="1000595" cy="70788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か。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336493D0-0ED9-35AA-FAB1-2860F7924301}"/>
              </a:ext>
            </a:extLst>
          </p:cNvPr>
          <p:cNvSpPr txBox="1"/>
          <p:nvPr/>
        </p:nvSpPr>
        <p:spPr>
          <a:xfrm>
            <a:off x="10628519" y="1892815"/>
            <a:ext cx="1000595" cy="70788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か。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3F57F9F3-2738-C767-0E66-BFB7E39602FE}"/>
              </a:ext>
            </a:extLst>
          </p:cNvPr>
          <p:cNvSpPr txBox="1"/>
          <p:nvPr/>
        </p:nvSpPr>
        <p:spPr>
          <a:xfrm>
            <a:off x="6151248" y="952733"/>
            <a:ext cx="11560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>
                <a:solidFill>
                  <a:schemeClr val="accent2">
                    <a:lumMod val="75000"/>
                  </a:schemeClr>
                </a:solidFill>
                <a:latin typeface="+mn-ea"/>
                <a:cs typeface="Arial" panose="020B0604020202020204" pitchFamily="34" charset="0"/>
              </a:rPr>
              <a:t>thing</a:t>
            </a:r>
            <a:endParaRPr kumimoji="1" lang="ja-JP" altLang="en-US" sz="2800" dirty="0">
              <a:solidFill>
                <a:schemeClr val="accent2">
                  <a:lumMod val="75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pic>
        <p:nvPicPr>
          <p:cNvPr id="19" name="図 18">
            <a:extLst>
              <a:ext uri="{FF2B5EF4-FFF2-40B4-BE49-F238E27FC236}">
                <a16:creationId xmlns:a16="http://schemas.microsoft.com/office/drawing/2014/main" id="{C77A2251-4BF0-9B60-ABCB-C82954BD2753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</a:blip>
          <a:srcRect b="42128"/>
          <a:stretch>
            <a:fillRect/>
          </a:stretch>
        </p:blipFill>
        <p:spPr>
          <a:xfrm>
            <a:off x="3276681" y="3210352"/>
            <a:ext cx="2819319" cy="2781159"/>
          </a:xfrm>
          <a:prstGeom prst="rect">
            <a:avLst/>
          </a:prstGeom>
        </p:spPr>
      </p:pic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5F0014C0-D55F-3706-082A-F745CB9B08CF}"/>
              </a:ext>
            </a:extLst>
          </p:cNvPr>
          <p:cNvSpPr txBox="1"/>
          <p:nvPr/>
        </p:nvSpPr>
        <p:spPr>
          <a:xfrm>
            <a:off x="4161997" y="4132895"/>
            <a:ext cx="104868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8800" dirty="0">
                <a:solidFill>
                  <a:srgbClr val="FF0000"/>
                </a:solidFill>
              </a:rPr>
              <a:t>？</a:t>
            </a:r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57485B59-D992-BEC8-1391-6FF46345F4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965"/>
          <a:stretch>
            <a:fillRect/>
          </a:stretch>
        </p:blipFill>
        <p:spPr>
          <a:xfrm flipH="1">
            <a:off x="6545384" y="2758521"/>
            <a:ext cx="1735329" cy="3309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327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四角形: 角を丸くする 10">
            <a:extLst>
              <a:ext uri="{FF2B5EF4-FFF2-40B4-BE49-F238E27FC236}">
                <a16:creationId xmlns:a16="http://schemas.microsoft.com/office/drawing/2014/main" id="{B9F7F33E-1689-7245-6E2D-155D1BF2F04D}"/>
              </a:ext>
            </a:extLst>
          </p:cNvPr>
          <p:cNvSpPr/>
          <p:nvPr/>
        </p:nvSpPr>
        <p:spPr>
          <a:xfrm>
            <a:off x="526215" y="1129798"/>
            <a:ext cx="11139569" cy="4218198"/>
          </a:xfrm>
          <a:prstGeom prst="roundRect">
            <a:avLst>
              <a:gd name="adj" fmla="val 12256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4" name="楕円 3">
            <a:extLst>
              <a:ext uri="{FF2B5EF4-FFF2-40B4-BE49-F238E27FC236}">
                <a16:creationId xmlns:a16="http://schemas.microsoft.com/office/drawing/2014/main" id="{252FBF42-FB98-4927-A0B8-C1B2D921DCAF}"/>
              </a:ext>
            </a:extLst>
          </p:cNvPr>
          <p:cNvSpPr/>
          <p:nvPr/>
        </p:nvSpPr>
        <p:spPr>
          <a:xfrm>
            <a:off x="8172143" y="3260067"/>
            <a:ext cx="3030876" cy="1099334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EF7F2579-3640-4E7D-9749-0F3A3D5E4C13}"/>
              </a:ext>
            </a:extLst>
          </p:cNvPr>
          <p:cNvSpPr txBox="1"/>
          <p:nvPr/>
        </p:nvSpPr>
        <p:spPr>
          <a:xfrm>
            <a:off x="526215" y="1736486"/>
            <a:ext cx="107924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400" u="sng" dirty="0">
                <a:latin typeface="+mn-ea"/>
                <a:cs typeface="Microsoft Himalaya" panose="01010100010101010101" pitchFamily="2" charset="0"/>
              </a:rPr>
              <a:t>　　　　　</a:t>
            </a:r>
            <a:r>
              <a:rPr lang="ja-JP" altLang="en-US" sz="4400" dirty="0">
                <a:latin typeface="+mn-ea"/>
                <a:cs typeface="Microsoft Himalaya" panose="01010100010101010101" pitchFamily="2" charset="0"/>
              </a:rPr>
              <a:t>は </a:t>
            </a:r>
            <a:r>
              <a:rPr kumimoji="1" lang="ja-JP" altLang="en-US" sz="4400" u="sng" dirty="0">
                <a:latin typeface="+mn-ea"/>
                <a:cs typeface="Microsoft Himalaya" panose="01010100010101010101" pitchFamily="2" charset="0"/>
              </a:rPr>
              <a:t>　　　　　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  <a:cs typeface="Microsoft Himalaya" panose="01010100010101010101" pitchFamily="2" charset="0"/>
              </a:rPr>
              <a:t>に</a:t>
            </a:r>
            <a:r>
              <a:rPr kumimoji="1" lang="ja-JP" altLang="en-US" sz="4400" dirty="0">
                <a:latin typeface="+mn-ea"/>
                <a:cs typeface="Microsoft Himalaya" panose="01010100010101010101" pitchFamily="2" charset="0"/>
              </a:rPr>
              <a:t>　</a:t>
            </a:r>
            <a:r>
              <a:rPr kumimoji="1" lang="ja-JP" altLang="en-US" sz="4400" u="sng" dirty="0">
                <a:latin typeface="+mn-ea"/>
                <a:cs typeface="Microsoft Himalaya" panose="01010100010101010101" pitchFamily="2" charset="0"/>
              </a:rPr>
              <a:t>　　　　　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  <a:cs typeface="Microsoft Himalaya" panose="01010100010101010101" pitchFamily="2" charset="0"/>
              </a:rPr>
              <a:t>を</a:t>
            </a:r>
            <a:r>
              <a:rPr kumimoji="1" lang="ja-JP" altLang="en-US" sz="4400" dirty="0">
                <a:latin typeface="+mn-ea"/>
                <a:cs typeface="Microsoft Himalaya" panose="01010100010101010101" pitchFamily="2" charset="0"/>
              </a:rPr>
              <a:t>　</a:t>
            </a:r>
            <a:r>
              <a:rPr kumimoji="1" lang="ja-JP" altLang="en-US" sz="4400" u="sng" dirty="0">
                <a:latin typeface="+mn-ea"/>
                <a:cs typeface="Microsoft Himalaya" panose="01010100010101010101" pitchFamily="2" charset="0"/>
              </a:rPr>
              <a:t>あげま</a:t>
            </a:r>
            <a:r>
              <a:rPr lang="ja-JP" altLang="en-US" sz="4400" u="sng" dirty="0">
                <a:latin typeface="+mn-ea"/>
                <a:cs typeface="Microsoft Himalaya" panose="01010100010101010101" pitchFamily="2" charset="0"/>
              </a:rPr>
              <a:t>す</a:t>
            </a:r>
            <a:r>
              <a:rPr kumimoji="1" lang="ja-JP" altLang="en-US" sz="4400" dirty="0">
                <a:latin typeface="+mn-ea"/>
                <a:cs typeface="Microsoft Himalaya" panose="01010100010101010101" pitchFamily="2" charset="0"/>
              </a:rPr>
              <a:t>。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499874DE-582E-4C20-A99D-72BC3FE20ECF}"/>
              </a:ext>
            </a:extLst>
          </p:cNvPr>
          <p:cNvSpPr txBox="1"/>
          <p:nvPr/>
        </p:nvSpPr>
        <p:spPr>
          <a:xfrm>
            <a:off x="792915" y="3425014"/>
            <a:ext cx="1113956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400" u="sng" dirty="0">
                <a:latin typeface="+mn-ea"/>
                <a:cs typeface="Microsoft Himalaya" panose="01010100010101010101" pitchFamily="2" charset="0"/>
              </a:rPr>
              <a:t>　　　　　</a:t>
            </a:r>
            <a:r>
              <a:rPr lang="ja-JP" altLang="en-US" sz="4400" dirty="0">
                <a:latin typeface="+mn-ea"/>
                <a:cs typeface="Microsoft Himalaya" panose="01010100010101010101" pitchFamily="2" charset="0"/>
              </a:rPr>
              <a:t>は </a:t>
            </a:r>
            <a:r>
              <a:rPr kumimoji="1" lang="ja-JP" altLang="en-US" sz="4400" u="sng" dirty="0">
                <a:latin typeface="+mn-ea"/>
                <a:cs typeface="Microsoft Himalaya" panose="01010100010101010101" pitchFamily="2" charset="0"/>
              </a:rPr>
              <a:t>　　　　　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  <a:cs typeface="Microsoft Himalaya" panose="01010100010101010101" pitchFamily="2" charset="0"/>
              </a:rPr>
              <a:t>に</a:t>
            </a:r>
            <a:r>
              <a:rPr kumimoji="1" lang="ja-JP" altLang="en-US" sz="4400" dirty="0">
                <a:latin typeface="+mn-ea"/>
                <a:cs typeface="Microsoft Himalaya" panose="01010100010101010101" pitchFamily="2" charset="0"/>
              </a:rPr>
              <a:t>　</a:t>
            </a:r>
            <a:r>
              <a:rPr kumimoji="1" lang="ja-JP" altLang="en-US" sz="4400" u="sng" dirty="0">
                <a:latin typeface="+mn-ea"/>
                <a:cs typeface="Microsoft Himalaya" panose="01010100010101010101" pitchFamily="2" charset="0"/>
              </a:rPr>
              <a:t>　　　　　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  <a:cs typeface="Microsoft Himalaya" panose="01010100010101010101" pitchFamily="2" charset="0"/>
              </a:rPr>
              <a:t>を</a:t>
            </a:r>
            <a:r>
              <a:rPr kumimoji="1" lang="ja-JP" altLang="en-US" sz="4400" dirty="0">
                <a:latin typeface="+mn-ea"/>
                <a:cs typeface="Microsoft Himalaya" panose="01010100010101010101" pitchFamily="2" charset="0"/>
              </a:rPr>
              <a:t>　</a:t>
            </a:r>
            <a:r>
              <a:rPr kumimoji="1" lang="ja-JP" altLang="en-US" sz="4400" u="sng" dirty="0">
                <a:latin typeface="+mn-ea"/>
                <a:cs typeface="Microsoft Himalaya" panose="01010100010101010101" pitchFamily="2" charset="0"/>
              </a:rPr>
              <a:t>もらいました</a:t>
            </a:r>
            <a:r>
              <a:rPr kumimoji="1" lang="ja-JP" altLang="en-US" sz="4400" dirty="0">
                <a:latin typeface="+mn-ea"/>
                <a:cs typeface="Microsoft Himalaya" panose="01010100010101010101" pitchFamily="2" charset="0"/>
              </a:rPr>
              <a:t>。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6AD13910-8759-4F33-A4E0-81B668FFC522}"/>
              </a:ext>
            </a:extLst>
          </p:cNvPr>
          <p:cNvSpPr txBox="1"/>
          <p:nvPr/>
        </p:nvSpPr>
        <p:spPr>
          <a:xfrm>
            <a:off x="4846221" y="4622741"/>
            <a:ext cx="15719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から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C8BC521C-5E7F-3D65-EE31-A825A12C24D6}"/>
              </a:ext>
            </a:extLst>
          </p:cNvPr>
          <p:cNvSpPr txBox="1"/>
          <p:nvPr/>
        </p:nvSpPr>
        <p:spPr>
          <a:xfrm>
            <a:off x="3487413" y="1879396"/>
            <a:ext cx="14350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>
                <a:solidFill>
                  <a:schemeClr val="accent6"/>
                </a:solidFill>
                <a:latin typeface="+mn-ea"/>
                <a:cs typeface="Arial" panose="020B0604020202020204" pitchFamily="34" charset="0"/>
              </a:rPr>
              <a:t>person</a:t>
            </a:r>
            <a:endParaRPr kumimoji="1" lang="ja-JP" altLang="en-US" sz="2800" dirty="0">
              <a:solidFill>
                <a:schemeClr val="accent6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41695ACE-1AD2-23CD-C2D0-B237F0FF8F7B}"/>
              </a:ext>
            </a:extLst>
          </p:cNvPr>
          <p:cNvSpPr txBox="1"/>
          <p:nvPr/>
        </p:nvSpPr>
        <p:spPr>
          <a:xfrm>
            <a:off x="1249693" y="1904827"/>
            <a:ext cx="14350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person</a:t>
            </a:r>
            <a:endParaRPr kumimoji="1" lang="ja-JP" altLang="en-US" sz="2800" dirty="0">
              <a:solidFill>
                <a:schemeClr val="accent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63C4E04B-CE36-F3C1-4FE9-2F6A500A038D}"/>
              </a:ext>
            </a:extLst>
          </p:cNvPr>
          <p:cNvSpPr txBox="1"/>
          <p:nvPr/>
        </p:nvSpPr>
        <p:spPr>
          <a:xfrm>
            <a:off x="1715358" y="1510064"/>
            <a:ext cx="359394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+mn-ea"/>
              </a:rPr>
              <a:t>A</a:t>
            </a:r>
            <a:endParaRPr kumimoji="1" lang="ja-JP" altLang="en-US" dirty="0">
              <a:latin typeface="+mn-ea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ED2CF376-F8B0-9720-28B4-4770AA37EF63}"/>
              </a:ext>
            </a:extLst>
          </p:cNvPr>
          <p:cNvSpPr txBox="1"/>
          <p:nvPr/>
        </p:nvSpPr>
        <p:spPr>
          <a:xfrm>
            <a:off x="3997355" y="1510004"/>
            <a:ext cx="362600" cy="369332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+mn-ea"/>
              </a:rPr>
              <a:t>B</a:t>
            </a:r>
            <a:endParaRPr kumimoji="1" lang="ja-JP" altLang="en-US" dirty="0">
              <a:latin typeface="+mn-ea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2A9850C9-9757-BC15-A150-F2EE4D959CB8}"/>
              </a:ext>
            </a:extLst>
          </p:cNvPr>
          <p:cNvSpPr txBox="1"/>
          <p:nvPr/>
        </p:nvSpPr>
        <p:spPr>
          <a:xfrm>
            <a:off x="5035678" y="4099521"/>
            <a:ext cx="15719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600" dirty="0">
                <a:solidFill>
                  <a:srgbClr val="FF0000"/>
                </a:solidFill>
                <a:latin typeface="+mn-ea"/>
              </a:rPr>
              <a:t>or</a:t>
            </a:r>
            <a:endParaRPr kumimoji="1" lang="ja-JP" altLang="en-US" sz="36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DB6BAC54-B331-DBBB-606A-C51EA08A840B}"/>
              </a:ext>
            </a:extLst>
          </p:cNvPr>
          <p:cNvSpPr txBox="1"/>
          <p:nvPr/>
        </p:nvSpPr>
        <p:spPr>
          <a:xfrm>
            <a:off x="6100254" y="1859596"/>
            <a:ext cx="11560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>
                <a:solidFill>
                  <a:schemeClr val="accent2">
                    <a:lumMod val="75000"/>
                  </a:schemeClr>
                </a:solidFill>
                <a:latin typeface="+mn-ea"/>
                <a:cs typeface="Arial" panose="020B0604020202020204" pitchFamily="34" charset="0"/>
              </a:rPr>
              <a:t>thing</a:t>
            </a:r>
            <a:endParaRPr kumimoji="1" lang="ja-JP" altLang="en-US" sz="2800" dirty="0">
              <a:solidFill>
                <a:schemeClr val="accent2">
                  <a:lumMod val="75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1D871950-018A-2A32-75BA-698A2BAC7F6E}"/>
              </a:ext>
            </a:extLst>
          </p:cNvPr>
          <p:cNvSpPr txBox="1"/>
          <p:nvPr/>
        </p:nvSpPr>
        <p:spPr>
          <a:xfrm>
            <a:off x="6100254" y="3520000"/>
            <a:ext cx="11560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>
                <a:solidFill>
                  <a:schemeClr val="accent2">
                    <a:lumMod val="75000"/>
                  </a:schemeClr>
                </a:solidFill>
                <a:latin typeface="+mn-ea"/>
                <a:cs typeface="Arial" panose="020B0604020202020204" pitchFamily="34" charset="0"/>
              </a:rPr>
              <a:t>thing</a:t>
            </a:r>
            <a:endParaRPr kumimoji="1" lang="ja-JP" altLang="en-US" sz="2800" dirty="0">
              <a:solidFill>
                <a:schemeClr val="accent2">
                  <a:lumMod val="75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C3DE55E9-9F8C-F7D5-95E0-0ADB4C0123BF}"/>
              </a:ext>
            </a:extLst>
          </p:cNvPr>
          <p:cNvSpPr txBox="1"/>
          <p:nvPr/>
        </p:nvSpPr>
        <p:spPr>
          <a:xfrm>
            <a:off x="1267811" y="3605273"/>
            <a:ext cx="14350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>
                <a:solidFill>
                  <a:schemeClr val="accent6"/>
                </a:solidFill>
                <a:latin typeface="+mn-ea"/>
                <a:cs typeface="Arial" panose="020B0604020202020204" pitchFamily="34" charset="0"/>
              </a:rPr>
              <a:t>person</a:t>
            </a:r>
            <a:endParaRPr kumimoji="1" lang="ja-JP" altLang="en-US" sz="2800" dirty="0">
              <a:solidFill>
                <a:schemeClr val="accent6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854AC7C4-49AA-17BF-6A6E-431CA76DBD1A}"/>
              </a:ext>
            </a:extLst>
          </p:cNvPr>
          <p:cNvSpPr txBox="1"/>
          <p:nvPr/>
        </p:nvSpPr>
        <p:spPr>
          <a:xfrm>
            <a:off x="3600670" y="3576301"/>
            <a:ext cx="14350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person</a:t>
            </a:r>
            <a:endParaRPr kumimoji="1" lang="ja-JP" altLang="en-US" sz="2800" dirty="0">
              <a:solidFill>
                <a:schemeClr val="accent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2B1A3BC6-785E-8F49-E11D-954681B18CDC}"/>
              </a:ext>
            </a:extLst>
          </p:cNvPr>
          <p:cNvSpPr txBox="1"/>
          <p:nvPr/>
        </p:nvSpPr>
        <p:spPr>
          <a:xfrm>
            <a:off x="4036570" y="3244057"/>
            <a:ext cx="359394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+mn-ea"/>
              </a:rPr>
              <a:t>A</a:t>
            </a:r>
            <a:endParaRPr kumimoji="1" lang="ja-JP" altLang="en-US" dirty="0">
              <a:latin typeface="+mn-ea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6B8BAD52-C601-40BE-858A-67D53CCDDC27}"/>
              </a:ext>
            </a:extLst>
          </p:cNvPr>
          <p:cNvSpPr txBox="1"/>
          <p:nvPr/>
        </p:nvSpPr>
        <p:spPr>
          <a:xfrm>
            <a:off x="1804015" y="3244057"/>
            <a:ext cx="362600" cy="369332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+mn-ea"/>
              </a:rPr>
              <a:t>B</a:t>
            </a:r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36309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図 19">
            <a:extLst>
              <a:ext uri="{FF2B5EF4-FFF2-40B4-BE49-F238E27FC236}">
                <a16:creationId xmlns:a16="http://schemas.microsoft.com/office/drawing/2014/main" id="{B818747F-B67C-2BDE-4FD0-1853A49D13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179258" y="1632898"/>
            <a:ext cx="1524084" cy="2690826"/>
          </a:xfrm>
          <a:prstGeom prst="rect">
            <a:avLst/>
          </a:prstGeom>
        </p:spPr>
      </p:pic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EF7F2579-3640-4E7D-9749-0F3A3D5E4C13}"/>
              </a:ext>
            </a:extLst>
          </p:cNvPr>
          <p:cNvSpPr txBox="1"/>
          <p:nvPr/>
        </p:nvSpPr>
        <p:spPr>
          <a:xfrm>
            <a:off x="438837" y="778776"/>
            <a:ext cx="107924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400" u="sng" dirty="0">
                <a:latin typeface="+mn-ea"/>
                <a:cs typeface="Microsoft Himalaya" panose="01010100010101010101" pitchFamily="2" charset="0"/>
              </a:rPr>
              <a:t>　　　　　</a:t>
            </a:r>
            <a:r>
              <a:rPr lang="ja-JP" altLang="en-US" sz="4400" dirty="0">
                <a:latin typeface="+mn-ea"/>
                <a:cs typeface="Microsoft Himalaya" panose="01010100010101010101" pitchFamily="2" charset="0"/>
              </a:rPr>
              <a:t>は </a:t>
            </a:r>
            <a:r>
              <a:rPr kumimoji="1" lang="ja-JP" altLang="en-US" sz="4400" u="sng" dirty="0">
                <a:latin typeface="+mn-ea"/>
                <a:cs typeface="Microsoft Himalaya" panose="01010100010101010101" pitchFamily="2" charset="0"/>
              </a:rPr>
              <a:t>　　　　　</a:t>
            </a:r>
            <a:r>
              <a:rPr kumimoji="1" lang="ja-JP" altLang="en-US" sz="4400" dirty="0">
                <a:latin typeface="+mn-ea"/>
                <a:cs typeface="Microsoft Himalaya" panose="01010100010101010101" pitchFamily="2" charset="0"/>
              </a:rPr>
              <a:t>　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  <a:cs typeface="Microsoft Himalaya" panose="01010100010101010101" pitchFamily="2" charset="0"/>
              </a:rPr>
              <a:t>に</a:t>
            </a:r>
            <a:r>
              <a:rPr kumimoji="1" lang="ja-JP" altLang="en-US" sz="4400" dirty="0">
                <a:latin typeface="+mn-ea"/>
                <a:cs typeface="Microsoft Himalaya" panose="01010100010101010101" pitchFamily="2" charset="0"/>
              </a:rPr>
              <a:t>　</a:t>
            </a:r>
            <a:r>
              <a:rPr kumimoji="1" lang="ja-JP" altLang="en-US" sz="4400" u="sng" dirty="0">
                <a:latin typeface="+mn-ea"/>
                <a:cs typeface="Microsoft Himalaya" panose="01010100010101010101" pitchFamily="2" charset="0"/>
              </a:rPr>
              <a:t>　　　　　</a:t>
            </a:r>
            <a:r>
              <a:rPr kumimoji="1" lang="ja-JP" altLang="en-US" sz="4400" dirty="0">
                <a:latin typeface="+mn-ea"/>
                <a:cs typeface="Microsoft Himalaya" panose="01010100010101010101" pitchFamily="2" charset="0"/>
              </a:rPr>
              <a:t>　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  <a:cs typeface="Microsoft Himalaya" panose="01010100010101010101" pitchFamily="2" charset="0"/>
              </a:rPr>
              <a:t>を</a:t>
            </a:r>
            <a:r>
              <a:rPr kumimoji="1" lang="ja-JP" altLang="en-US" sz="4400" dirty="0">
                <a:latin typeface="+mn-ea"/>
                <a:cs typeface="Microsoft Himalaya" panose="01010100010101010101" pitchFamily="2" charset="0"/>
              </a:rPr>
              <a:t>　</a:t>
            </a:r>
            <a:r>
              <a:rPr kumimoji="1" lang="ja-JP" altLang="en-US" sz="4400" u="sng" dirty="0">
                <a:latin typeface="+mn-ea"/>
                <a:cs typeface="Microsoft Himalaya" panose="01010100010101010101" pitchFamily="2" charset="0"/>
              </a:rPr>
              <a:t>あげます</a:t>
            </a:r>
            <a:r>
              <a:rPr kumimoji="1" lang="ja-JP" altLang="en-US" sz="4400" dirty="0">
                <a:latin typeface="+mn-ea"/>
                <a:cs typeface="Microsoft Himalaya" panose="01010100010101010101" pitchFamily="2" charset="0"/>
              </a:rPr>
              <a:t>。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499874DE-582E-4C20-A99D-72BC3FE20ECF}"/>
              </a:ext>
            </a:extLst>
          </p:cNvPr>
          <p:cNvSpPr txBox="1"/>
          <p:nvPr/>
        </p:nvSpPr>
        <p:spPr>
          <a:xfrm>
            <a:off x="937506" y="4985765"/>
            <a:ext cx="107924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400" u="sng" dirty="0">
                <a:latin typeface="+mn-ea"/>
                <a:cs typeface="Microsoft Himalaya" panose="01010100010101010101" pitchFamily="2" charset="0"/>
              </a:rPr>
              <a:t>　　　　　</a:t>
            </a:r>
            <a:r>
              <a:rPr lang="ja-JP" altLang="en-US" sz="4400" dirty="0">
                <a:latin typeface="+mn-ea"/>
                <a:cs typeface="Microsoft Himalaya" panose="01010100010101010101" pitchFamily="2" charset="0"/>
              </a:rPr>
              <a:t>は </a:t>
            </a:r>
            <a:r>
              <a:rPr kumimoji="1" lang="ja-JP" altLang="en-US" sz="4400" u="sng" dirty="0">
                <a:latin typeface="+mn-ea"/>
                <a:cs typeface="Microsoft Himalaya" panose="01010100010101010101" pitchFamily="2" charset="0"/>
              </a:rPr>
              <a:t>　　　　　</a:t>
            </a:r>
            <a:r>
              <a:rPr kumimoji="1" lang="ja-JP" altLang="en-US" sz="4400" dirty="0">
                <a:latin typeface="+mn-ea"/>
                <a:cs typeface="Microsoft Himalaya" panose="01010100010101010101" pitchFamily="2" charset="0"/>
              </a:rPr>
              <a:t>　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  <a:cs typeface="Microsoft Himalaya" panose="01010100010101010101" pitchFamily="2" charset="0"/>
              </a:rPr>
              <a:t>に</a:t>
            </a:r>
            <a:r>
              <a:rPr kumimoji="1" lang="ja-JP" altLang="en-US" sz="4400" dirty="0">
                <a:latin typeface="+mn-ea"/>
                <a:cs typeface="Microsoft Himalaya" panose="01010100010101010101" pitchFamily="2" charset="0"/>
              </a:rPr>
              <a:t>　</a:t>
            </a:r>
            <a:r>
              <a:rPr kumimoji="1" lang="ja-JP" altLang="en-US" sz="4400" u="sng" dirty="0">
                <a:latin typeface="+mn-ea"/>
                <a:cs typeface="Microsoft Himalaya" panose="01010100010101010101" pitchFamily="2" charset="0"/>
              </a:rPr>
              <a:t>　　　　　</a:t>
            </a:r>
            <a:r>
              <a:rPr kumimoji="1" lang="ja-JP" altLang="en-US" sz="4400" dirty="0">
                <a:latin typeface="+mn-ea"/>
                <a:cs typeface="Microsoft Himalaya" panose="01010100010101010101" pitchFamily="2" charset="0"/>
              </a:rPr>
              <a:t>　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  <a:cs typeface="Microsoft Himalaya" panose="01010100010101010101" pitchFamily="2" charset="0"/>
              </a:rPr>
              <a:t>を</a:t>
            </a:r>
            <a:r>
              <a:rPr kumimoji="1" lang="ja-JP" altLang="en-US" sz="4400" dirty="0">
                <a:latin typeface="+mn-ea"/>
                <a:cs typeface="Microsoft Himalaya" panose="01010100010101010101" pitchFamily="2" charset="0"/>
              </a:rPr>
              <a:t>　</a:t>
            </a:r>
            <a:r>
              <a:rPr kumimoji="1" lang="ja-JP" altLang="en-US" sz="4400" u="sng" dirty="0">
                <a:latin typeface="+mn-ea"/>
                <a:cs typeface="Microsoft Himalaya" panose="01010100010101010101" pitchFamily="2" charset="0"/>
              </a:rPr>
              <a:t>もらいました</a:t>
            </a:r>
            <a:r>
              <a:rPr kumimoji="1" lang="ja-JP" altLang="en-US" sz="4400" dirty="0">
                <a:latin typeface="+mn-ea"/>
                <a:cs typeface="Microsoft Himalaya" panose="01010100010101010101" pitchFamily="2" charset="0"/>
              </a:rPr>
              <a:t>。</a:t>
            </a:r>
          </a:p>
        </p:txBody>
      </p:sp>
      <p:cxnSp>
        <p:nvCxnSpPr>
          <p:cNvPr id="37" name="直線矢印コネクタ 36">
            <a:extLst>
              <a:ext uri="{FF2B5EF4-FFF2-40B4-BE49-F238E27FC236}">
                <a16:creationId xmlns:a16="http://schemas.microsoft.com/office/drawing/2014/main" id="{012059EC-0BA5-465B-AFE7-2CE689519EEF}"/>
              </a:ext>
            </a:extLst>
          </p:cNvPr>
          <p:cNvCxnSpPr>
            <a:cxnSpLocks/>
          </p:cNvCxnSpPr>
          <p:nvPr/>
        </p:nvCxnSpPr>
        <p:spPr>
          <a:xfrm>
            <a:off x="3933593" y="1548217"/>
            <a:ext cx="0" cy="580759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矢印コネクタ 38">
            <a:extLst>
              <a:ext uri="{FF2B5EF4-FFF2-40B4-BE49-F238E27FC236}">
                <a16:creationId xmlns:a16="http://schemas.microsoft.com/office/drawing/2014/main" id="{F28738D7-B09F-44F1-922C-F44969DE653C}"/>
              </a:ext>
            </a:extLst>
          </p:cNvPr>
          <p:cNvCxnSpPr>
            <a:cxnSpLocks/>
          </p:cNvCxnSpPr>
          <p:nvPr/>
        </p:nvCxnSpPr>
        <p:spPr>
          <a:xfrm flipV="1">
            <a:off x="3956486" y="4113960"/>
            <a:ext cx="0" cy="6173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67973D32-FB8E-496F-B6F6-ADEE61F3EE99}"/>
              </a:ext>
            </a:extLst>
          </p:cNvPr>
          <p:cNvSpPr txBox="1"/>
          <p:nvPr/>
        </p:nvSpPr>
        <p:spPr>
          <a:xfrm>
            <a:off x="2433994" y="2411241"/>
            <a:ext cx="31202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8000" dirty="0">
                <a:latin typeface="+mn-ea"/>
              </a:rPr>
              <a:t>わたし</a:t>
            </a:r>
          </a:p>
        </p:txBody>
      </p:sp>
      <p:sp>
        <p:nvSpPr>
          <p:cNvPr id="48" name="乗算記号 47">
            <a:extLst>
              <a:ext uri="{FF2B5EF4-FFF2-40B4-BE49-F238E27FC236}">
                <a16:creationId xmlns:a16="http://schemas.microsoft.com/office/drawing/2014/main" id="{DEC16476-8C0B-4288-A16A-704D8D2E4A4D}"/>
              </a:ext>
            </a:extLst>
          </p:cNvPr>
          <p:cNvSpPr/>
          <p:nvPr/>
        </p:nvSpPr>
        <p:spPr>
          <a:xfrm>
            <a:off x="2433994" y="1994767"/>
            <a:ext cx="2893030" cy="2119193"/>
          </a:xfrm>
          <a:prstGeom prst="mathMultiply">
            <a:avLst/>
          </a:prstGeom>
          <a:solidFill>
            <a:srgbClr val="FF00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C79636D-A1B9-E8C3-0B45-6A1BC5690125}"/>
              </a:ext>
            </a:extLst>
          </p:cNvPr>
          <p:cNvSpPr txBox="1"/>
          <p:nvPr/>
        </p:nvSpPr>
        <p:spPr>
          <a:xfrm>
            <a:off x="881026" y="915156"/>
            <a:ext cx="14558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person</a:t>
            </a:r>
            <a:endParaRPr kumimoji="1" lang="ja-JP" altLang="en-US" sz="2800" dirty="0">
              <a:solidFill>
                <a:schemeClr val="accent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6EECA868-6D72-EA43-11DB-2F78C2275198}"/>
              </a:ext>
            </a:extLst>
          </p:cNvPr>
          <p:cNvSpPr txBox="1"/>
          <p:nvPr/>
        </p:nvSpPr>
        <p:spPr>
          <a:xfrm>
            <a:off x="3135711" y="5083048"/>
            <a:ext cx="16145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200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person</a:t>
            </a:r>
            <a:endParaRPr kumimoji="1" lang="ja-JP" altLang="en-US" sz="3200" dirty="0">
              <a:solidFill>
                <a:schemeClr val="accent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DD8BC042-D95D-57CD-DBCF-97AD33C908D2}"/>
              </a:ext>
            </a:extLst>
          </p:cNvPr>
          <p:cNvSpPr txBox="1"/>
          <p:nvPr/>
        </p:nvSpPr>
        <p:spPr>
          <a:xfrm>
            <a:off x="5998030" y="915156"/>
            <a:ext cx="11560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>
                <a:solidFill>
                  <a:schemeClr val="accent2"/>
                </a:solidFill>
                <a:latin typeface="+mn-ea"/>
                <a:cs typeface="Arial" panose="020B0604020202020204" pitchFamily="34" charset="0"/>
              </a:rPr>
              <a:t>thing</a:t>
            </a:r>
            <a:endParaRPr kumimoji="1" lang="ja-JP" altLang="en-US" sz="2800" dirty="0">
              <a:solidFill>
                <a:schemeClr val="accent2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6298E003-542F-3E9C-D6A8-3A28564A9826}"/>
              </a:ext>
            </a:extLst>
          </p:cNvPr>
          <p:cNvSpPr txBox="1"/>
          <p:nvPr/>
        </p:nvSpPr>
        <p:spPr>
          <a:xfrm>
            <a:off x="6021916" y="5081327"/>
            <a:ext cx="12955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200" dirty="0">
                <a:solidFill>
                  <a:schemeClr val="accent2"/>
                </a:solidFill>
                <a:latin typeface="+mn-ea"/>
                <a:cs typeface="Arial" panose="020B0604020202020204" pitchFamily="34" charset="0"/>
              </a:rPr>
              <a:t>thing</a:t>
            </a:r>
            <a:endParaRPr kumimoji="1" lang="ja-JP" altLang="en-US" sz="3200" dirty="0">
              <a:solidFill>
                <a:schemeClr val="accent2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5A1FB33D-35D4-5EF5-C2EA-5DF1A17B28BB}"/>
              </a:ext>
            </a:extLst>
          </p:cNvPr>
          <p:cNvSpPr txBox="1"/>
          <p:nvPr/>
        </p:nvSpPr>
        <p:spPr>
          <a:xfrm>
            <a:off x="3216089" y="926810"/>
            <a:ext cx="14350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>
                <a:solidFill>
                  <a:schemeClr val="accent6"/>
                </a:solidFill>
                <a:latin typeface="+mn-ea"/>
                <a:cs typeface="Arial" panose="020B0604020202020204" pitchFamily="34" charset="0"/>
              </a:rPr>
              <a:t>person</a:t>
            </a:r>
            <a:endParaRPr kumimoji="1" lang="ja-JP" altLang="en-US" sz="2800" dirty="0">
              <a:solidFill>
                <a:schemeClr val="accent6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A8D6CF45-8DC1-7E42-4209-0BE52DBFE681}"/>
              </a:ext>
            </a:extLst>
          </p:cNvPr>
          <p:cNvSpPr txBox="1"/>
          <p:nvPr/>
        </p:nvSpPr>
        <p:spPr>
          <a:xfrm>
            <a:off x="3763288" y="611206"/>
            <a:ext cx="362600" cy="369332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+mn-ea"/>
              </a:rPr>
              <a:t>B</a:t>
            </a:r>
            <a:endParaRPr kumimoji="1" lang="ja-JP" altLang="en-US" dirty="0">
              <a:latin typeface="+mn-ea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0252A123-5310-2004-29EA-7D7E375CC0D3}"/>
              </a:ext>
            </a:extLst>
          </p:cNvPr>
          <p:cNvSpPr txBox="1"/>
          <p:nvPr/>
        </p:nvSpPr>
        <p:spPr>
          <a:xfrm>
            <a:off x="862979" y="5081327"/>
            <a:ext cx="16145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200" dirty="0">
                <a:solidFill>
                  <a:schemeClr val="accent6"/>
                </a:solidFill>
                <a:latin typeface="+mn-ea"/>
                <a:cs typeface="Arial" panose="020B0604020202020204" pitchFamily="34" charset="0"/>
              </a:rPr>
              <a:t>person</a:t>
            </a:r>
            <a:endParaRPr kumimoji="1" lang="ja-JP" altLang="en-US" sz="3200" dirty="0">
              <a:solidFill>
                <a:schemeClr val="accent6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74FA8A0A-0998-DCA4-7D24-D8BBC0FBA94F}"/>
              </a:ext>
            </a:extLst>
          </p:cNvPr>
          <p:cNvSpPr txBox="1"/>
          <p:nvPr/>
        </p:nvSpPr>
        <p:spPr>
          <a:xfrm>
            <a:off x="1541520" y="4797891"/>
            <a:ext cx="362600" cy="369332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+mn-ea"/>
              </a:rPr>
              <a:t>B</a:t>
            </a:r>
            <a:endParaRPr kumimoji="1" lang="ja-JP" altLang="en-US" dirty="0">
              <a:latin typeface="+mn-ea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1EB0DB10-DCD5-D0AC-51D2-A534F39C3982}"/>
              </a:ext>
            </a:extLst>
          </p:cNvPr>
          <p:cNvSpPr txBox="1"/>
          <p:nvPr/>
        </p:nvSpPr>
        <p:spPr>
          <a:xfrm>
            <a:off x="1506001" y="580952"/>
            <a:ext cx="359394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+mn-ea"/>
              </a:rPr>
              <a:t>A</a:t>
            </a:r>
            <a:endParaRPr kumimoji="1" lang="ja-JP" altLang="en-US" dirty="0">
              <a:latin typeface="+mn-ea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2C1C97AB-2D12-A3A1-9B7E-DC3086B3A13C}"/>
              </a:ext>
            </a:extLst>
          </p:cNvPr>
          <p:cNvSpPr txBox="1"/>
          <p:nvPr/>
        </p:nvSpPr>
        <p:spPr>
          <a:xfrm>
            <a:off x="3763288" y="4831723"/>
            <a:ext cx="359394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+mn-ea"/>
              </a:rPr>
              <a:t>A</a:t>
            </a:r>
            <a:endParaRPr kumimoji="1" lang="ja-JP" altLang="en-US" dirty="0">
              <a:latin typeface="+mn-ea"/>
            </a:endParaRPr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CA14AE6B-71C9-ED6F-5107-784E27F616E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1051"/>
          <a:stretch/>
        </p:blipFill>
        <p:spPr>
          <a:xfrm flipH="1">
            <a:off x="8555576" y="1804015"/>
            <a:ext cx="1715783" cy="2335058"/>
          </a:xfrm>
          <a:prstGeom prst="rect">
            <a:avLst/>
          </a:prstGeom>
        </p:spPr>
      </p:pic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7B76B4C5-9C63-F6F0-DC2A-DAFFDE5B8E4F}"/>
              </a:ext>
            </a:extLst>
          </p:cNvPr>
          <p:cNvSpPr txBox="1"/>
          <p:nvPr/>
        </p:nvSpPr>
        <p:spPr>
          <a:xfrm>
            <a:off x="6573193" y="3656463"/>
            <a:ext cx="323160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kumimoji="1" lang="en-US" altLang="ja-JP" dirty="0">
                <a:latin typeface="+mn-ea"/>
              </a:rPr>
              <a:t>A</a:t>
            </a:r>
            <a:endParaRPr kumimoji="1" lang="ja-JP" altLang="en-US" dirty="0">
              <a:latin typeface="+mn-ea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54F58E17-95D4-F074-0ECF-F21C28DCDBE5}"/>
              </a:ext>
            </a:extLst>
          </p:cNvPr>
          <p:cNvSpPr txBox="1"/>
          <p:nvPr/>
        </p:nvSpPr>
        <p:spPr>
          <a:xfrm>
            <a:off x="9628203" y="3725636"/>
            <a:ext cx="326043" cy="369332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kumimoji="1" lang="en-US" altLang="ja-JP" dirty="0">
                <a:latin typeface="+mn-ea"/>
              </a:rPr>
              <a:t>B</a:t>
            </a:r>
            <a:endParaRPr kumimoji="1" lang="ja-JP" altLang="en-US" dirty="0">
              <a:latin typeface="+mn-ea"/>
            </a:endParaRPr>
          </a:p>
        </p:txBody>
      </p:sp>
      <p:sp>
        <p:nvSpPr>
          <p:cNvPr id="5" name="矢印: 右 4">
            <a:extLst>
              <a:ext uri="{FF2B5EF4-FFF2-40B4-BE49-F238E27FC236}">
                <a16:creationId xmlns:a16="http://schemas.microsoft.com/office/drawing/2014/main" id="{DC6C4A35-4180-B9C3-3424-7EEED0C4B22E}"/>
              </a:ext>
            </a:extLst>
          </p:cNvPr>
          <p:cNvSpPr/>
          <p:nvPr/>
        </p:nvSpPr>
        <p:spPr>
          <a:xfrm>
            <a:off x="7767300" y="3656463"/>
            <a:ext cx="788276" cy="369332"/>
          </a:xfrm>
          <a:prstGeom prst="right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フローチャート: 処理 5">
            <a:extLst>
              <a:ext uri="{FF2B5EF4-FFF2-40B4-BE49-F238E27FC236}">
                <a16:creationId xmlns:a16="http://schemas.microsoft.com/office/drawing/2014/main" id="{78443052-010E-1DD0-16E1-D170CFD579B8}"/>
              </a:ext>
            </a:extLst>
          </p:cNvPr>
          <p:cNvSpPr/>
          <p:nvPr/>
        </p:nvSpPr>
        <p:spPr>
          <a:xfrm>
            <a:off x="3019925" y="493882"/>
            <a:ext cx="1798721" cy="1092113"/>
          </a:xfrm>
          <a:prstGeom prst="flowChartProcess">
            <a:avLst/>
          </a:prstGeom>
          <a:noFill/>
          <a:ln w="571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フローチャート: 処理 16">
            <a:extLst>
              <a:ext uri="{FF2B5EF4-FFF2-40B4-BE49-F238E27FC236}">
                <a16:creationId xmlns:a16="http://schemas.microsoft.com/office/drawing/2014/main" id="{6FB95A6C-B36C-803C-1242-7B2E0AFB68DF}"/>
              </a:ext>
            </a:extLst>
          </p:cNvPr>
          <p:cNvSpPr/>
          <p:nvPr/>
        </p:nvSpPr>
        <p:spPr>
          <a:xfrm>
            <a:off x="3081538" y="4763726"/>
            <a:ext cx="1798721" cy="1092113"/>
          </a:xfrm>
          <a:prstGeom prst="flowChartProcess">
            <a:avLst/>
          </a:prstGeom>
          <a:noFill/>
          <a:ln w="571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5559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8" grpId="0" animBg="1"/>
      <p:bldP spid="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>
            <a:extLst>
              <a:ext uri="{FF2B5EF4-FFF2-40B4-BE49-F238E27FC236}">
                <a16:creationId xmlns:a16="http://schemas.microsoft.com/office/drawing/2014/main" id="{0B983807-F389-4386-8455-235CD969D1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4196" y="-57150"/>
            <a:ext cx="3762375" cy="285940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3D126AD5-B7D2-46DF-A975-76F5B7AF1F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8406" y="1257514"/>
            <a:ext cx="5091793" cy="5091793"/>
          </a:xfrm>
          <a:prstGeom prst="rect">
            <a:avLst/>
          </a:prstGeom>
        </p:spPr>
      </p:pic>
      <p:sp>
        <p:nvSpPr>
          <p:cNvPr id="14" name="矢印: 下 13">
            <a:extLst>
              <a:ext uri="{FF2B5EF4-FFF2-40B4-BE49-F238E27FC236}">
                <a16:creationId xmlns:a16="http://schemas.microsoft.com/office/drawing/2014/main" id="{77FAA147-72A9-4986-9E04-035653840F3F}"/>
              </a:ext>
            </a:extLst>
          </p:cNvPr>
          <p:cNvSpPr/>
          <p:nvPr/>
        </p:nvSpPr>
        <p:spPr>
          <a:xfrm rot="3150332">
            <a:off x="5562914" y="1614380"/>
            <a:ext cx="564399" cy="1600200"/>
          </a:xfrm>
          <a:prstGeom prst="downArrow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6A64DD03-B751-4C22-A1A3-43AB0E038B5F}"/>
              </a:ext>
            </a:extLst>
          </p:cNvPr>
          <p:cNvSpPr txBox="1"/>
          <p:nvPr/>
        </p:nvSpPr>
        <p:spPr>
          <a:xfrm>
            <a:off x="2784292" y="816480"/>
            <a:ext cx="32493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本を　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貸します</a:t>
            </a:r>
            <a:r>
              <a:rPr kumimoji="1" lang="ja-JP" altLang="en-US" sz="3600" dirty="0">
                <a:latin typeface="+mn-ea"/>
              </a:rPr>
              <a:t>。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6F9C0BD2-1485-4A3F-943A-64B3B9F99257}"/>
              </a:ext>
            </a:extLst>
          </p:cNvPr>
          <p:cNvSpPr txBox="1"/>
          <p:nvPr/>
        </p:nvSpPr>
        <p:spPr>
          <a:xfrm>
            <a:off x="2825112" y="594610"/>
            <a:ext cx="619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ほん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3DFE68DF-D631-4213-A2EF-603B3EC4B7C4}"/>
              </a:ext>
            </a:extLst>
          </p:cNvPr>
          <p:cNvSpPr txBox="1"/>
          <p:nvPr/>
        </p:nvSpPr>
        <p:spPr>
          <a:xfrm>
            <a:off x="4011040" y="595507"/>
            <a:ext cx="412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か</a:t>
            </a:r>
          </a:p>
        </p:txBody>
      </p:sp>
      <p:sp>
        <p:nvSpPr>
          <p:cNvPr id="20" name="吹き出し: 角を丸めた四角形 19">
            <a:extLst>
              <a:ext uri="{FF2B5EF4-FFF2-40B4-BE49-F238E27FC236}">
                <a16:creationId xmlns:a16="http://schemas.microsoft.com/office/drawing/2014/main" id="{6E67D1DB-E3EA-4E3E-932E-CE56B7B22222}"/>
              </a:ext>
            </a:extLst>
          </p:cNvPr>
          <p:cNvSpPr/>
          <p:nvPr/>
        </p:nvSpPr>
        <p:spPr>
          <a:xfrm>
            <a:off x="2574758" y="594609"/>
            <a:ext cx="3538812" cy="878747"/>
          </a:xfrm>
          <a:prstGeom prst="wedgeRoundRectCallout">
            <a:avLst>
              <a:gd name="adj1" fmla="val 67439"/>
              <a:gd name="adj2" fmla="val 64657"/>
              <a:gd name="adj3" fmla="val 1666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38DF929C-A8C7-4D56-855F-5A06F781A523}"/>
              </a:ext>
            </a:extLst>
          </p:cNvPr>
          <p:cNvSpPr txBox="1"/>
          <p:nvPr/>
        </p:nvSpPr>
        <p:spPr>
          <a:xfrm>
            <a:off x="537761" y="4738313"/>
            <a:ext cx="32493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本を　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借ります</a:t>
            </a:r>
            <a:r>
              <a:rPr kumimoji="1" lang="ja-JP" altLang="en-US" sz="3600" dirty="0">
                <a:latin typeface="+mn-ea"/>
              </a:rPr>
              <a:t>。</a:t>
            </a: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2FB023DE-BDE1-44A6-8AD9-139A500475EE}"/>
              </a:ext>
            </a:extLst>
          </p:cNvPr>
          <p:cNvSpPr txBox="1"/>
          <p:nvPr/>
        </p:nvSpPr>
        <p:spPr>
          <a:xfrm>
            <a:off x="570812" y="4516915"/>
            <a:ext cx="619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ほん</a:t>
            </a: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031D79FC-A27C-45B6-80BB-6168A72C1962}"/>
              </a:ext>
            </a:extLst>
          </p:cNvPr>
          <p:cNvSpPr txBox="1"/>
          <p:nvPr/>
        </p:nvSpPr>
        <p:spPr>
          <a:xfrm>
            <a:off x="1788633" y="4527932"/>
            <a:ext cx="412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か</a:t>
            </a:r>
          </a:p>
        </p:txBody>
      </p:sp>
      <p:sp>
        <p:nvSpPr>
          <p:cNvPr id="36" name="吹き出し: 角を丸めた四角形 35">
            <a:extLst>
              <a:ext uri="{FF2B5EF4-FFF2-40B4-BE49-F238E27FC236}">
                <a16:creationId xmlns:a16="http://schemas.microsoft.com/office/drawing/2014/main" id="{DF776A0E-EEC0-4EE3-925D-04B0880648B1}"/>
              </a:ext>
            </a:extLst>
          </p:cNvPr>
          <p:cNvSpPr/>
          <p:nvPr/>
        </p:nvSpPr>
        <p:spPr>
          <a:xfrm>
            <a:off x="469232" y="4505898"/>
            <a:ext cx="3317914" cy="878746"/>
          </a:xfrm>
          <a:prstGeom prst="wedgeRoundRectCallout">
            <a:avLst>
              <a:gd name="adj1" fmla="val 70190"/>
              <a:gd name="adj2" fmla="val -45324"/>
              <a:gd name="adj3" fmla="val 1666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39386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E0C8F671-38C3-4C1F-A563-91F1C512A3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5934" y="1034717"/>
            <a:ext cx="5610830" cy="4837782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4994E45C-5DF5-4C7F-928D-56918E644CB7}"/>
              </a:ext>
            </a:extLst>
          </p:cNvPr>
          <p:cNvSpPr txBox="1"/>
          <p:nvPr/>
        </p:nvSpPr>
        <p:spPr>
          <a:xfrm>
            <a:off x="8346552" y="3136693"/>
            <a:ext cx="6735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>
                <a:latin typeface="+mn-ea"/>
              </a:rPr>
              <a:t>トム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E17092E2-0420-42D9-9C1D-F1BE1D25309D}"/>
              </a:ext>
            </a:extLst>
          </p:cNvPr>
          <p:cNvSpPr txBox="1"/>
          <p:nvPr/>
        </p:nvSpPr>
        <p:spPr>
          <a:xfrm>
            <a:off x="5117259" y="5717086"/>
            <a:ext cx="12137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800" dirty="0">
                <a:latin typeface="+mn-ea"/>
              </a:rPr>
              <a:t>たなか</a:t>
            </a:r>
            <a:endParaRPr kumimoji="1" lang="ja-JP" altLang="en-US" sz="2800" dirty="0">
              <a:latin typeface="+mn-ea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9FDBDF65-118F-40B5-BC70-1B054609D30C}"/>
              </a:ext>
            </a:extLst>
          </p:cNvPr>
          <p:cNvSpPr txBox="1"/>
          <p:nvPr/>
        </p:nvSpPr>
        <p:spPr>
          <a:xfrm>
            <a:off x="2719431" y="5621906"/>
            <a:ext cx="13901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>
                <a:latin typeface="+mn-ea"/>
              </a:rPr>
              <a:t>はしもと</a:t>
            </a:r>
          </a:p>
        </p:txBody>
      </p:sp>
      <p:sp>
        <p:nvSpPr>
          <p:cNvPr id="11" name="矢印: 下 10">
            <a:extLst>
              <a:ext uri="{FF2B5EF4-FFF2-40B4-BE49-F238E27FC236}">
                <a16:creationId xmlns:a16="http://schemas.microsoft.com/office/drawing/2014/main" id="{DE086271-FF17-4D73-8B9F-10B21B5FA28B}"/>
              </a:ext>
            </a:extLst>
          </p:cNvPr>
          <p:cNvSpPr/>
          <p:nvPr/>
        </p:nvSpPr>
        <p:spPr>
          <a:xfrm rot="3144443">
            <a:off x="6559928" y="3658228"/>
            <a:ext cx="644073" cy="1001656"/>
          </a:xfrm>
          <a:prstGeom prst="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12" name="吹き出し: 角を丸めた四角形 11">
            <a:extLst>
              <a:ext uri="{FF2B5EF4-FFF2-40B4-BE49-F238E27FC236}">
                <a16:creationId xmlns:a16="http://schemas.microsoft.com/office/drawing/2014/main" id="{110DD3AE-0A9B-4E06-AF30-43D9C88BA740}"/>
              </a:ext>
            </a:extLst>
          </p:cNvPr>
          <p:cNvSpPr/>
          <p:nvPr/>
        </p:nvSpPr>
        <p:spPr>
          <a:xfrm>
            <a:off x="6190248" y="425718"/>
            <a:ext cx="4401334" cy="710307"/>
          </a:xfrm>
          <a:prstGeom prst="wedgeRoundRectCallout">
            <a:avLst>
              <a:gd name="adj1" fmla="val 231"/>
              <a:gd name="adj2" fmla="val 109210"/>
              <a:gd name="adj3" fmla="val 16667"/>
            </a:avLst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kumimoji="1" lang="ja-JP" altLang="en-US" sz="2400" dirty="0">
                <a:latin typeface="+mn-ea"/>
              </a:rPr>
              <a:t>たなかさんに　英語を　</a:t>
            </a:r>
            <a:r>
              <a:rPr kumimoji="1" lang="ja-JP" altLang="en-US" sz="2400" dirty="0">
                <a:solidFill>
                  <a:srgbClr val="FF0000"/>
                </a:solidFill>
                <a:latin typeface="+mn-ea"/>
              </a:rPr>
              <a:t>教えます</a:t>
            </a:r>
            <a:r>
              <a:rPr kumimoji="1" lang="ja-JP" altLang="en-US" sz="2400" dirty="0">
                <a:latin typeface="+mn-ea"/>
              </a:rPr>
              <a:t>。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C590D9BA-F762-43A8-AF75-6CFE7B09ACC8}"/>
              </a:ext>
            </a:extLst>
          </p:cNvPr>
          <p:cNvSpPr txBox="1"/>
          <p:nvPr/>
        </p:nvSpPr>
        <p:spPr>
          <a:xfrm>
            <a:off x="8105933" y="425718"/>
            <a:ext cx="8162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えいご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6B936870-FBE6-4DBB-8C30-611AFC77018F}"/>
              </a:ext>
            </a:extLst>
          </p:cNvPr>
          <p:cNvSpPr txBox="1"/>
          <p:nvPr/>
        </p:nvSpPr>
        <p:spPr>
          <a:xfrm>
            <a:off x="9121646" y="429630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おし</a:t>
            </a:r>
          </a:p>
        </p:txBody>
      </p:sp>
      <p:sp>
        <p:nvSpPr>
          <p:cNvPr id="3" name="吹き出し: 角を丸めた四角形 2">
            <a:extLst>
              <a:ext uri="{FF2B5EF4-FFF2-40B4-BE49-F238E27FC236}">
                <a16:creationId xmlns:a16="http://schemas.microsoft.com/office/drawing/2014/main" id="{67458791-A9D3-4ECD-8467-733D28C8931C}"/>
              </a:ext>
            </a:extLst>
          </p:cNvPr>
          <p:cNvSpPr/>
          <p:nvPr/>
        </p:nvSpPr>
        <p:spPr>
          <a:xfrm>
            <a:off x="650550" y="2318637"/>
            <a:ext cx="4401334" cy="710307"/>
          </a:xfrm>
          <a:prstGeom prst="wedgeRoundRectCallout">
            <a:avLst>
              <a:gd name="adj1" fmla="val 50315"/>
              <a:gd name="adj2" fmla="val 108061"/>
              <a:gd name="adj3" fmla="val 16667"/>
            </a:avLst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kumimoji="1" lang="ja-JP" altLang="en-US" sz="2400" dirty="0">
                <a:latin typeface="+mn-ea"/>
              </a:rPr>
              <a:t>トム先生に　英語を　</a:t>
            </a:r>
            <a:r>
              <a:rPr kumimoji="1" lang="ja-JP" altLang="en-US" sz="2400" dirty="0">
                <a:solidFill>
                  <a:srgbClr val="FF0000"/>
                </a:solidFill>
                <a:latin typeface="+mn-ea"/>
              </a:rPr>
              <a:t>習います</a:t>
            </a:r>
            <a:r>
              <a:rPr kumimoji="1" lang="ja-JP" altLang="en-US" sz="2400" dirty="0">
                <a:latin typeface="+mn-ea"/>
              </a:rPr>
              <a:t>。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C22658E2-1DF4-4B75-95D0-90364FF94E76}"/>
              </a:ext>
            </a:extLst>
          </p:cNvPr>
          <p:cNvSpPr txBox="1"/>
          <p:nvPr/>
        </p:nvSpPr>
        <p:spPr>
          <a:xfrm>
            <a:off x="2429685" y="2318637"/>
            <a:ext cx="8162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えいご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626EA78C-48FA-4C7C-841A-EC9A2D93EBDE}"/>
              </a:ext>
            </a:extLst>
          </p:cNvPr>
          <p:cNvSpPr txBox="1"/>
          <p:nvPr/>
        </p:nvSpPr>
        <p:spPr>
          <a:xfrm>
            <a:off x="3392459" y="2329654"/>
            <a:ext cx="5902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なら</a:t>
            </a:r>
          </a:p>
        </p:txBody>
      </p:sp>
      <p:sp>
        <p:nvSpPr>
          <p:cNvPr id="24" name="吹き出し: 角を丸めた四角形 23">
            <a:extLst>
              <a:ext uri="{FF2B5EF4-FFF2-40B4-BE49-F238E27FC236}">
                <a16:creationId xmlns:a16="http://schemas.microsoft.com/office/drawing/2014/main" id="{54DA5369-5A1C-4024-8612-72466888B404}"/>
              </a:ext>
            </a:extLst>
          </p:cNvPr>
          <p:cNvSpPr/>
          <p:nvPr/>
        </p:nvSpPr>
        <p:spPr>
          <a:xfrm>
            <a:off x="6190248" y="406936"/>
            <a:ext cx="4576092" cy="710307"/>
          </a:xfrm>
          <a:prstGeom prst="wedgeRoundRectCallout">
            <a:avLst>
              <a:gd name="adj1" fmla="val 231"/>
              <a:gd name="adj2" fmla="val 109210"/>
              <a:gd name="adj3" fmla="val 16667"/>
            </a:avLst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kumimoji="1" lang="ja-JP" altLang="en-US" sz="2400" dirty="0">
                <a:latin typeface="+mn-ea"/>
              </a:rPr>
              <a:t>はしもとさんに　英語を　</a:t>
            </a:r>
            <a:r>
              <a:rPr kumimoji="1" lang="ja-JP" altLang="en-US" sz="2400" dirty="0">
                <a:solidFill>
                  <a:srgbClr val="FF0000"/>
                </a:solidFill>
                <a:latin typeface="+mn-ea"/>
              </a:rPr>
              <a:t>教えます</a:t>
            </a:r>
            <a:r>
              <a:rPr kumimoji="1" lang="ja-JP" altLang="en-US" sz="2400" dirty="0">
                <a:latin typeface="+mn-ea"/>
              </a:rPr>
              <a:t>。</a:t>
            </a: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5D154BDE-C795-472C-9EEC-E90C8232D64E}"/>
              </a:ext>
            </a:extLst>
          </p:cNvPr>
          <p:cNvSpPr txBox="1"/>
          <p:nvPr/>
        </p:nvSpPr>
        <p:spPr>
          <a:xfrm>
            <a:off x="8189954" y="415418"/>
            <a:ext cx="8162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えいご</a:t>
            </a: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5E9021FB-18E6-4C95-BC2F-106A986A7A57}"/>
              </a:ext>
            </a:extLst>
          </p:cNvPr>
          <p:cNvSpPr txBox="1"/>
          <p:nvPr/>
        </p:nvSpPr>
        <p:spPr>
          <a:xfrm>
            <a:off x="9302457" y="392757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おし</a:t>
            </a:r>
          </a:p>
        </p:txBody>
      </p:sp>
      <p:sp>
        <p:nvSpPr>
          <p:cNvPr id="29" name="吹き出し: 角を丸めた四角形 28">
            <a:extLst>
              <a:ext uri="{FF2B5EF4-FFF2-40B4-BE49-F238E27FC236}">
                <a16:creationId xmlns:a16="http://schemas.microsoft.com/office/drawing/2014/main" id="{7D4DE2A8-BF8A-4AFB-A0D8-741A8F15A928}"/>
              </a:ext>
            </a:extLst>
          </p:cNvPr>
          <p:cNvSpPr/>
          <p:nvPr/>
        </p:nvSpPr>
        <p:spPr>
          <a:xfrm>
            <a:off x="316757" y="1131422"/>
            <a:ext cx="4401334" cy="710307"/>
          </a:xfrm>
          <a:prstGeom prst="wedgeRoundRectCallout">
            <a:avLst>
              <a:gd name="adj1" fmla="val 60601"/>
              <a:gd name="adj2" fmla="val 235243"/>
              <a:gd name="adj3" fmla="val 16667"/>
            </a:avLst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kumimoji="1" lang="ja-JP" altLang="en-US" sz="2400" dirty="0">
                <a:latin typeface="+mn-ea"/>
              </a:rPr>
              <a:t>トム先生に　英語を　</a:t>
            </a:r>
            <a:r>
              <a:rPr kumimoji="1" lang="ja-JP" altLang="en-US" sz="2400" dirty="0">
                <a:solidFill>
                  <a:srgbClr val="FF0000"/>
                </a:solidFill>
                <a:latin typeface="+mn-ea"/>
              </a:rPr>
              <a:t>習います。</a:t>
            </a: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604A2406-467E-40C9-AC81-3D7F32B2AEB6}"/>
              </a:ext>
            </a:extLst>
          </p:cNvPr>
          <p:cNvSpPr txBox="1"/>
          <p:nvPr/>
        </p:nvSpPr>
        <p:spPr>
          <a:xfrm>
            <a:off x="2095892" y="1131422"/>
            <a:ext cx="8162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えいご</a:t>
            </a: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28D54889-9A9E-4887-8F82-EF3495F0A622}"/>
              </a:ext>
            </a:extLst>
          </p:cNvPr>
          <p:cNvSpPr txBox="1"/>
          <p:nvPr/>
        </p:nvSpPr>
        <p:spPr>
          <a:xfrm>
            <a:off x="3080700" y="1117243"/>
            <a:ext cx="5902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なら</a:t>
            </a:r>
          </a:p>
        </p:txBody>
      </p:sp>
    </p:spTree>
    <p:extLst>
      <p:ext uri="{BB962C8B-B14F-4D97-AF65-F5344CB8AC3E}">
        <p14:creationId xmlns:p14="http://schemas.microsoft.com/office/powerpoint/2010/main" val="4146962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2" grpId="1" animBg="1"/>
      <p:bldP spid="13" grpId="0"/>
      <p:bldP spid="13" grpId="1"/>
      <p:bldP spid="15" grpId="0"/>
      <p:bldP spid="15" grpId="1"/>
      <p:bldP spid="3" grpId="0" animBg="1"/>
      <p:bldP spid="3" grpId="1" animBg="1"/>
      <p:bldP spid="4" grpId="0"/>
      <p:bldP spid="4" grpId="1"/>
      <p:bldP spid="7" grpId="0"/>
      <p:bldP spid="7" grpId="1"/>
      <p:bldP spid="24" grpId="0" animBg="1"/>
      <p:bldP spid="26" grpId="0"/>
      <p:bldP spid="28" grpId="0"/>
      <p:bldP spid="29" grpId="0" animBg="1"/>
      <p:bldP spid="30" grpId="0"/>
      <p:bldP spid="31" grpId="0"/>
    </p:bldLst>
  </p:timing>
</p:sld>
</file>

<file path=ppt/theme/theme1.xml><?xml version="1.0" encoding="utf-8"?>
<a:theme xmlns:a="http://schemas.openxmlformats.org/drawingml/2006/main" name="Office テーマ">
  <a:themeElements>
    <a:clrScheme name="マーキー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ユーザー定義 2">
      <a:majorFont>
        <a:latin typeface="UD デジタル 教科書体 NK-B"/>
        <a:ea typeface="UD デジタル 教科書体 NK-B"/>
        <a:cs typeface=""/>
      </a:majorFont>
      <a:minorFont>
        <a:latin typeface="UD デジタル 教科書体 NK-B"/>
        <a:ea typeface="UD デジタル 教科書体 NK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</TotalTime>
  <Words>289</Words>
  <Application>Microsoft Office PowerPoint</Application>
  <PresentationFormat>ワイド画面</PresentationFormat>
  <Paragraphs>126</Paragraphs>
  <Slides>12</Slides>
  <Notes>0</Notes>
  <HiddenSlides>1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12</vt:i4>
      </vt:variant>
    </vt:vector>
  </HeadingPairs>
  <TitlesOfParts>
    <vt:vector size="18" baseType="lpstr">
      <vt:lpstr>BIZ UDPゴシック</vt:lpstr>
      <vt:lpstr>Meiryo UI</vt:lpstr>
      <vt:lpstr>UD デジタル 教科書体 NK-B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ニホンゴピース</dc:creator>
  <cp:lastModifiedBy>ニホンゴピース</cp:lastModifiedBy>
  <cp:revision>14</cp:revision>
  <dcterms:created xsi:type="dcterms:W3CDTF">2024-05-05T08:55:25Z</dcterms:created>
  <dcterms:modified xsi:type="dcterms:W3CDTF">2026-04-25T07:29:50Z</dcterms:modified>
</cp:coreProperties>
</file>