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316" r:id="rId5"/>
    <p:sldId id="259" r:id="rId6"/>
    <p:sldId id="260" r:id="rId7"/>
    <p:sldId id="261" r:id="rId8"/>
    <p:sldId id="262" r:id="rId9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84" y="20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AD5C1C2-6684-48DB-9AF8-DBCB87D3E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ECAD789-751F-4A4A-9C0F-97C5FAA2FD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3A9EAF0-243D-4498-B8B6-E36E4B359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BC83A-D181-4742-8E63-083546E59054}" type="datetimeFigureOut">
              <a:rPr kumimoji="1" lang="ja-JP" altLang="en-US" smtClean="0"/>
              <a:t>2026/1/9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C1F8A1B-47C3-4CD6-A102-33B1EFF42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AB3559F-6114-4F6B-AB5E-41768CDDD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455C-157F-49C4-A2DC-BD9C9E3585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1362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対角を丸める 1">
            <a:extLst>
              <a:ext uri="{FF2B5EF4-FFF2-40B4-BE49-F238E27FC236}">
                <a16:creationId xmlns:a16="http://schemas.microsoft.com/office/drawing/2014/main" id="{44E7BC86-3A8B-E464-EFDD-F58C82D5A7DB}"/>
              </a:ext>
            </a:extLst>
          </p:cNvPr>
          <p:cNvSpPr/>
          <p:nvPr/>
        </p:nvSpPr>
        <p:spPr>
          <a:xfrm>
            <a:off x="1325086" y="2306410"/>
            <a:ext cx="9541827" cy="2110469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9AB3EDF-E783-3FBA-81AD-5E2BEC7EE77A}"/>
              </a:ext>
            </a:extLst>
          </p:cNvPr>
          <p:cNvSpPr txBox="1"/>
          <p:nvPr/>
        </p:nvSpPr>
        <p:spPr>
          <a:xfrm>
            <a:off x="2282960" y="2853812"/>
            <a:ext cx="7626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6000" u="sng" dirty="0">
                <a:latin typeface="+mn-ea"/>
              </a:rPr>
              <a:t>　　　　　　</a:t>
            </a:r>
            <a:r>
              <a:rPr lang="ja-JP" altLang="en-US" sz="6000" dirty="0">
                <a:latin typeface="+mn-ea"/>
              </a:rPr>
              <a:t>　</a:t>
            </a:r>
            <a:r>
              <a:rPr lang="ja-JP" altLang="en-US" sz="6000" dirty="0">
                <a:solidFill>
                  <a:srgbClr val="FF0000"/>
                </a:solidFill>
                <a:latin typeface="+mn-ea"/>
              </a:rPr>
              <a:t>へ</a:t>
            </a:r>
            <a:r>
              <a:rPr lang="ja-JP" altLang="en-US" sz="6000" dirty="0">
                <a:latin typeface="+mn-ea"/>
              </a:rPr>
              <a:t>　行きます。</a:t>
            </a:r>
            <a:endParaRPr kumimoji="1" lang="en-US" altLang="ja-JP" sz="6000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A067FF1-4B96-34EB-23AD-A7E71C0A67AF}"/>
              </a:ext>
            </a:extLst>
          </p:cNvPr>
          <p:cNvSpPr txBox="1"/>
          <p:nvPr/>
        </p:nvSpPr>
        <p:spPr>
          <a:xfrm>
            <a:off x="6712548" y="2556880"/>
            <a:ext cx="527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い</a:t>
            </a:r>
          </a:p>
        </p:txBody>
      </p:sp>
    </p:spTree>
    <p:extLst>
      <p:ext uri="{BB962C8B-B14F-4D97-AF65-F5344CB8AC3E}">
        <p14:creationId xmlns:p14="http://schemas.microsoft.com/office/powerpoint/2010/main" val="990542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1C13752B-894D-8DAD-C39C-DBEA3CB36A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68588" y="2033755"/>
            <a:ext cx="2743200" cy="4286250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26EA8868-EE9D-C506-F85F-DADF05963C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4022" y="563740"/>
            <a:ext cx="2574472" cy="2925536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0524537-FF0A-64B4-1C10-A116E3FB354A}"/>
              </a:ext>
            </a:extLst>
          </p:cNvPr>
          <p:cNvSpPr txBox="1"/>
          <p:nvPr/>
        </p:nvSpPr>
        <p:spPr>
          <a:xfrm>
            <a:off x="1385208" y="742105"/>
            <a:ext cx="57296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400" dirty="0">
                <a:latin typeface="+mn-ea"/>
              </a:rPr>
              <a:t>銀行へ　行きます。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11D490B-477C-9AFA-883A-BC8B3650FE5E}"/>
              </a:ext>
            </a:extLst>
          </p:cNvPr>
          <p:cNvSpPr txBox="1"/>
          <p:nvPr/>
        </p:nvSpPr>
        <p:spPr>
          <a:xfrm>
            <a:off x="1544502" y="409218"/>
            <a:ext cx="1469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 dirty="0">
                <a:latin typeface="+mn-ea"/>
              </a:rPr>
              <a:t>ぎんこう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9BC790A-839C-E327-1B46-DF9736F92467}"/>
              </a:ext>
            </a:extLst>
          </p:cNvPr>
          <p:cNvSpPr txBox="1"/>
          <p:nvPr/>
        </p:nvSpPr>
        <p:spPr>
          <a:xfrm>
            <a:off x="4058195" y="409217"/>
            <a:ext cx="569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 dirty="0">
                <a:latin typeface="+mn-ea"/>
              </a:rPr>
              <a:t>い</a:t>
            </a:r>
          </a:p>
        </p:txBody>
      </p:sp>
      <p:sp>
        <p:nvSpPr>
          <p:cNvPr id="7" name="矢印: 下 6">
            <a:extLst>
              <a:ext uri="{FF2B5EF4-FFF2-40B4-BE49-F238E27FC236}">
                <a16:creationId xmlns:a16="http://schemas.microsoft.com/office/drawing/2014/main" id="{85B13E72-D98D-0399-D980-6E577CE7FFF5}"/>
              </a:ext>
            </a:extLst>
          </p:cNvPr>
          <p:cNvSpPr/>
          <p:nvPr/>
        </p:nvSpPr>
        <p:spPr>
          <a:xfrm rot="14751360">
            <a:off x="7270575" y="2971872"/>
            <a:ext cx="1241234" cy="2163930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123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2.22222E-6 L 0.25 2.22222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78F57E3B-6570-0121-333C-76FD276E4B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76811" y="2044772"/>
            <a:ext cx="2743200" cy="4286250"/>
          </a:xfrm>
          <a:prstGeom prst="rect">
            <a:avLst/>
          </a:prstGeom>
        </p:spPr>
      </p:pic>
      <p:sp>
        <p:nvSpPr>
          <p:cNvPr id="3" name="矢印: 下 2">
            <a:extLst>
              <a:ext uri="{FF2B5EF4-FFF2-40B4-BE49-F238E27FC236}">
                <a16:creationId xmlns:a16="http://schemas.microsoft.com/office/drawing/2014/main" id="{FC40328E-F974-1AEB-4D60-D8C99EDB4DDC}"/>
              </a:ext>
            </a:extLst>
          </p:cNvPr>
          <p:cNvSpPr/>
          <p:nvPr/>
        </p:nvSpPr>
        <p:spPr>
          <a:xfrm rot="14751360">
            <a:off x="6869303" y="2841827"/>
            <a:ext cx="1241234" cy="2163930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3C4603A-405D-0CBA-8CF5-9FD03A54F856}"/>
              </a:ext>
            </a:extLst>
          </p:cNvPr>
          <p:cNvSpPr txBox="1"/>
          <p:nvPr/>
        </p:nvSpPr>
        <p:spPr>
          <a:xfrm>
            <a:off x="1270909" y="742105"/>
            <a:ext cx="52848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5400" dirty="0">
                <a:latin typeface="+mn-ea"/>
              </a:rPr>
              <a:t>学校へ　行きます。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14A5440-71F6-FFDC-34FF-E0788E9DEC65}"/>
              </a:ext>
            </a:extLst>
          </p:cNvPr>
          <p:cNvSpPr txBox="1"/>
          <p:nvPr/>
        </p:nvSpPr>
        <p:spPr>
          <a:xfrm>
            <a:off x="1476811" y="408173"/>
            <a:ext cx="12153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がっこう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A99A7D5-F901-7233-3394-1A8736E9C7A9}"/>
              </a:ext>
            </a:extLst>
          </p:cNvPr>
          <p:cNvSpPr txBox="1"/>
          <p:nvPr/>
        </p:nvSpPr>
        <p:spPr>
          <a:xfrm>
            <a:off x="3895840" y="444568"/>
            <a:ext cx="479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い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4310111A-B67C-CDC0-1CAB-331D79AFD2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012" y="292856"/>
            <a:ext cx="3810000" cy="3196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73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1.85185E-6 L 0.25 1.85185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65327150-0E69-4530-92EF-456B8CC660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056" y="270090"/>
            <a:ext cx="2662254" cy="2723533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7A527EFA-BB55-4386-BE67-3B3AD247A4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0645" y="479196"/>
            <a:ext cx="3370478" cy="2561563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064CA46A-DB86-4250-8952-A5651BF864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9494" y="479196"/>
            <a:ext cx="2190137" cy="2561563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C5B27F03-FFA0-491D-BFC7-ABC3771A46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4262" y="3429000"/>
            <a:ext cx="2000525" cy="3125821"/>
          </a:xfrm>
          <a:prstGeom prst="rect">
            <a:avLst/>
          </a:prstGeom>
        </p:spPr>
      </p:pic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5E107A3C-EDAC-44D2-809D-222B95E52848}"/>
              </a:ext>
            </a:extLst>
          </p:cNvPr>
          <p:cNvCxnSpPr>
            <a:cxnSpLocks/>
          </p:cNvCxnSpPr>
          <p:nvPr/>
        </p:nvCxnSpPr>
        <p:spPr>
          <a:xfrm flipV="1">
            <a:off x="2204441" y="3289065"/>
            <a:ext cx="664510" cy="1888863"/>
          </a:xfrm>
          <a:prstGeom prst="straightConnector1">
            <a:avLst/>
          </a:prstGeom>
          <a:ln w="57150">
            <a:solidFill>
              <a:schemeClr val="tx2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1" name="直線矢印コネクタ 50">
            <a:extLst>
              <a:ext uri="{FF2B5EF4-FFF2-40B4-BE49-F238E27FC236}">
                <a16:creationId xmlns:a16="http://schemas.microsoft.com/office/drawing/2014/main" id="{AA24DDCE-2502-4C68-8EEB-F47EC91F7AEB}"/>
              </a:ext>
            </a:extLst>
          </p:cNvPr>
          <p:cNvCxnSpPr>
            <a:cxnSpLocks/>
          </p:cNvCxnSpPr>
          <p:nvPr/>
        </p:nvCxnSpPr>
        <p:spPr>
          <a:xfrm flipV="1">
            <a:off x="2159306" y="2993624"/>
            <a:ext cx="3811836" cy="2184304"/>
          </a:xfrm>
          <a:prstGeom prst="straightConnector1">
            <a:avLst/>
          </a:prstGeom>
          <a:ln w="57150">
            <a:solidFill>
              <a:schemeClr val="tx2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5" name="直線矢印コネクタ 54">
            <a:extLst>
              <a:ext uri="{FF2B5EF4-FFF2-40B4-BE49-F238E27FC236}">
                <a16:creationId xmlns:a16="http://schemas.microsoft.com/office/drawing/2014/main" id="{2FF668D5-D78B-41AC-BF02-60A9947A7097}"/>
              </a:ext>
            </a:extLst>
          </p:cNvPr>
          <p:cNvCxnSpPr>
            <a:cxnSpLocks/>
          </p:cNvCxnSpPr>
          <p:nvPr/>
        </p:nvCxnSpPr>
        <p:spPr>
          <a:xfrm flipV="1">
            <a:off x="2159306" y="3040759"/>
            <a:ext cx="7050188" cy="2137169"/>
          </a:xfrm>
          <a:prstGeom prst="straightConnector1">
            <a:avLst/>
          </a:prstGeom>
          <a:ln w="57150">
            <a:solidFill>
              <a:schemeClr val="tx2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8" name="図 97">
            <a:extLst>
              <a:ext uri="{FF2B5EF4-FFF2-40B4-BE49-F238E27FC236}">
                <a16:creationId xmlns:a16="http://schemas.microsoft.com/office/drawing/2014/main" id="{660E3FF0-D9EE-4548-80F4-6A92026E8B4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410"/>
          <a:stretch/>
        </p:blipFill>
        <p:spPr>
          <a:xfrm>
            <a:off x="8250801" y="4273414"/>
            <a:ext cx="3800869" cy="2316333"/>
          </a:xfrm>
          <a:prstGeom prst="rect">
            <a:avLst/>
          </a:prstGeom>
        </p:spPr>
      </p:pic>
      <p:cxnSp>
        <p:nvCxnSpPr>
          <p:cNvPr id="99" name="直線矢印コネクタ 98">
            <a:extLst>
              <a:ext uri="{FF2B5EF4-FFF2-40B4-BE49-F238E27FC236}">
                <a16:creationId xmlns:a16="http://schemas.microsoft.com/office/drawing/2014/main" id="{5A3CB5C2-CCC7-4150-8756-06E29C1AE020}"/>
              </a:ext>
            </a:extLst>
          </p:cNvPr>
          <p:cNvCxnSpPr>
            <a:cxnSpLocks/>
          </p:cNvCxnSpPr>
          <p:nvPr/>
        </p:nvCxnSpPr>
        <p:spPr>
          <a:xfrm flipV="1">
            <a:off x="2159306" y="5093208"/>
            <a:ext cx="5805118" cy="105783"/>
          </a:xfrm>
          <a:prstGeom prst="straightConnector1">
            <a:avLst/>
          </a:prstGeom>
          <a:ln w="57150">
            <a:solidFill>
              <a:schemeClr val="tx2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420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対角を丸める 1">
            <a:extLst>
              <a:ext uri="{FF2B5EF4-FFF2-40B4-BE49-F238E27FC236}">
                <a16:creationId xmlns:a16="http://schemas.microsoft.com/office/drawing/2014/main" id="{44E7BC86-3A8B-E464-EFDD-F58C82D5A7DB}"/>
              </a:ext>
            </a:extLst>
          </p:cNvPr>
          <p:cNvSpPr/>
          <p:nvPr/>
        </p:nvSpPr>
        <p:spPr>
          <a:xfrm>
            <a:off x="1143000" y="1097280"/>
            <a:ext cx="10104119" cy="4480560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9AB3EDF-E783-3FBA-81AD-5E2BEC7EE77A}"/>
              </a:ext>
            </a:extLst>
          </p:cNvPr>
          <p:cNvSpPr txBox="1"/>
          <p:nvPr/>
        </p:nvSpPr>
        <p:spPr>
          <a:xfrm>
            <a:off x="2149885" y="1533499"/>
            <a:ext cx="82705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6000" dirty="0">
                <a:solidFill>
                  <a:srgbClr val="FF0000"/>
                </a:solidFill>
                <a:latin typeface="+mn-ea"/>
              </a:rPr>
              <a:t>どこへ　</a:t>
            </a:r>
            <a:r>
              <a:rPr lang="ja-JP" altLang="en-US" sz="6000" dirty="0">
                <a:latin typeface="+mn-ea"/>
              </a:rPr>
              <a:t>行きます</a:t>
            </a:r>
            <a:r>
              <a:rPr lang="ja-JP" altLang="en-US" sz="6000" dirty="0">
                <a:solidFill>
                  <a:srgbClr val="FF0000"/>
                </a:solidFill>
                <a:latin typeface="+mn-ea"/>
              </a:rPr>
              <a:t>か</a:t>
            </a:r>
            <a:r>
              <a:rPr lang="ja-JP" altLang="en-US" sz="6000" dirty="0">
                <a:latin typeface="+mn-ea"/>
              </a:rPr>
              <a:t>。</a:t>
            </a:r>
            <a:endParaRPr kumimoji="1" lang="en-US" altLang="ja-JP" sz="6000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A067FF1-4B96-34EB-23AD-A7E71C0A67AF}"/>
              </a:ext>
            </a:extLst>
          </p:cNvPr>
          <p:cNvSpPr txBox="1"/>
          <p:nvPr/>
        </p:nvSpPr>
        <p:spPr>
          <a:xfrm>
            <a:off x="5757358" y="1280160"/>
            <a:ext cx="527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い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6268863-6318-084D-8C6D-FF43D0300BF7}"/>
              </a:ext>
            </a:extLst>
          </p:cNvPr>
          <p:cNvSpPr txBox="1"/>
          <p:nvPr/>
        </p:nvSpPr>
        <p:spPr>
          <a:xfrm>
            <a:off x="1771601" y="1560048"/>
            <a:ext cx="694421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4800" dirty="0"/>
              <a:t>Q</a:t>
            </a:r>
            <a:endParaRPr kumimoji="1" lang="ja-JP" altLang="en-US" sz="480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3C2D27D-E39D-D4EA-481B-B83AB32D8C89}"/>
              </a:ext>
            </a:extLst>
          </p:cNvPr>
          <p:cNvSpPr txBox="1"/>
          <p:nvPr/>
        </p:nvSpPr>
        <p:spPr>
          <a:xfrm>
            <a:off x="1802674" y="3893340"/>
            <a:ext cx="630301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4800" dirty="0"/>
              <a:t>A</a:t>
            </a:r>
            <a:endParaRPr kumimoji="1" lang="ja-JP" altLang="en-US" sz="4800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EE69416-3133-1290-5598-DEC9628CA8C0}"/>
              </a:ext>
            </a:extLst>
          </p:cNvPr>
          <p:cNvSpPr txBox="1"/>
          <p:nvPr/>
        </p:nvSpPr>
        <p:spPr>
          <a:xfrm>
            <a:off x="1771601" y="3893340"/>
            <a:ext cx="82705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6000" dirty="0">
                <a:latin typeface="+mn-ea"/>
              </a:rPr>
              <a:t>＿＿</a:t>
            </a:r>
            <a:r>
              <a:rPr lang="ja-JP" altLang="en-US" sz="6000" dirty="0">
                <a:solidFill>
                  <a:srgbClr val="FF0000"/>
                </a:solidFill>
                <a:latin typeface="+mn-ea"/>
              </a:rPr>
              <a:t>へ　</a:t>
            </a:r>
            <a:r>
              <a:rPr lang="ja-JP" altLang="en-US" sz="6000" dirty="0">
                <a:latin typeface="+mn-ea"/>
              </a:rPr>
              <a:t>行きます。</a:t>
            </a:r>
            <a:endParaRPr kumimoji="1" lang="en-US" altLang="ja-JP" sz="6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826242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図 20">
            <a:extLst>
              <a:ext uri="{FF2B5EF4-FFF2-40B4-BE49-F238E27FC236}">
                <a16:creationId xmlns:a16="http://schemas.microsoft.com/office/drawing/2014/main" id="{09135216-EACC-5D15-ED5D-F3B257CC67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50"/>
          <a:stretch/>
        </p:blipFill>
        <p:spPr>
          <a:xfrm flipH="1">
            <a:off x="-583503" y="2854079"/>
            <a:ext cx="3725095" cy="3984434"/>
          </a:xfrm>
          <a:prstGeom prst="rect">
            <a:avLst/>
          </a:prstGeom>
        </p:spPr>
      </p:pic>
      <p:sp>
        <p:nvSpPr>
          <p:cNvPr id="8" name="吹き出し: 角を丸めた四角形 7">
            <a:extLst>
              <a:ext uri="{FF2B5EF4-FFF2-40B4-BE49-F238E27FC236}">
                <a16:creationId xmlns:a16="http://schemas.microsoft.com/office/drawing/2014/main" id="{06A31545-D0B2-CF12-C049-EF94D78F83E2}"/>
              </a:ext>
            </a:extLst>
          </p:cNvPr>
          <p:cNvSpPr/>
          <p:nvPr/>
        </p:nvSpPr>
        <p:spPr>
          <a:xfrm>
            <a:off x="3300623" y="4857922"/>
            <a:ext cx="8055463" cy="1210634"/>
          </a:xfrm>
          <a:prstGeom prst="wedgeRoundRectCallout">
            <a:avLst>
              <a:gd name="adj1" fmla="val -67410"/>
              <a:gd name="adj2" fmla="val -58044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ja-JP" altLang="en-US" sz="4800" dirty="0">
                <a:latin typeface="+mn-ea"/>
              </a:rPr>
              <a:t>明日、</a:t>
            </a:r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どこへ</a:t>
            </a:r>
            <a:r>
              <a:rPr kumimoji="1" lang="ja-JP" altLang="en-US" sz="4800" dirty="0">
                <a:latin typeface="+mn-ea"/>
              </a:rPr>
              <a:t>　行きますか。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5D21456-D21C-D537-574D-7E14CC5F82D8}"/>
              </a:ext>
            </a:extLst>
          </p:cNvPr>
          <p:cNvSpPr txBox="1"/>
          <p:nvPr/>
        </p:nvSpPr>
        <p:spPr>
          <a:xfrm>
            <a:off x="4012182" y="4869066"/>
            <a:ext cx="1273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あした</a:t>
            </a: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B3FF75C0-CEB7-F29D-4DDD-D323A12A8B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1767" y="401591"/>
            <a:ext cx="3438525" cy="3810000"/>
          </a:xfrm>
          <a:prstGeom prst="rect">
            <a:avLst/>
          </a:prstGeom>
        </p:spPr>
      </p:pic>
      <p:sp>
        <p:nvSpPr>
          <p:cNvPr id="12" name="吹き出し: 角を丸めた四角形 11">
            <a:extLst>
              <a:ext uri="{FF2B5EF4-FFF2-40B4-BE49-F238E27FC236}">
                <a16:creationId xmlns:a16="http://schemas.microsoft.com/office/drawing/2014/main" id="{EAC1F922-DC91-1673-D509-6ED263D3D4A5}"/>
              </a:ext>
            </a:extLst>
          </p:cNvPr>
          <p:cNvSpPr/>
          <p:nvPr/>
        </p:nvSpPr>
        <p:spPr>
          <a:xfrm>
            <a:off x="1550126" y="261257"/>
            <a:ext cx="6369811" cy="1302521"/>
          </a:xfrm>
          <a:prstGeom prst="wedgeRoundRectCallout">
            <a:avLst>
              <a:gd name="adj1" fmla="val 75791"/>
              <a:gd name="adj2" fmla="val 45956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ja-JP" altLang="en-US" sz="4800" dirty="0">
                <a:latin typeface="+mn-ea"/>
              </a:rPr>
              <a:t>東京</a:t>
            </a:r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へ</a:t>
            </a:r>
            <a:r>
              <a:rPr kumimoji="1" lang="ja-JP" altLang="en-US" sz="4800" dirty="0">
                <a:latin typeface="+mn-ea"/>
              </a:rPr>
              <a:t>　行きます。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5EF825ED-4DB2-8CA5-9A62-59855E704E24}"/>
              </a:ext>
            </a:extLst>
          </p:cNvPr>
          <p:cNvSpPr txBox="1"/>
          <p:nvPr/>
        </p:nvSpPr>
        <p:spPr>
          <a:xfrm>
            <a:off x="2347598" y="420112"/>
            <a:ext cx="1079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とうきょう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4F842F38-0502-A4B3-4A73-431AE147891C}"/>
              </a:ext>
            </a:extLst>
          </p:cNvPr>
          <p:cNvSpPr txBox="1"/>
          <p:nvPr/>
        </p:nvSpPr>
        <p:spPr>
          <a:xfrm>
            <a:off x="7554034" y="4922238"/>
            <a:ext cx="1157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い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63302A9A-852C-FB49-DDBA-865940A0B753}"/>
              </a:ext>
            </a:extLst>
          </p:cNvPr>
          <p:cNvSpPr txBox="1"/>
          <p:nvPr/>
        </p:nvSpPr>
        <p:spPr>
          <a:xfrm>
            <a:off x="4631720" y="358047"/>
            <a:ext cx="1157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い</a:t>
            </a:r>
          </a:p>
        </p:txBody>
      </p:sp>
    </p:spTree>
    <p:extLst>
      <p:ext uri="{BB962C8B-B14F-4D97-AF65-F5344CB8AC3E}">
        <p14:creationId xmlns:p14="http://schemas.microsoft.com/office/powerpoint/2010/main" val="2731939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2" grpId="0" animBg="1"/>
      <p:bldP spid="14" grpId="0"/>
      <p:bldP spid="17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図 20">
            <a:extLst>
              <a:ext uri="{FF2B5EF4-FFF2-40B4-BE49-F238E27FC236}">
                <a16:creationId xmlns:a16="http://schemas.microsoft.com/office/drawing/2014/main" id="{09135216-EACC-5D15-ED5D-F3B257CC67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50"/>
          <a:stretch/>
        </p:blipFill>
        <p:spPr>
          <a:xfrm flipH="1">
            <a:off x="36462" y="2882137"/>
            <a:ext cx="3725095" cy="3984434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AA1DEFB9-A061-CF88-502D-314C7A516D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3919" y="-29223"/>
            <a:ext cx="4050499" cy="4297612"/>
          </a:xfrm>
          <a:prstGeom prst="rect">
            <a:avLst/>
          </a:prstGeom>
        </p:spPr>
      </p:pic>
      <p:sp>
        <p:nvSpPr>
          <p:cNvPr id="3" name="吹き出し: 角を丸めた四角形 2">
            <a:extLst>
              <a:ext uri="{FF2B5EF4-FFF2-40B4-BE49-F238E27FC236}">
                <a16:creationId xmlns:a16="http://schemas.microsoft.com/office/drawing/2014/main" id="{3467DF00-1092-D465-6E00-5C8908A6AC00}"/>
              </a:ext>
            </a:extLst>
          </p:cNvPr>
          <p:cNvSpPr/>
          <p:nvPr/>
        </p:nvSpPr>
        <p:spPr>
          <a:xfrm>
            <a:off x="3491085" y="4738417"/>
            <a:ext cx="7263822" cy="1234513"/>
          </a:xfrm>
          <a:prstGeom prst="wedgeRoundRectCallout">
            <a:avLst>
              <a:gd name="adj1" fmla="val -68986"/>
              <a:gd name="adj2" fmla="val -65216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ja-JP" altLang="en-US" sz="4800" dirty="0">
                <a:solidFill>
                  <a:schemeClr val="accent1"/>
                </a:solidFill>
                <a:latin typeface="+mn-ea"/>
              </a:rPr>
              <a:t>今朝</a:t>
            </a:r>
            <a:r>
              <a:rPr kumimoji="1" lang="ja-JP" altLang="en-US" sz="4800" dirty="0">
                <a:latin typeface="+mn-ea"/>
              </a:rPr>
              <a:t>、</a:t>
            </a:r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どこへ</a:t>
            </a:r>
            <a:r>
              <a:rPr kumimoji="1" lang="ja-JP" altLang="en-US" sz="4800" dirty="0">
                <a:latin typeface="+mn-ea"/>
              </a:rPr>
              <a:t>　行き</a:t>
            </a:r>
            <a:r>
              <a:rPr kumimoji="1" lang="ja-JP" altLang="en-US" sz="4800" dirty="0">
                <a:solidFill>
                  <a:schemeClr val="accent1"/>
                </a:solidFill>
                <a:latin typeface="+mn-ea"/>
              </a:rPr>
              <a:t>ました</a:t>
            </a:r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か</a:t>
            </a:r>
            <a:r>
              <a:rPr kumimoji="1" lang="ja-JP" altLang="en-US" sz="4800" dirty="0">
                <a:latin typeface="+mn-ea"/>
              </a:rPr>
              <a:t>。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FAF8D93-61E5-0998-903A-5B5BD7AB4EBD}"/>
              </a:ext>
            </a:extLst>
          </p:cNvPr>
          <p:cNvSpPr txBox="1"/>
          <p:nvPr/>
        </p:nvSpPr>
        <p:spPr>
          <a:xfrm>
            <a:off x="3830822" y="4798382"/>
            <a:ext cx="7200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solidFill>
                  <a:schemeClr val="accent1"/>
                </a:solidFill>
                <a:latin typeface="+mn-ea"/>
              </a:rPr>
              <a:t>けさ</a:t>
            </a:r>
          </a:p>
        </p:txBody>
      </p:sp>
      <p:sp>
        <p:nvSpPr>
          <p:cNvPr id="6" name="吹き出し: 角を丸めた四角形 5">
            <a:extLst>
              <a:ext uri="{FF2B5EF4-FFF2-40B4-BE49-F238E27FC236}">
                <a16:creationId xmlns:a16="http://schemas.microsoft.com/office/drawing/2014/main" id="{07A03F68-DB38-17CC-1673-66783A2C5081}"/>
              </a:ext>
            </a:extLst>
          </p:cNvPr>
          <p:cNvSpPr/>
          <p:nvPr/>
        </p:nvSpPr>
        <p:spPr>
          <a:xfrm>
            <a:off x="1645920" y="467198"/>
            <a:ext cx="6564603" cy="1108814"/>
          </a:xfrm>
          <a:prstGeom prst="wedgeRoundRectCallout">
            <a:avLst>
              <a:gd name="adj1" fmla="val 70484"/>
              <a:gd name="adj2" fmla="val 37593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ja-JP" altLang="en-US" sz="4800" dirty="0">
                <a:latin typeface="+mn-ea"/>
              </a:rPr>
              <a:t>デパート</a:t>
            </a:r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へ</a:t>
            </a:r>
            <a:r>
              <a:rPr kumimoji="1" lang="ja-JP" altLang="en-US" sz="4800" dirty="0">
                <a:latin typeface="+mn-ea"/>
              </a:rPr>
              <a:t>　行き</a:t>
            </a:r>
            <a:r>
              <a:rPr kumimoji="1" lang="ja-JP" altLang="en-US" sz="4800" dirty="0">
                <a:solidFill>
                  <a:schemeClr val="accent1"/>
                </a:solidFill>
                <a:latin typeface="+mn-ea"/>
              </a:rPr>
              <a:t>ました</a:t>
            </a:r>
            <a:r>
              <a:rPr kumimoji="1" lang="ja-JP" altLang="en-US" sz="4800" dirty="0">
                <a:latin typeface="+mn-ea"/>
              </a:rPr>
              <a:t>。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3466C530-56C4-D706-CFF6-5524718CFA84}"/>
              </a:ext>
            </a:extLst>
          </p:cNvPr>
          <p:cNvSpPr txBox="1"/>
          <p:nvPr/>
        </p:nvSpPr>
        <p:spPr>
          <a:xfrm>
            <a:off x="5096894" y="498828"/>
            <a:ext cx="405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い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4F842F38-0502-A4B3-4A73-431AE147891C}"/>
              </a:ext>
            </a:extLst>
          </p:cNvPr>
          <p:cNvSpPr txBox="1"/>
          <p:nvPr/>
        </p:nvSpPr>
        <p:spPr>
          <a:xfrm>
            <a:off x="7140716" y="4823554"/>
            <a:ext cx="4796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い</a:t>
            </a:r>
          </a:p>
        </p:txBody>
      </p:sp>
    </p:spTree>
    <p:extLst>
      <p:ext uri="{BB962C8B-B14F-4D97-AF65-F5344CB8AC3E}">
        <p14:creationId xmlns:p14="http://schemas.microsoft.com/office/powerpoint/2010/main" val="3166491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6" grpId="0" animBg="1"/>
      <p:bldP spid="13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思考の吹き出し: 雲形 3">
            <a:extLst>
              <a:ext uri="{FF2B5EF4-FFF2-40B4-BE49-F238E27FC236}">
                <a16:creationId xmlns:a16="http://schemas.microsoft.com/office/drawing/2014/main" id="{CB13BA5C-2C8B-9D21-EC41-3FFE04D535F1}"/>
              </a:ext>
            </a:extLst>
          </p:cNvPr>
          <p:cNvSpPr/>
          <p:nvPr/>
        </p:nvSpPr>
        <p:spPr>
          <a:xfrm>
            <a:off x="5546988" y="2101848"/>
            <a:ext cx="2876741" cy="1696622"/>
          </a:xfrm>
          <a:prstGeom prst="cloudCallout">
            <a:avLst>
              <a:gd name="adj1" fmla="val 92007"/>
              <a:gd name="adj2" fmla="val -39901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1" name="図 20">
            <a:extLst>
              <a:ext uri="{FF2B5EF4-FFF2-40B4-BE49-F238E27FC236}">
                <a16:creationId xmlns:a16="http://schemas.microsoft.com/office/drawing/2014/main" id="{09135216-EACC-5D15-ED5D-F3B257CC67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50"/>
          <a:stretch/>
        </p:blipFill>
        <p:spPr>
          <a:xfrm flipH="1">
            <a:off x="43178" y="2866409"/>
            <a:ext cx="3725095" cy="3984434"/>
          </a:xfrm>
          <a:prstGeom prst="rect">
            <a:avLst/>
          </a:prstGeom>
        </p:spPr>
      </p:pic>
      <p:sp>
        <p:nvSpPr>
          <p:cNvPr id="15" name="吹き出し: 角を丸めた四角形 14">
            <a:extLst>
              <a:ext uri="{FF2B5EF4-FFF2-40B4-BE49-F238E27FC236}">
                <a16:creationId xmlns:a16="http://schemas.microsoft.com/office/drawing/2014/main" id="{608B6D16-AE0E-EFE7-DD71-0661A51F42F6}"/>
              </a:ext>
            </a:extLst>
          </p:cNvPr>
          <p:cNvSpPr/>
          <p:nvPr/>
        </p:nvSpPr>
        <p:spPr>
          <a:xfrm>
            <a:off x="3513690" y="4419600"/>
            <a:ext cx="7713110" cy="1276459"/>
          </a:xfrm>
          <a:prstGeom prst="wedgeRoundRectCallout">
            <a:avLst>
              <a:gd name="adj1" fmla="val -66475"/>
              <a:gd name="adj2" fmla="val -40534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ja-JP" altLang="en-US" sz="4800" dirty="0">
                <a:latin typeface="+mn-ea"/>
              </a:rPr>
              <a:t>土曜日、</a:t>
            </a:r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どこへ</a:t>
            </a:r>
            <a:r>
              <a:rPr kumimoji="1" lang="ja-JP" altLang="en-US" sz="4800" dirty="0">
                <a:latin typeface="+mn-ea"/>
              </a:rPr>
              <a:t>　行きますか。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7D719242-B028-0596-0E10-21ACCDBE7168}"/>
              </a:ext>
            </a:extLst>
          </p:cNvPr>
          <p:cNvSpPr txBox="1"/>
          <p:nvPr/>
        </p:nvSpPr>
        <p:spPr>
          <a:xfrm>
            <a:off x="4025206" y="4495239"/>
            <a:ext cx="12618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どようび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4F842F38-0502-A4B3-4A73-431AE147891C}"/>
              </a:ext>
            </a:extLst>
          </p:cNvPr>
          <p:cNvSpPr txBox="1"/>
          <p:nvPr/>
        </p:nvSpPr>
        <p:spPr>
          <a:xfrm>
            <a:off x="7955360" y="4506981"/>
            <a:ext cx="4796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い</a:t>
            </a: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EB11AB70-9302-F4C0-EE30-79AE038D99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7524" y="92854"/>
            <a:ext cx="4228075" cy="3699566"/>
          </a:xfrm>
          <a:prstGeom prst="rect">
            <a:avLst/>
          </a:prstGeom>
        </p:spPr>
      </p:pic>
      <p:sp>
        <p:nvSpPr>
          <p:cNvPr id="19" name="吹き出し: 角を丸めた四角形 18">
            <a:extLst>
              <a:ext uri="{FF2B5EF4-FFF2-40B4-BE49-F238E27FC236}">
                <a16:creationId xmlns:a16="http://schemas.microsoft.com/office/drawing/2014/main" id="{21F8877C-8BE8-F0D3-38B2-D5C85A7872A0}"/>
              </a:ext>
            </a:extLst>
          </p:cNvPr>
          <p:cNvSpPr/>
          <p:nvPr/>
        </p:nvSpPr>
        <p:spPr>
          <a:xfrm>
            <a:off x="2743200" y="661360"/>
            <a:ext cx="5426389" cy="1276459"/>
          </a:xfrm>
          <a:prstGeom prst="wedgeRoundRectCallout">
            <a:avLst>
              <a:gd name="adj1" fmla="val 78357"/>
              <a:gd name="adj2" fmla="val 71636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ja-JP" altLang="en-US" sz="4800" dirty="0">
                <a:latin typeface="+mn-ea"/>
              </a:rPr>
              <a:t>どこ</a:t>
            </a:r>
            <a:r>
              <a:rPr lang="ja-JP" altLang="en-US" sz="4800" dirty="0">
                <a:solidFill>
                  <a:schemeClr val="accent1"/>
                </a:solidFill>
                <a:latin typeface="+mn-ea"/>
              </a:rPr>
              <a:t>も</a:t>
            </a:r>
            <a:r>
              <a:rPr lang="ja-JP" altLang="en-US" sz="4800" dirty="0">
                <a:latin typeface="+mn-ea"/>
              </a:rPr>
              <a:t>　行きません。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97643BB9-992A-B675-5E41-683205840D6B}"/>
              </a:ext>
            </a:extLst>
          </p:cNvPr>
          <p:cNvSpPr txBox="1"/>
          <p:nvPr/>
        </p:nvSpPr>
        <p:spPr>
          <a:xfrm>
            <a:off x="4869913" y="777924"/>
            <a:ext cx="4796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い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11DA74D0-1199-2755-4C62-757AB26DF3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5618" y="2272026"/>
            <a:ext cx="1276460" cy="1276460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3739F6B5-B3C5-BBD1-897F-1862DD501C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12078" y="2186124"/>
            <a:ext cx="1345502" cy="1245618"/>
          </a:xfrm>
          <a:prstGeom prst="rect">
            <a:avLst/>
          </a:prstGeom>
        </p:spPr>
      </p:pic>
      <p:sp>
        <p:nvSpPr>
          <p:cNvPr id="6" name="乗算記号 5">
            <a:extLst>
              <a:ext uri="{FF2B5EF4-FFF2-40B4-BE49-F238E27FC236}">
                <a16:creationId xmlns:a16="http://schemas.microsoft.com/office/drawing/2014/main" id="{C5E54A5E-1091-6A8E-AEE3-A5AED9D58F3F}"/>
              </a:ext>
            </a:extLst>
          </p:cNvPr>
          <p:cNvSpPr/>
          <p:nvPr/>
        </p:nvSpPr>
        <p:spPr>
          <a:xfrm>
            <a:off x="6179877" y="2186124"/>
            <a:ext cx="1584710" cy="1606296"/>
          </a:xfrm>
          <a:prstGeom prst="mathMultiply">
            <a:avLst>
              <a:gd name="adj1" fmla="val 503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8034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16" grpId="0"/>
      <p:bldP spid="17" grpId="0"/>
      <p:bldP spid="19" grpId="0" animBg="1"/>
      <p:bldP spid="20" grpId="0"/>
      <p:bldP spid="6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73</Words>
  <Application>Microsoft Office PowerPoint</Application>
  <PresentationFormat>ワイド画面</PresentationFormat>
  <Paragraphs>29</Paragraphs>
  <Slides>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1" baseType="lpstr">
      <vt:lpstr>UD デジタル 教科書体 NK-B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9</cp:revision>
  <cp:lastPrinted>2025-02-26T07:07:41Z</cp:lastPrinted>
  <dcterms:created xsi:type="dcterms:W3CDTF">2024-05-05T08:55:25Z</dcterms:created>
  <dcterms:modified xsi:type="dcterms:W3CDTF">2026-01-09T07:23:43Z</dcterms:modified>
</cp:coreProperties>
</file>