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844" r:id="rId2"/>
    <p:sldId id="840" r:id="rId3"/>
    <p:sldId id="841" r:id="rId4"/>
    <p:sldId id="842" r:id="rId5"/>
    <p:sldId id="703" r:id="rId6"/>
    <p:sldId id="843" r:id="rId7"/>
    <p:sldId id="692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2025/12/25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14E928-DA1E-4467-A728-8365AA70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ABDDC1-AD63-4217-81D8-9FED5029A2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9A47E3-53B8-4406-81E0-91FD61D63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3EC6-BB0A-45D8-AFA8-B8C5EFDA74D7}" type="datetimeFigureOut">
              <a:rPr kumimoji="1" lang="ja-JP" altLang="en-US" smtClean="0"/>
              <a:t>2025/12/25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34EF62-526B-4A3D-B943-48F571A4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5796F9-D9EA-4CC4-BD19-853A1871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F41B8-E282-4CA4-902E-32F9E0F94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9530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4FFCB-2DFE-2F73-CC44-53C7D3C17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四角形: 対角を丸める 17">
            <a:extLst>
              <a:ext uri="{FF2B5EF4-FFF2-40B4-BE49-F238E27FC236}">
                <a16:creationId xmlns:a16="http://schemas.microsoft.com/office/drawing/2014/main" id="{4E0FBBC8-34A0-5BE1-635E-454A43C9BD35}"/>
              </a:ext>
            </a:extLst>
          </p:cNvPr>
          <p:cNvSpPr/>
          <p:nvPr/>
        </p:nvSpPr>
        <p:spPr>
          <a:xfrm>
            <a:off x="616004" y="1069848"/>
            <a:ext cx="10790640" cy="409651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BB4329A-59E0-4210-DC2D-BE426FF1AAD7}"/>
              </a:ext>
            </a:extLst>
          </p:cNvPr>
          <p:cNvSpPr txBox="1"/>
          <p:nvPr/>
        </p:nvSpPr>
        <p:spPr>
          <a:xfrm>
            <a:off x="3564525" y="2825409"/>
            <a:ext cx="79208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u="sng" dirty="0">
                <a:latin typeface="+mn-ea"/>
              </a:rPr>
              <a:t>　　　　　　</a:t>
            </a:r>
            <a:r>
              <a:rPr lang="ja-JP" altLang="en-US" sz="4400" dirty="0">
                <a:latin typeface="+mn-ea"/>
              </a:rPr>
              <a:t>　は　＿＿＿円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 </a:t>
            </a:r>
            <a:r>
              <a:rPr lang="ja-JP" altLang="en-US" sz="4400" dirty="0">
                <a:latin typeface="+mn-ea"/>
              </a:rPr>
              <a:t>です。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99CA410-5F7F-635C-3604-204C583313B2}"/>
              </a:ext>
            </a:extLst>
          </p:cNvPr>
          <p:cNvSpPr txBox="1"/>
          <p:nvPr/>
        </p:nvSpPr>
        <p:spPr>
          <a:xfrm>
            <a:off x="4177969" y="2659995"/>
            <a:ext cx="7328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N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E9C1DC5-8D7B-445C-5CFB-3D5249ADFBCE}"/>
              </a:ext>
            </a:extLst>
          </p:cNvPr>
          <p:cNvSpPr txBox="1"/>
          <p:nvPr/>
        </p:nvSpPr>
        <p:spPr>
          <a:xfrm>
            <a:off x="1413779" y="1527283"/>
            <a:ext cx="1849360" cy="304743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こ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の</a:t>
            </a:r>
            <a:endParaRPr kumimoji="1" lang="en-US" altLang="ja-JP" sz="4400" dirty="0">
              <a:solidFill>
                <a:srgbClr val="FF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あの</a:t>
            </a:r>
            <a:endParaRPr kumimoji="1" lang="en-US" altLang="ja-JP" sz="4400" dirty="0">
              <a:solidFill>
                <a:srgbClr val="FF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その</a:t>
            </a:r>
            <a:endParaRPr kumimoji="1" lang="ja-JP" altLang="en-US" sz="4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52C48F-9B74-8B8D-F91F-0D015A8C1EC9}"/>
              </a:ext>
            </a:extLst>
          </p:cNvPr>
          <p:cNvSpPr txBox="1"/>
          <p:nvPr/>
        </p:nvSpPr>
        <p:spPr>
          <a:xfrm>
            <a:off x="1973090" y="2499041"/>
            <a:ext cx="100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err="1">
                <a:solidFill>
                  <a:srgbClr val="FF0000"/>
                </a:solidFill>
                <a:latin typeface="+mn-ea"/>
              </a:rPr>
              <a:t>ano</a:t>
            </a:r>
            <a:endParaRPr kumimoji="1" lang="ja-JP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548419E-2119-D104-EB72-BA0004BF6CF4}"/>
              </a:ext>
            </a:extLst>
          </p:cNvPr>
          <p:cNvSpPr txBox="1"/>
          <p:nvPr/>
        </p:nvSpPr>
        <p:spPr>
          <a:xfrm>
            <a:off x="1872720" y="3481419"/>
            <a:ext cx="100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err="1">
                <a:solidFill>
                  <a:srgbClr val="FF0000"/>
                </a:solidFill>
                <a:latin typeface="+mn-ea"/>
              </a:rPr>
              <a:t>sono</a:t>
            </a:r>
            <a:endParaRPr kumimoji="1" lang="ja-JP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471905A-7901-CADD-B109-CE55C379F2F9}"/>
              </a:ext>
            </a:extLst>
          </p:cNvPr>
          <p:cNvSpPr txBox="1"/>
          <p:nvPr/>
        </p:nvSpPr>
        <p:spPr>
          <a:xfrm>
            <a:off x="1858860" y="1496803"/>
            <a:ext cx="1258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err="1">
                <a:solidFill>
                  <a:srgbClr val="FF0000"/>
                </a:solidFill>
                <a:latin typeface="+mn-ea"/>
              </a:rPr>
              <a:t>kono</a:t>
            </a:r>
            <a:endParaRPr kumimoji="1" lang="ja-JP" altLang="en-US" sz="24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162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吹き出し: 線 1">
            <a:extLst>
              <a:ext uri="{FF2B5EF4-FFF2-40B4-BE49-F238E27FC236}">
                <a16:creationId xmlns:a16="http://schemas.microsoft.com/office/drawing/2014/main" id="{5F010930-0173-FCB0-230F-732D4CA6805F}"/>
              </a:ext>
            </a:extLst>
          </p:cNvPr>
          <p:cNvSpPr/>
          <p:nvPr/>
        </p:nvSpPr>
        <p:spPr>
          <a:xfrm>
            <a:off x="2259584" y="2650785"/>
            <a:ext cx="2669032" cy="1307592"/>
          </a:xfrm>
          <a:prstGeom prst="borderCallout1">
            <a:avLst>
              <a:gd name="adj1" fmla="val 49564"/>
              <a:gd name="adj2" fmla="val 109193"/>
              <a:gd name="adj3" fmla="val 62618"/>
              <a:gd name="adj4" fmla="val 13726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EFAF6D1-0363-8EBB-79FD-641677C2F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70405">
            <a:off x="4777253" y="1289571"/>
            <a:ext cx="2525358" cy="5643258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DE851DF-8EC9-A0CF-6BA0-089476925672}"/>
              </a:ext>
            </a:extLst>
          </p:cNvPr>
          <p:cNvSpPr txBox="1"/>
          <p:nvPr/>
        </p:nvSpPr>
        <p:spPr>
          <a:xfrm>
            <a:off x="2470533" y="2942714"/>
            <a:ext cx="20441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6000" dirty="0">
                <a:latin typeface="+mn-ea"/>
              </a:rPr>
              <a:t>80</a:t>
            </a:r>
            <a:r>
              <a:rPr lang="ja-JP" altLang="en-US" sz="6000" dirty="0">
                <a:latin typeface="+mn-ea"/>
              </a:rPr>
              <a:t>円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6033399-221F-30B0-2F24-3AA108D15BFA}"/>
              </a:ext>
            </a:extLst>
          </p:cNvPr>
          <p:cNvSpPr txBox="1"/>
          <p:nvPr/>
        </p:nvSpPr>
        <p:spPr>
          <a:xfrm>
            <a:off x="3696208" y="2782865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えん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E46A3CA-4651-ECFF-3D69-C4BE0148D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679" y="1232786"/>
            <a:ext cx="5081801" cy="4638362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D727AE0-5BDF-6CE6-C819-1B777BEBC256}"/>
              </a:ext>
            </a:extLst>
          </p:cNvPr>
          <p:cNvSpPr txBox="1"/>
          <p:nvPr/>
        </p:nvSpPr>
        <p:spPr>
          <a:xfrm>
            <a:off x="1739905" y="401789"/>
            <a:ext cx="85555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このペンは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はちじゅうえん</a:t>
            </a:r>
            <a:r>
              <a:rPr lang="ja-JP" altLang="en-US" sz="4800" dirty="0">
                <a:latin typeface="+mn-ea"/>
              </a:rPr>
              <a:t>です。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267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355B5-54B4-82B6-38D0-F487AA2C9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52E1CD67-C437-5B00-36D8-E7022F757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1232" y="1660607"/>
            <a:ext cx="5218176" cy="4892040"/>
          </a:xfrm>
          <a:prstGeom prst="rect">
            <a:avLst/>
          </a:prstGeom>
        </p:spPr>
      </p:pic>
      <p:sp>
        <p:nvSpPr>
          <p:cNvPr id="2" name="吹き出し: 線 1">
            <a:extLst>
              <a:ext uri="{FF2B5EF4-FFF2-40B4-BE49-F238E27FC236}">
                <a16:creationId xmlns:a16="http://schemas.microsoft.com/office/drawing/2014/main" id="{047F805D-3F99-D109-C389-2FDC32CC99AB}"/>
              </a:ext>
            </a:extLst>
          </p:cNvPr>
          <p:cNvSpPr/>
          <p:nvPr/>
        </p:nvSpPr>
        <p:spPr>
          <a:xfrm>
            <a:off x="1830508" y="1928409"/>
            <a:ext cx="3116396" cy="1307592"/>
          </a:xfrm>
          <a:prstGeom prst="borderCallout1">
            <a:avLst>
              <a:gd name="adj1" fmla="val 49564"/>
              <a:gd name="adj2" fmla="val 109193"/>
              <a:gd name="adj3" fmla="val 62618"/>
              <a:gd name="adj4" fmla="val 13726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B503B19-69E3-1D0E-59BC-98ABA5E97107}"/>
              </a:ext>
            </a:extLst>
          </p:cNvPr>
          <p:cNvSpPr txBox="1"/>
          <p:nvPr/>
        </p:nvSpPr>
        <p:spPr>
          <a:xfrm>
            <a:off x="2094121" y="2220338"/>
            <a:ext cx="25891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6000" dirty="0">
                <a:latin typeface="+mn-ea"/>
              </a:rPr>
              <a:t>230</a:t>
            </a:r>
            <a:r>
              <a:rPr lang="ja-JP" altLang="en-US" sz="6000" dirty="0">
                <a:latin typeface="+mn-ea"/>
              </a:rPr>
              <a:t>円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909B528-8CD8-4303-43F8-926B498EED01}"/>
              </a:ext>
            </a:extLst>
          </p:cNvPr>
          <p:cNvSpPr txBox="1"/>
          <p:nvPr/>
        </p:nvSpPr>
        <p:spPr>
          <a:xfrm>
            <a:off x="3856272" y="2017384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えん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ACD51C-8FD0-1A98-A756-9051867FFEC8}"/>
              </a:ext>
            </a:extLst>
          </p:cNvPr>
          <p:cNvSpPr txBox="1"/>
          <p:nvPr/>
        </p:nvSpPr>
        <p:spPr>
          <a:xfrm>
            <a:off x="1099825" y="257272"/>
            <a:ext cx="1023228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このチョコレートは　</a:t>
            </a:r>
            <a:endParaRPr lang="en-US" altLang="ja-JP" sz="4800" dirty="0">
              <a:latin typeface="+mn-ea"/>
            </a:endParaRPr>
          </a:p>
          <a:p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　　　　　　　　にひゃくさんじゅうえん</a:t>
            </a:r>
            <a:r>
              <a:rPr lang="ja-JP" altLang="en-US" sz="4800" dirty="0">
                <a:latin typeface="+mn-ea"/>
              </a:rPr>
              <a:t>です。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4652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6677C-F739-8A1A-A054-5D8140D15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DBAC7BF-C8FF-640B-F881-2778428AF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143" y="2118781"/>
            <a:ext cx="4937350" cy="4739219"/>
          </a:xfrm>
          <a:prstGeom prst="rect">
            <a:avLst/>
          </a:prstGeom>
        </p:spPr>
      </p:pic>
      <p:sp>
        <p:nvSpPr>
          <p:cNvPr id="11" name="吹き出し: 線 10">
            <a:extLst>
              <a:ext uri="{FF2B5EF4-FFF2-40B4-BE49-F238E27FC236}">
                <a16:creationId xmlns:a16="http://schemas.microsoft.com/office/drawing/2014/main" id="{38228A7F-0575-0809-834F-DC3583A7164F}"/>
              </a:ext>
            </a:extLst>
          </p:cNvPr>
          <p:cNvSpPr/>
          <p:nvPr/>
        </p:nvSpPr>
        <p:spPr>
          <a:xfrm>
            <a:off x="1172140" y="2118781"/>
            <a:ext cx="3403334" cy="1307592"/>
          </a:xfrm>
          <a:prstGeom prst="borderCallout1">
            <a:avLst>
              <a:gd name="adj1" fmla="val 49564"/>
              <a:gd name="adj2" fmla="val 109193"/>
              <a:gd name="adj3" fmla="val 62618"/>
              <a:gd name="adj4" fmla="val 13726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F792283-8378-6074-1221-B3D3671DA403}"/>
              </a:ext>
            </a:extLst>
          </p:cNvPr>
          <p:cNvSpPr txBox="1"/>
          <p:nvPr/>
        </p:nvSpPr>
        <p:spPr>
          <a:xfrm>
            <a:off x="1154345" y="2410712"/>
            <a:ext cx="34211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6000" dirty="0">
                <a:latin typeface="+mn-ea"/>
              </a:rPr>
              <a:t>3,520</a:t>
            </a:r>
            <a:r>
              <a:rPr lang="ja-JP" altLang="en-US" sz="6000" dirty="0">
                <a:latin typeface="+mn-ea"/>
              </a:rPr>
              <a:t>円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0C1EF7B-2650-0CB4-2203-64D785DAE9B8}"/>
              </a:ext>
            </a:extLst>
          </p:cNvPr>
          <p:cNvSpPr txBox="1"/>
          <p:nvPr/>
        </p:nvSpPr>
        <p:spPr>
          <a:xfrm>
            <a:off x="3737861" y="2171521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えん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3F522CF-96EA-15C4-2888-C8418A1F1519}"/>
              </a:ext>
            </a:extLst>
          </p:cNvPr>
          <p:cNvSpPr txBox="1"/>
          <p:nvPr/>
        </p:nvSpPr>
        <p:spPr>
          <a:xfrm>
            <a:off x="1246129" y="403156"/>
            <a:ext cx="102499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この辞書は　</a:t>
            </a:r>
            <a:endParaRPr lang="en-US" altLang="ja-JP" sz="4800" dirty="0">
              <a:latin typeface="+mn-ea"/>
            </a:endParaRPr>
          </a:p>
          <a:p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　　　さんぜんごひゃくにじゅうえん</a:t>
            </a:r>
            <a:r>
              <a:rPr lang="ja-JP" altLang="en-US" sz="4800" dirty="0">
                <a:latin typeface="+mn-ea"/>
              </a:rPr>
              <a:t>です。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8DECE21-24EE-D4FB-C219-FD771B575AD8}"/>
              </a:ext>
            </a:extLst>
          </p:cNvPr>
          <p:cNvSpPr txBox="1"/>
          <p:nvPr/>
        </p:nvSpPr>
        <p:spPr>
          <a:xfrm>
            <a:off x="2560320" y="145508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じ　　しょ</a:t>
            </a:r>
          </a:p>
        </p:txBody>
      </p:sp>
    </p:spTree>
    <p:extLst>
      <p:ext uri="{BB962C8B-B14F-4D97-AF65-F5344CB8AC3E}">
        <p14:creationId xmlns:p14="http://schemas.microsoft.com/office/powerpoint/2010/main" val="269583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9A79E666-1FBA-71B7-1F7C-4172F2B7C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975578"/>
            <a:ext cx="5235131" cy="5674939"/>
          </a:xfrm>
          <a:prstGeom prst="rect">
            <a:avLst/>
          </a:prstGeom>
        </p:spPr>
      </p:pic>
      <p:sp>
        <p:nvSpPr>
          <p:cNvPr id="11" name="吹き出し: 線 10">
            <a:extLst>
              <a:ext uri="{FF2B5EF4-FFF2-40B4-BE49-F238E27FC236}">
                <a16:creationId xmlns:a16="http://schemas.microsoft.com/office/drawing/2014/main" id="{29D49877-7759-8562-FF8A-2337379FB0F9}"/>
              </a:ext>
            </a:extLst>
          </p:cNvPr>
          <p:cNvSpPr/>
          <p:nvPr/>
        </p:nvSpPr>
        <p:spPr>
          <a:xfrm>
            <a:off x="1364164" y="1498641"/>
            <a:ext cx="3116396" cy="1307592"/>
          </a:xfrm>
          <a:prstGeom prst="borderCallout1">
            <a:avLst>
              <a:gd name="adj1" fmla="val 49564"/>
              <a:gd name="adj2" fmla="val 109193"/>
              <a:gd name="adj3" fmla="val 62618"/>
              <a:gd name="adj4" fmla="val 13726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38BF588-FFAA-900A-A370-02C0C403E0C2}"/>
              </a:ext>
            </a:extLst>
          </p:cNvPr>
          <p:cNvSpPr txBox="1"/>
          <p:nvPr/>
        </p:nvSpPr>
        <p:spPr>
          <a:xfrm>
            <a:off x="1661440" y="1788917"/>
            <a:ext cx="25218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6000" dirty="0">
                <a:solidFill>
                  <a:srgbClr val="FF0000"/>
                </a:solidFill>
                <a:latin typeface="+mn-ea"/>
              </a:rPr>
              <a:t>???</a:t>
            </a:r>
            <a:r>
              <a:rPr lang="ja-JP" altLang="en-US" sz="6000" dirty="0">
                <a:latin typeface="+mn-ea"/>
              </a:rPr>
              <a:t>円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E86B49C-E237-3EED-B727-71076CDCAD56}"/>
              </a:ext>
            </a:extLst>
          </p:cNvPr>
          <p:cNvSpPr txBox="1"/>
          <p:nvPr/>
        </p:nvSpPr>
        <p:spPr>
          <a:xfrm>
            <a:off x="3352915" y="1602598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えん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22C7702-47F4-5C43-91AE-B803BDDC5927}"/>
              </a:ext>
            </a:extLst>
          </p:cNvPr>
          <p:cNvSpPr txBox="1"/>
          <p:nvPr/>
        </p:nvSpPr>
        <p:spPr>
          <a:xfrm>
            <a:off x="1163566" y="368424"/>
            <a:ext cx="668593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kumimoji="1" lang="en-US" altLang="ja-JP" sz="4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Q</a:t>
            </a:r>
            <a:endParaRPr kumimoji="1" lang="ja-JP" altLang="en-US" sz="4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A113C92-8387-C471-9DD4-C2BE9A1FD4B2}"/>
              </a:ext>
            </a:extLst>
          </p:cNvPr>
          <p:cNvSpPr txBox="1"/>
          <p:nvPr/>
        </p:nvSpPr>
        <p:spPr>
          <a:xfrm>
            <a:off x="2053138" y="385293"/>
            <a:ext cx="35125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いくらですか</a:t>
            </a:r>
            <a:r>
              <a:rPr lang="ja-JP" altLang="en-US" sz="4400" dirty="0">
                <a:latin typeface="+mn-ea"/>
              </a:rPr>
              <a:t>。</a:t>
            </a:r>
            <a:endParaRPr kumimoji="1" lang="ja-JP" altLang="en-US" sz="4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637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7C123-041C-82B3-3476-13CFD146F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吹き出し: 線 10">
            <a:extLst>
              <a:ext uri="{FF2B5EF4-FFF2-40B4-BE49-F238E27FC236}">
                <a16:creationId xmlns:a16="http://schemas.microsoft.com/office/drawing/2014/main" id="{EE9803C5-7C88-ADD0-830D-2C1B7C9B337C}"/>
              </a:ext>
            </a:extLst>
          </p:cNvPr>
          <p:cNvSpPr/>
          <p:nvPr/>
        </p:nvSpPr>
        <p:spPr>
          <a:xfrm>
            <a:off x="883920" y="2481846"/>
            <a:ext cx="2865120" cy="1307592"/>
          </a:xfrm>
          <a:prstGeom prst="borderCallout1">
            <a:avLst>
              <a:gd name="adj1" fmla="val 49564"/>
              <a:gd name="adj2" fmla="val 109193"/>
              <a:gd name="adj3" fmla="val 74273"/>
              <a:gd name="adj4" fmla="val 13697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4B8FEFE-E411-D67B-DED8-5A3CED076216}"/>
              </a:ext>
            </a:extLst>
          </p:cNvPr>
          <p:cNvSpPr txBox="1"/>
          <p:nvPr/>
        </p:nvSpPr>
        <p:spPr>
          <a:xfrm>
            <a:off x="1044215" y="2739579"/>
            <a:ext cx="25218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6000" dirty="0">
                <a:solidFill>
                  <a:srgbClr val="FF0000"/>
                </a:solidFill>
                <a:latin typeface="+mn-ea"/>
              </a:rPr>
              <a:t>???</a:t>
            </a:r>
            <a:r>
              <a:rPr kumimoji="1" lang="ja-JP" altLang="en-US" sz="6000" dirty="0">
                <a:latin typeface="+mn-ea"/>
              </a:rPr>
              <a:t>円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ADB90E0-2100-8802-5AD8-8E0D47360421}"/>
              </a:ext>
            </a:extLst>
          </p:cNvPr>
          <p:cNvSpPr txBox="1"/>
          <p:nvPr/>
        </p:nvSpPr>
        <p:spPr>
          <a:xfrm>
            <a:off x="2778104" y="2557625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えん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BC138A4-8B31-F61B-43DE-FDBD8F926E47}"/>
              </a:ext>
            </a:extLst>
          </p:cNvPr>
          <p:cNvSpPr txBox="1"/>
          <p:nvPr/>
        </p:nvSpPr>
        <p:spPr>
          <a:xfrm>
            <a:off x="1163566" y="368424"/>
            <a:ext cx="668593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kumimoji="1" lang="en-US" altLang="ja-JP" sz="4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Q</a:t>
            </a:r>
            <a:endParaRPr kumimoji="1" lang="ja-JP" altLang="en-US" sz="4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7B21C8C-6C12-BFB9-C83D-8536AEE7D032}"/>
              </a:ext>
            </a:extLst>
          </p:cNvPr>
          <p:cNvSpPr txBox="1"/>
          <p:nvPr/>
        </p:nvSpPr>
        <p:spPr>
          <a:xfrm>
            <a:off x="2053137" y="368424"/>
            <a:ext cx="74013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このカメラは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いくらですか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EC2D547-4FA8-2D9E-62A1-192DC06E6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362" y="2481846"/>
            <a:ext cx="3512500" cy="277487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F8E9B96-7153-F06B-4AF5-4A7EEE95E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1248" y="1363195"/>
            <a:ext cx="3493311" cy="3188484"/>
          </a:xfrm>
          <a:prstGeom prst="rect">
            <a:avLst/>
          </a:prstGeom>
        </p:spPr>
      </p:pic>
      <p:sp>
        <p:nvSpPr>
          <p:cNvPr id="8" name="吹き出し: 線 7">
            <a:extLst>
              <a:ext uri="{FF2B5EF4-FFF2-40B4-BE49-F238E27FC236}">
                <a16:creationId xmlns:a16="http://schemas.microsoft.com/office/drawing/2014/main" id="{55AF1B98-0229-18AC-D3AB-E739171BECE5}"/>
              </a:ext>
            </a:extLst>
          </p:cNvPr>
          <p:cNvSpPr/>
          <p:nvPr/>
        </p:nvSpPr>
        <p:spPr>
          <a:xfrm>
            <a:off x="420503" y="2481846"/>
            <a:ext cx="3799198" cy="1307592"/>
          </a:xfrm>
          <a:prstGeom prst="borderCallout1">
            <a:avLst>
              <a:gd name="adj1" fmla="val 51895"/>
              <a:gd name="adj2" fmla="val 101705"/>
              <a:gd name="adj3" fmla="val 80489"/>
              <a:gd name="adj4" fmla="val 12496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80B4E70-72CD-8840-2E1E-8AAE7A9BDCB5}"/>
              </a:ext>
            </a:extLst>
          </p:cNvPr>
          <p:cNvSpPr txBox="1"/>
          <p:nvPr/>
        </p:nvSpPr>
        <p:spPr>
          <a:xfrm>
            <a:off x="480496" y="2756238"/>
            <a:ext cx="36792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6000" dirty="0">
                <a:solidFill>
                  <a:srgbClr val="FF0000"/>
                </a:solidFill>
                <a:latin typeface="+mn-ea"/>
              </a:rPr>
              <a:t>50000</a:t>
            </a:r>
            <a:r>
              <a:rPr kumimoji="1" lang="ja-JP" altLang="en-US" sz="6000" dirty="0">
                <a:latin typeface="+mn-ea"/>
              </a:rPr>
              <a:t>円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D1B31EC-483D-2A23-39FD-F633C683A8D5}"/>
              </a:ext>
            </a:extLst>
          </p:cNvPr>
          <p:cNvSpPr txBox="1"/>
          <p:nvPr/>
        </p:nvSpPr>
        <p:spPr>
          <a:xfrm>
            <a:off x="3340739" y="2571572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えん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2CE9059-813B-AFC4-83E5-113A778DFB61}"/>
              </a:ext>
            </a:extLst>
          </p:cNvPr>
          <p:cNvSpPr txBox="1"/>
          <p:nvPr/>
        </p:nvSpPr>
        <p:spPr>
          <a:xfrm>
            <a:off x="6366951" y="5802974"/>
            <a:ext cx="668593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kumimoji="1" lang="en-US" altLang="ja-JP" sz="4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sz="4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46F63B-2779-21CF-34ED-61970C3551F5}"/>
              </a:ext>
            </a:extLst>
          </p:cNvPr>
          <p:cNvSpPr txBox="1"/>
          <p:nvPr/>
        </p:nvSpPr>
        <p:spPr>
          <a:xfrm>
            <a:off x="7212562" y="5802974"/>
            <a:ext cx="44839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50000</a:t>
            </a:r>
            <a:r>
              <a:rPr lang="ja-JP" altLang="en-US" sz="4800" dirty="0">
                <a:latin typeface="+mn-ea"/>
              </a:rPr>
              <a:t>円です。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76A7D4C-9229-C10D-1BFD-79ADB53A05DC}"/>
              </a:ext>
            </a:extLst>
          </p:cNvPr>
          <p:cNvSpPr txBox="1"/>
          <p:nvPr/>
        </p:nvSpPr>
        <p:spPr>
          <a:xfrm>
            <a:off x="9454522" y="5618308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えん</a:t>
            </a:r>
          </a:p>
        </p:txBody>
      </p:sp>
    </p:spTree>
    <p:extLst>
      <p:ext uri="{BB962C8B-B14F-4D97-AF65-F5344CB8AC3E}">
        <p14:creationId xmlns:p14="http://schemas.microsoft.com/office/powerpoint/2010/main" val="143833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/>
      <p:bldP spid="12" grpId="0"/>
      <p:bldP spid="14" grpId="0" animBg="1"/>
      <p:bldP spid="15" grpId="0"/>
      <p:bldP spid="8" grpId="0" animBg="1"/>
      <p:bldP spid="7" grpId="0"/>
      <p:bldP spid="9" grpId="0"/>
      <p:bldP spid="10" grpId="0" animBg="1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四角形: 対角を丸める 17">
            <a:extLst>
              <a:ext uri="{FF2B5EF4-FFF2-40B4-BE49-F238E27FC236}">
                <a16:creationId xmlns:a16="http://schemas.microsoft.com/office/drawing/2014/main" id="{CB2989C7-883E-4C79-B3B6-33BE816C0C38}"/>
              </a:ext>
            </a:extLst>
          </p:cNvPr>
          <p:cNvSpPr/>
          <p:nvPr/>
        </p:nvSpPr>
        <p:spPr>
          <a:xfrm>
            <a:off x="616004" y="645160"/>
            <a:ext cx="10790640" cy="556768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8FBB2F4-7FD8-4EE9-B44F-F61DAC4E99B5}"/>
              </a:ext>
            </a:extLst>
          </p:cNvPr>
          <p:cNvSpPr txBox="1"/>
          <p:nvPr/>
        </p:nvSpPr>
        <p:spPr>
          <a:xfrm>
            <a:off x="4149741" y="2130465"/>
            <a:ext cx="79208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u="sng" dirty="0">
                <a:latin typeface="+mn-ea"/>
              </a:rPr>
              <a:t>　　　　　　</a:t>
            </a:r>
            <a:r>
              <a:rPr lang="ja-JP" altLang="en-US" sz="4400" dirty="0">
                <a:latin typeface="+mn-ea"/>
              </a:rPr>
              <a:t>　は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いくら </a:t>
            </a:r>
            <a:r>
              <a:rPr lang="ja-JP" altLang="en-US" sz="4400" dirty="0">
                <a:latin typeface="+mn-ea"/>
              </a:rPr>
              <a:t>です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400" dirty="0">
                <a:latin typeface="+mn-ea"/>
              </a:rPr>
              <a:t>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E8328B1-D49D-477A-9249-D552209BE65F}"/>
              </a:ext>
            </a:extLst>
          </p:cNvPr>
          <p:cNvSpPr txBox="1"/>
          <p:nvPr/>
        </p:nvSpPr>
        <p:spPr>
          <a:xfrm>
            <a:off x="2198628" y="4805012"/>
            <a:ext cx="7390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u="sng" dirty="0">
                <a:latin typeface="+mn-ea"/>
              </a:rPr>
              <a:t>　　　　　</a:t>
            </a:r>
            <a:r>
              <a:rPr lang="ja-JP" altLang="en-US" sz="4400" dirty="0">
                <a:latin typeface="+mn-ea"/>
              </a:rPr>
              <a:t>　です。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87B7FC5-5B29-4037-BEF6-D0CFD5479E89}"/>
              </a:ext>
            </a:extLst>
          </p:cNvPr>
          <p:cNvSpPr txBox="1"/>
          <p:nvPr/>
        </p:nvSpPr>
        <p:spPr>
          <a:xfrm>
            <a:off x="1060091" y="1969546"/>
            <a:ext cx="828537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A0D5502-D59C-4FEC-9BFD-0325A910D5EB}"/>
              </a:ext>
            </a:extLst>
          </p:cNvPr>
          <p:cNvSpPr txBox="1"/>
          <p:nvPr/>
        </p:nvSpPr>
        <p:spPr>
          <a:xfrm>
            <a:off x="1109209" y="4689864"/>
            <a:ext cx="779419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5C77BE0-96D3-86E7-0D70-74B077FAD288}"/>
              </a:ext>
            </a:extLst>
          </p:cNvPr>
          <p:cNvSpPr txBox="1"/>
          <p:nvPr/>
        </p:nvSpPr>
        <p:spPr>
          <a:xfrm>
            <a:off x="4763185" y="1965051"/>
            <a:ext cx="7328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N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DFF87F4-416E-B635-4246-EFEDD1A8A02D}"/>
              </a:ext>
            </a:extLst>
          </p:cNvPr>
          <p:cNvSpPr txBox="1"/>
          <p:nvPr/>
        </p:nvSpPr>
        <p:spPr>
          <a:xfrm>
            <a:off x="1998995" y="832339"/>
            <a:ext cx="1849360" cy="304743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こ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の</a:t>
            </a:r>
            <a:endParaRPr kumimoji="1" lang="en-US" altLang="ja-JP" sz="4400" dirty="0">
              <a:solidFill>
                <a:srgbClr val="FF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あの</a:t>
            </a:r>
            <a:endParaRPr kumimoji="1" lang="en-US" altLang="ja-JP" sz="4400" dirty="0">
              <a:solidFill>
                <a:srgbClr val="FF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その</a:t>
            </a:r>
            <a:endParaRPr kumimoji="1" lang="ja-JP" altLang="en-US" sz="4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E00A2F2-0F17-5DE0-009F-A5912C75CB4D}"/>
              </a:ext>
            </a:extLst>
          </p:cNvPr>
          <p:cNvSpPr txBox="1"/>
          <p:nvPr/>
        </p:nvSpPr>
        <p:spPr>
          <a:xfrm>
            <a:off x="2558306" y="1804097"/>
            <a:ext cx="100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err="1">
                <a:solidFill>
                  <a:srgbClr val="FF0000"/>
                </a:solidFill>
                <a:latin typeface="+mn-ea"/>
              </a:rPr>
              <a:t>ano</a:t>
            </a:r>
            <a:endParaRPr kumimoji="1" lang="ja-JP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7167505-11BB-7B7B-CAA9-1342A5207E91}"/>
              </a:ext>
            </a:extLst>
          </p:cNvPr>
          <p:cNvSpPr txBox="1"/>
          <p:nvPr/>
        </p:nvSpPr>
        <p:spPr>
          <a:xfrm>
            <a:off x="2457936" y="2786475"/>
            <a:ext cx="100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err="1">
                <a:solidFill>
                  <a:srgbClr val="FF0000"/>
                </a:solidFill>
                <a:latin typeface="+mn-ea"/>
              </a:rPr>
              <a:t>sono</a:t>
            </a:r>
            <a:endParaRPr kumimoji="1" lang="ja-JP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6FE6952-5656-092E-5A25-BC65D8C1D642}"/>
              </a:ext>
            </a:extLst>
          </p:cNvPr>
          <p:cNvSpPr txBox="1"/>
          <p:nvPr/>
        </p:nvSpPr>
        <p:spPr>
          <a:xfrm>
            <a:off x="2454107" y="4928122"/>
            <a:ext cx="1112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price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8540C3A-29BE-B58E-13A3-9C221F0F9338}"/>
              </a:ext>
            </a:extLst>
          </p:cNvPr>
          <p:cNvSpPr txBox="1"/>
          <p:nvPr/>
        </p:nvSpPr>
        <p:spPr>
          <a:xfrm>
            <a:off x="2444076" y="801859"/>
            <a:ext cx="1258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err="1">
                <a:solidFill>
                  <a:srgbClr val="FF0000"/>
                </a:solidFill>
                <a:latin typeface="+mn-ea"/>
              </a:rPr>
              <a:t>kono</a:t>
            </a:r>
            <a:endParaRPr kumimoji="1" lang="ja-JP" altLang="en-US" sz="24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044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98</Words>
  <Application>Microsoft Office PowerPoint</Application>
  <PresentationFormat>ワイド画面</PresentationFormat>
  <Paragraphs>45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BIZ UDPゴシック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6</cp:revision>
  <dcterms:created xsi:type="dcterms:W3CDTF">2024-05-05T08:55:25Z</dcterms:created>
  <dcterms:modified xsi:type="dcterms:W3CDTF">2025-12-25T04:05:16Z</dcterms:modified>
</cp:coreProperties>
</file>