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4" r:id="rId15"/>
    <p:sldId id="503" r:id="rId16"/>
    <p:sldId id="500" r:id="rId1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E7F2"/>
    <a:srgbClr val="FADBB5"/>
    <a:srgbClr val="B986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36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5.pn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12" Type="http://schemas.openxmlformats.org/officeDocument/2006/relationships/image" Target="../media/image2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pixabay.com/ja/%E8%A8%98%E5%8F%B7-%E3%81%AA%E3%81%84%E8%BB%8A%E4%B8%A1%E3%81%AA%E3%81%84-%E7%A6%81%E6%AD%A2-%E3%82%B7%E3%83%B3%E3%83%9C%E3%83%AB-%E8%BB%8A-%E9%81%93%E8%B7%AF%E6%A8%99%E8%AD%98-%E8%AD%A6%E5%91%8A-%E6%B3%A8%E6%84%8F-909929/" TargetMode="External"/><Relationship Id="rId11" Type="http://schemas.openxmlformats.org/officeDocument/2006/relationships/image" Target="../media/image21.png"/><Relationship Id="rId5" Type="http://schemas.openxmlformats.org/officeDocument/2006/relationships/image" Target="../media/image18.png"/><Relationship Id="rId10" Type="http://schemas.openxmlformats.org/officeDocument/2006/relationships/image" Target="../media/image14.png"/><Relationship Id="rId4" Type="http://schemas.openxmlformats.org/officeDocument/2006/relationships/image" Target="../media/image9.png"/><Relationship Id="rId9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695F0770-6B03-2AC6-65C9-E67BBE085FFC}"/>
              </a:ext>
            </a:extLst>
          </p:cNvPr>
          <p:cNvSpPr/>
          <p:nvPr/>
        </p:nvSpPr>
        <p:spPr>
          <a:xfrm>
            <a:off x="1577067" y="1853293"/>
            <a:ext cx="9037865" cy="2849336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34D3C3D-61B9-7B1E-D99C-65490AFB911C}"/>
              </a:ext>
            </a:extLst>
          </p:cNvPr>
          <p:cNvSpPr txBox="1"/>
          <p:nvPr/>
        </p:nvSpPr>
        <p:spPr>
          <a:xfrm>
            <a:off x="1705609" y="2721114"/>
            <a:ext cx="933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　</a:t>
            </a:r>
            <a:r>
              <a:rPr lang="ja-JP" altLang="en-US" sz="4000" u="sng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　　　　　　</a:t>
            </a:r>
            <a:r>
              <a:rPr lang="ja-JP" altLang="en-US" sz="4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は　     </a:t>
            </a:r>
            <a:r>
              <a:rPr lang="ja-JP" altLang="en-US" sz="4000" u="sng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　　　　　　</a:t>
            </a:r>
            <a:r>
              <a:rPr lang="ja-JP" altLang="en-US" sz="4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  です。</a:t>
            </a:r>
            <a:endParaRPr kumimoji="1" lang="ja-JP" altLang="en-US" sz="40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81692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F9F49DAD-B0E9-7C58-2250-AF3AEFD374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286" y="2479187"/>
            <a:ext cx="1066280" cy="725551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0CF7324-249A-773D-0838-E989BBB2C19B}"/>
              </a:ext>
            </a:extLst>
          </p:cNvPr>
          <p:cNvSpPr txBox="1"/>
          <p:nvPr/>
        </p:nvSpPr>
        <p:spPr>
          <a:xfrm>
            <a:off x="111760" y="413156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6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わたしは </a:t>
            </a:r>
            <a:r>
              <a:rPr kumimoji="1" lang="ja-JP" altLang="en-US" sz="6600" dirty="0">
                <a:highlight>
                  <a:srgbClr val="EBE7F2"/>
                </a:highlight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　　　　 </a:t>
            </a:r>
            <a:r>
              <a:rPr kumimoji="1" lang="ja-JP" altLang="en-US" sz="6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じゃ ありません。　　</a:t>
            </a:r>
            <a:r>
              <a:rPr kumimoji="1" lang="ja-JP" altLang="en-US" sz="6600" u="sng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　　</a:t>
            </a:r>
            <a:r>
              <a:rPr kumimoji="1" lang="ja-JP" altLang="en-US" sz="6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　　　　　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A734A9E-3CB1-83FF-D858-2E3147556477}"/>
              </a:ext>
            </a:extLst>
          </p:cNvPr>
          <p:cNvSpPr txBox="1"/>
          <p:nvPr/>
        </p:nvSpPr>
        <p:spPr>
          <a:xfrm>
            <a:off x="4235772" y="5006172"/>
            <a:ext cx="21310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2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医者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333D864-421D-1176-01B6-8CD7316B9452}"/>
              </a:ext>
            </a:extLst>
          </p:cNvPr>
          <p:cNvSpPr txBox="1"/>
          <p:nvPr/>
        </p:nvSpPr>
        <p:spPr>
          <a:xfrm>
            <a:off x="4576737" y="4702334"/>
            <a:ext cx="1767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い　　　しゃ</a:t>
            </a:r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A56EEE6C-CEDF-0262-7C67-538CF24985EF}"/>
              </a:ext>
            </a:extLst>
          </p:cNvPr>
          <p:cNvSpPr/>
          <p:nvPr/>
        </p:nvSpPr>
        <p:spPr>
          <a:xfrm>
            <a:off x="3261360" y="2004373"/>
            <a:ext cx="3586480" cy="460761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1AF0C79-A264-73E6-EE9F-D65BB7C0F1C4}"/>
              </a:ext>
            </a:extLst>
          </p:cNvPr>
          <p:cNvSpPr txBox="1"/>
          <p:nvPr/>
        </p:nvSpPr>
        <p:spPr>
          <a:xfrm>
            <a:off x="3926624" y="3429000"/>
            <a:ext cx="28707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中国人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AF70ADF-1E89-72C4-47A1-094D31B43B9D}"/>
              </a:ext>
            </a:extLst>
          </p:cNvPr>
          <p:cNvSpPr txBox="1"/>
          <p:nvPr/>
        </p:nvSpPr>
        <p:spPr>
          <a:xfrm>
            <a:off x="3876189" y="3198167"/>
            <a:ext cx="2971651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ja-JP" altLang="en-US" sz="2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ちゅう　 ごく</a:t>
            </a:r>
            <a:r>
              <a:rPr kumimoji="1" lang="ja-JP" altLang="en-US" sz="2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　じん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C1698AF-0B9D-4E0A-9D60-02A271485A67}"/>
              </a:ext>
            </a:extLst>
          </p:cNvPr>
          <p:cNvSpPr txBox="1"/>
          <p:nvPr/>
        </p:nvSpPr>
        <p:spPr>
          <a:xfrm>
            <a:off x="6207760" y="1379582"/>
            <a:ext cx="18261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（</a:t>
            </a:r>
            <a:r>
              <a:rPr kumimoji="1" lang="ja-JP" altLang="en-US" sz="4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では）</a:t>
            </a:r>
            <a:endParaRPr kumimoji="1" lang="en-US" altLang="ja-JP" sz="40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71E42AB5-FE39-9161-A000-1F81AADBAD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92"/>
          <a:stretch/>
        </p:blipFill>
        <p:spPr>
          <a:xfrm>
            <a:off x="266487" y="1572039"/>
            <a:ext cx="2861531" cy="3265399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37CD2F9-40F3-C2E7-EB2A-041A661ABC6E}"/>
              </a:ext>
            </a:extLst>
          </p:cNvPr>
          <p:cNvSpPr txBox="1"/>
          <p:nvPr/>
        </p:nvSpPr>
        <p:spPr>
          <a:xfrm>
            <a:off x="3350056" y="3475166"/>
            <a:ext cx="7419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000" dirty="0">
                <a:solidFill>
                  <a:srgbClr val="FF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✖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A29F0BB0-01FD-2DB2-2454-26A56D728B31}"/>
              </a:ext>
            </a:extLst>
          </p:cNvPr>
          <p:cNvSpPr txBox="1"/>
          <p:nvPr/>
        </p:nvSpPr>
        <p:spPr>
          <a:xfrm>
            <a:off x="3390676" y="5089237"/>
            <a:ext cx="7419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000" dirty="0">
                <a:solidFill>
                  <a:srgbClr val="FF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✖</a:t>
            </a:r>
          </a:p>
        </p:txBody>
      </p:sp>
    </p:spTree>
    <p:extLst>
      <p:ext uri="{BB962C8B-B14F-4D97-AF65-F5344CB8AC3E}">
        <p14:creationId xmlns:p14="http://schemas.microsoft.com/office/powerpoint/2010/main" val="10495812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7BA4B0A-DB26-E348-B376-C18F58A2E08B}"/>
              </a:ext>
            </a:extLst>
          </p:cNvPr>
          <p:cNvSpPr txBox="1"/>
          <p:nvPr/>
        </p:nvSpPr>
        <p:spPr>
          <a:xfrm>
            <a:off x="8724230" y="3484296"/>
            <a:ext cx="2507633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3900" dirty="0">
                <a:solidFill>
                  <a:srgbClr val="FF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✖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D880A93-D928-66E9-7614-A0730150DBD6}"/>
              </a:ext>
            </a:extLst>
          </p:cNvPr>
          <p:cNvSpPr txBox="1"/>
          <p:nvPr/>
        </p:nvSpPr>
        <p:spPr>
          <a:xfrm>
            <a:off x="923404" y="439083"/>
            <a:ext cx="17792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6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スホ</a:t>
            </a:r>
            <a:endParaRPr kumimoji="1" lang="ja-JP" altLang="en-US" sz="66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539896B-836B-1A28-66D7-79F74A2C9E56}"/>
              </a:ext>
            </a:extLst>
          </p:cNvPr>
          <p:cNvSpPr txBox="1"/>
          <p:nvPr/>
        </p:nvSpPr>
        <p:spPr>
          <a:xfrm>
            <a:off x="3549980" y="4796945"/>
            <a:ext cx="39668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会社員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5C7CCF7-541A-A670-64BF-DD51BB8C9D50}"/>
              </a:ext>
            </a:extLst>
          </p:cNvPr>
          <p:cNvSpPr txBox="1"/>
          <p:nvPr/>
        </p:nvSpPr>
        <p:spPr>
          <a:xfrm>
            <a:off x="3776814" y="4427858"/>
            <a:ext cx="3689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かい　　　しゃ　　　いん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9F8A740C-A8D1-B94B-12E0-B340185817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14" y="1444817"/>
            <a:ext cx="3318266" cy="2257918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ADE52CB6-0B92-091B-8C8A-6F6D22D6D3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995"/>
          <a:stretch/>
        </p:blipFill>
        <p:spPr>
          <a:xfrm>
            <a:off x="242050" y="1415370"/>
            <a:ext cx="3136699" cy="4271547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3609678-F97F-2AB5-58B0-E330CD81410B}"/>
              </a:ext>
            </a:extLst>
          </p:cNvPr>
          <p:cNvSpPr txBox="1"/>
          <p:nvPr/>
        </p:nvSpPr>
        <p:spPr>
          <a:xfrm>
            <a:off x="4430295" y="900748"/>
            <a:ext cx="19177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かんこく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D50411E3-CEA9-CAB3-45BE-2FC15AB36A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7256" y="1365325"/>
            <a:ext cx="3232733" cy="2199717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8322013-D850-2A80-303E-200AFD5805EC}"/>
              </a:ext>
            </a:extLst>
          </p:cNvPr>
          <p:cNvSpPr txBox="1"/>
          <p:nvPr/>
        </p:nvSpPr>
        <p:spPr>
          <a:xfrm>
            <a:off x="9669166" y="768731"/>
            <a:ext cx="1039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タイ</a:t>
            </a:r>
            <a:endParaRPr kumimoji="1" lang="ja-JP" altLang="en-US" sz="40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24C66C1-29F2-2D61-749E-3DBD3FF7ED8E}"/>
              </a:ext>
            </a:extLst>
          </p:cNvPr>
          <p:cNvSpPr txBox="1"/>
          <p:nvPr/>
        </p:nvSpPr>
        <p:spPr>
          <a:xfrm>
            <a:off x="9074237" y="4425304"/>
            <a:ext cx="20844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がく　　　せい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83F6F2E-6766-1AC3-8A03-207EA114A06D}"/>
              </a:ext>
            </a:extLst>
          </p:cNvPr>
          <p:cNvSpPr txBox="1"/>
          <p:nvPr/>
        </p:nvSpPr>
        <p:spPr>
          <a:xfrm>
            <a:off x="8641289" y="208251"/>
            <a:ext cx="15475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600" dirty="0">
                <a:solidFill>
                  <a:srgbClr val="FF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✖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0E24FB46-D557-FAD0-83F4-EEDA28103780}"/>
              </a:ext>
            </a:extLst>
          </p:cNvPr>
          <p:cNvSpPr txBox="1"/>
          <p:nvPr/>
        </p:nvSpPr>
        <p:spPr>
          <a:xfrm>
            <a:off x="8724230" y="4746611"/>
            <a:ext cx="30746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学生</a:t>
            </a:r>
          </a:p>
        </p:txBody>
      </p:sp>
    </p:spTree>
    <p:extLst>
      <p:ext uri="{BB962C8B-B14F-4D97-AF65-F5344CB8AC3E}">
        <p14:creationId xmlns:p14="http://schemas.microsoft.com/office/powerpoint/2010/main" val="22517931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78F15CDF-7A3A-66E6-12E0-67A343A541D6}"/>
              </a:ext>
            </a:extLst>
          </p:cNvPr>
          <p:cNvSpPr txBox="1"/>
          <p:nvPr/>
        </p:nvSpPr>
        <p:spPr>
          <a:xfrm>
            <a:off x="0" y="403284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6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スホさんは </a:t>
            </a:r>
            <a:r>
              <a:rPr kumimoji="1" lang="ja-JP" altLang="en-US" sz="6000" dirty="0">
                <a:highlight>
                  <a:srgbClr val="EBE7F2"/>
                </a:highlight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　　　　</a:t>
            </a:r>
            <a:r>
              <a:rPr kumimoji="1" lang="ja-JP" altLang="en-US" sz="6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 じゃ ありません。　　</a:t>
            </a:r>
            <a:r>
              <a:rPr kumimoji="1" lang="ja-JP" altLang="en-US" sz="6000" u="sng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　　</a:t>
            </a:r>
            <a:r>
              <a:rPr kumimoji="1" lang="ja-JP" altLang="en-US" sz="6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　　　　　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DC59EC3-8E78-FFB8-E062-364A3302AEAF}"/>
              </a:ext>
            </a:extLst>
          </p:cNvPr>
          <p:cNvSpPr txBox="1"/>
          <p:nvPr/>
        </p:nvSpPr>
        <p:spPr>
          <a:xfrm>
            <a:off x="4537780" y="4952344"/>
            <a:ext cx="21310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2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学生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550DE69-84A8-20E2-54BF-CE87C363FC1A}"/>
              </a:ext>
            </a:extLst>
          </p:cNvPr>
          <p:cNvSpPr txBox="1"/>
          <p:nvPr/>
        </p:nvSpPr>
        <p:spPr>
          <a:xfrm>
            <a:off x="4739952" y="4648506"/>
            <a:ext cx="1767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がく　　 せい</a:t>
            </a:r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62B7253C-C532-4E4C-55A7-A218BCAB92D4}"/>
              </a:ext>
            </a:extLst>
          </p:cNvPr>
          <p:cNvSpPr/>
          <p:nvPr/>
        </p:nvSpPr>
        <p:spPr>
          <a:xfrm>
            <a:off x="3383280" y="2013376"/>
            <a:ext cx="3667760" cy="4547811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B2AB2BD-B4F1-0390-F301-DDF2C7483F1F}"/>
              </a:ext>
            </a:extLst>
          </p:cNvPr>
          <p:cNvSpPr txBox="1"/>
          <p:nvPr/>
        </p:nvSpPr>
        <p:spPr>
          <a:xfrm>
            <a:off x="4369712" y="3179285"/>
            <a:ext cx="28707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タイ人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7CCEC6F-1FCB-85A9-E2AC-5FF4924A83B2}"/>
              </a:ext>
            </a:extLst>
          </p:cNvPr>
          <p:cNvSpPr txBox="1"/>
          <p:nvPr/>
        </p:nvSpPr>
        <p:spPr>
          <a:xfrm>
            <a:off x="5769774" y="2839336"/>
            <a:ext cx="766087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kumimoji="1" lang="ja-JP" altLang="en-US" sz="2400" dirty="0">
                <a:solidFill>
                  <a:srgbClr val="FF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じん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5031077-E4C0-488C-96AA-4486171DC2EE}"/>
              </a:ext>
            </a:extLst>
          </p:cNvPr>
          <p:cNvSpPr txBox="1"/>
          <p:nvPr/>
        </p:nvSpPr>
        <p:spPr>
          <a:xfrm>
            <a:off x="6255453" y="1305491"/>
            <a:ext cx="18261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（</a:t>
            </a:r>
            <a:r>
              <a:rPr kumimoji="1" lang="ja-JP" altLang="en-US" sz="4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では）</a:t>
            </a:r>
            <a:endParaRPr kumimoji="1" lang="en-US" altLang="ja-JP" sz="40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9193DB06-94D6-3CF6-720C-E4B80384B7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89" y="2451505"/>
            <a:ext cx="947383" cy="644648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1559DE91-4E83-34A1-EA25-CC450DD164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995"/>
          <a:stretch/>
        </p:blipFill>
        <p:spPr>
          <a:xfrm>
            <a:off x="330324" y="1631340"/>
            <a:ext cx="2951539" cy="4019397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90CA28F-56DE-A14A-815D-B79B8B0CB96C}"/>
              </a:ext>
            </a:extLst>
          </p:cNvPr>
          <p:cNvSpPr txBox="1"/>
          <p:nvPr/>
        </p:nvSpPr>
        <p:spPr>
          <a:xfrm>
            <a:off x="3446245" y="2976386"/>
            <a:ext cx="15475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600" dirty="0">
                <a:solidFill>
                  <a:srgbClr val="FF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✖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32DE435-6E65-25C9-4D3C-DF09BE3640D0}"/>
              </a:ext>
            </a:extLst>
          </p:cNvPr>
          <p:cNvSpPr txBox="1"/>
          <p:nvPr/>
        </p:nvSpPr>
        <p:spPr>
          <a:xfrm>
            <a:off x="3552068" y="4727948"/>
            <a:ext cx="15475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600" dirty="0">
                <a:solidFill>
                  <a:srgbClr val="FF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✖</a:t>
            </a:r>
          </a:p>
        </p:txBody>
      </p:sp>
    </p:spTree>
    <p:extLst>
      <p:ext uri="{BB962C8B-B14F-4D97-AF65-F5344CB8AC3E}">
        <p14:creationId xmlns:p14="http://schemas.microsoft.com/office/powerpoint/2010/main" val="41737922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421193E2-18B1-23D0-2235-D71C7CD839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2374" y="3598417"/>
            <a:ext cx="3313956" cy="3257668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74B2B96-95EA-4265-DF97-35F7504B7A99}"/>
              </a:ext>
            </a:extLst>
          </p:cNvPr>
          <p:cNvSpPr txBox="1"/>
          <p:nvPr/>
        </p:nvSpPr>
        <p:spPr>
          <a:xfrm>
            <a:off x="1638759" y="536085"/>
            <a:ext cx="33699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ジャック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72B9938-83C4-65B9-EF42-6AA42A74F777}"/>
              </a:ext>
            </a:extLst>
          </p:cNvPr>
          <p:cNvSpPr txBox="1"/>
          <p:nvPr/>
        </p:nvSpPr>
        <p:spPr>
          <a:xfrm>
            <a:off x="6018293" y="4190755"/>
            <a:ext cx="562171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3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銀行員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C239E2A-E2D6-E98F-A662-4BD082A5F8C2}"/>
              </a:ext>
            </a:extLst>
          </p:cNvPr>
          <p:cNvSpPr txBox="1"/>
          <p:nvPr/>
        </p:nvSpPr>
        <p:spPr>
          <a:xfrm>
            <a:off x="6619161" y="3974631"/>
            <a:ext cx="4194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ぎん　　　　　こう　　　　　いん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B617DF7E-518C-284A-63B8-0EC9259414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50"/>
          <a:stretch/>
        </p:blipFill>
        <p:spPr>
          <a:xfrm>
            <a:off x="1412244" y="1463598"/>
            <a:ext cx="3611935" cy="4805942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BA48F29-A380-2818-0A4E-41CF34095A81}"/>
              </a:ext>
            </a:extLst>
          </p:cNvPr>
          <p:cNvSpPr txBox="1"/>
          <p:nvPr/>
        </p:nvSpPr>
        <p:spPr>
          <a:xfrm>
            <a:off x="8002191" y="566863"/>
            <a:ext cx="23941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フランス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C3BAF36A-426F-84C6-ED96-2132595E17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795" y="1127767"/>
            <a:ext cx="3756446" cy="2556078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7A9983D-0690-F111-AEA6-449B369A6E86}"/>
              </a:ext>
            </a:extLst>
          </p:cNvPr>
          <p:cNvSpPr txBox="1"/>
          <p:nvPr/>
        </p:nvSpPr>
        <p:spPr>
          <a:xfrm>
            <a:off x="6809205" y="-21423"/>
            <a:ext cx="15475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600" dirty="0">
                <a:solidFill>
                  <a:srgbClr val="FF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✖</a:t>
            </a:r>
          </a:p>
        </p:txBody>
      </p:sp>
    </p:spTree>
    <p:extLst>
      <p:ext uri="{BB962C8B-B14F-4D97-AF65-F5344CB8AC3E}">
        <p14:creationId xmlns:p14="http://schemas.microsoft.com/office/powerpoint/2010/main" val="20386238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00082153-091B-2DAA-6256-47775E2761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109" t="22565" r="27112" b="33265"/>
          <a:stretch/>
        </p:blipFill>
        <p:spPr>
          <a:xfrm>
            <a:off x="7091657" y="3822777"/>
            <a:ext cx="2869035" cy="2819446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7BA0A92-6339-8FC3-CE76-0F50D456DBE0}"/>
              </a:ext>
            </a:extLst>
          </p:cNvPr>
          <p:cNvSpPr txBox="1"/>
          <p:nvPr/>
        </p:nvSpPr>
        <p:spPr>
          <a:xfrm>
            <a:off x="2201210" y="476665"/>
            <a:ext cx="22895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6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ワン</a:t>
            </a:r>
            <a:endParaRPr kumimoji="1" lang="ja-JP" altLang="en-US" sz="66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DAFD81F-BA93-EB1D-A904-975E62EED423}"/>
              </a:ext>
            </a:extLst>
          </p:cNvPr>
          <p:cNvSpPr txBox="1"/>
          <p:nvPr/>
        </p:nvSpPr>
        <p:spPr>
          <a:xfrm>
            <a:off x="5795364" y="4124505"/>
            <a:ext cx="57639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3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会社員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00545C8-B438-AC26-6AF9-97D551D0097A}"/>
              </a:ext>
            </a:extLst>
          </p:cNvPr>
          <p:cNvSpPr txBox="1"/>
          <p:nvPr/>
        </p:nvSpPr>
        <p:spPr>
          <a:xfrm>
            <a:off x="6364641" y="3823544"/>
            <a:ext cx="43230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かい　　　　　しゃ　　　　　いん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F4C86B24-B064-A4C9-8DA5-6B9F29043D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40"/>
          <a:stretch/>
        </p:blipFill>
        <p:spPr>
          <a:xfrm>
            <a:off x="620909" y="1225082"/>
            <a:ext cx="5085925" cy="5015526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31BE964-557C-E4DA-C017-7E87A084E90D}"/>
              </a:ext>
            </a:extLst>
          </p:cNvPr>
          <p:cNvSpPr txBox="1"/>
          <p:nvPr/>
        </p:nvSpPr>
        <p:spPr>
          <a:xfrm>
            <a:off x="7860927" y="507443"/>
            <a:ext cx="1967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アメリカ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A5FCDB67-644C-BC24-78FE-B0381A3846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526" y="1030663"/>
            <a:ext cx="3447299" cy="2345719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18A05F9-CB74-DC65-223E-F080441466DF}"/>
              </a:ext>
            </a:extLst>
          </p:cNvPr>
          <p:cNvSpPr txBox="1"/>
          <p:nvPr/>
        </p:nvSpPr>
        <p:spPr>
          <a:xfrm>
            <a:off x="6802526" y="-55894"/>
            <a:ext cx="15475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600" dirty="0">
                <a:solidFill>
                  <a:srgbClr val="FF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✖</a:t>
            </a:r>
          </a:p>
        </p:txBody>
      </p:sp>
    </p:spTree>
    <p:extLst>
      <p:ext uri="{BB962C8B-B14F-4D97-AF65-F5344CB8AC3E}">
        <p14:creationId xmlns:p14="http://schemas.microsoft.com/office/powerpoint/2010/main" val="30687108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11E34921-3FEF-07BE-8E36-049E1C819C44}"/>
              </a:ext>
            </a:extLst>
          </p:cNvPr>
          <p:cNvSpPr/>
          <p:nvPr/>
        </p:nvSpPr>
        <p:spPr>
          <a:xfrm>
            <a:off x="574935" y="877824"/>
            <a:ext cx="11042129" cy="4928616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2234579-8151-BB9F-B3B7-162E4E1AD210}"/>
              </a:ext>
            </a:extLst>
          </p:cNvPr>
          <p:cNvSpPr txBox="1"/>
          <p:nvPr/>
        </p:nvSpPr>
        <p:spPr>
          <a:xfrm>
            <a:off x="285155" y="1293546"/>
            <a:ext cx="114056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4800" dirty="0">
                <a:latin typeface="+mn-ea"/>
              </a:rPr>
              <a:t>    </a:t>
            </a:r>
            <a:r>
              <a:rPr kumimoji="1" lang="en-US" altLang="ja-JP" sz="4400" dirty="0">
                <a:latin typeface="+mn-ea"/>
              </a:rPr>
              <a:t> </a:t>
            </a:r>
            <a:r>
              <a:rPr kumimoji="1" lang="ja-JP" altLang="en-US" sz="4400" u="sng" dirty="0">
                <a:latin typeface="+mn-ea"/>
              </a:rPr>
              <a:t>　       　</a:t>
            </a:r>
            <a:r>
              <a:rPr kumimoji="1" lang="ja-JP" altLang="en-US" sz="4400" dirty="0">
                <a:latin typeface="+mn-ea"/>
              </a:rPr>
              <a:t> さん　は　</a:t>
            </a:r>
            <a:r>
              <a:rPr kumimoji="1" lang="ja-JP" altLang="en-US" sz="4400" u="sng" dirty="0">
                <a:latin typeface="+mn-ea"/>
              </a:rPr>
              <a:t>　　   　 　</a:t>
            </a:r>
            <a:r>
              <a:rPr kumimoji="1" lang="ja-JP" altLang="en-US" sz="4400" dirty="0">
                <a:latin typeface="+mn-ea"/>
              </a:rPr>
              <a:t> です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か</a:t>
            </a:r>
            <a:r>
              <a:rPr kumimoji="1" lang="ja-JP" altLang="en-US" sz="4400" dirty="0">
                <a:latin typeface="+mn-ea"/>
              </a:rPr>
              <a:t>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228B342-9660-974E-A4E9-C675FC5A94E3}"/>
              </a:ext>
            </a:extLst>
          </p:cNvPr>
          <p:cNvSpPr txBox="1"/>
          <p:nvPr/>
        </p:nvSpPr>
        <p:spPr>
          <a:xfrm>
            <a:off x="3107073" y="3038158"/>
            <a:ext cx="850999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はい、</a:t>
            </a:r>
            <a:r>
              <a:rPr lang="ja-JP" altLang="en-US" sz="4400" u="sng" dirty="0">
                <a:latin typeface="+mn-ea"/>
              </a:rPr>
              <a:t>　　  　 </a:t>
            </a:r>
            <a:r>
              <a:rPr lang="ja-JP" altLang="en-US" sz="4400" dirty="0">
                <a:latin typeface="+mn-ea"/>
              </a:rPr>
              <a:t> です。</a:t>
            </a:r>
            <a:endParaRPr lang="en-US" altLang="ja-JP" sz="4400" dirty="0">
              <a:latin typeface="+mn-ea"/>
            </a:endParaRPr>
          </a:p>
          <a:p>
            <a:endParaRPr lang="en-US" altLang="ja-JP" sz="4400" dirty="0">
              <a:latin typeface="+mn-ea"/>
            </a:endParaRPr>
          </a:p>
          <a:p>
            <a:r>
              <a:rPr lang="ja-JP" altLang="en-US" sz="4400" dirty="0">
                <a:latin typeface="+mn-ea"/>
              </a:rPr>
              <a:t>いいえ、</a:t>
            </a:r>
            <a:r>
              <a:rPr lang="ja-JP" altLang="en-US" sz="4400" u="sng" dirty="0">
                <a:latin typeface="+mn-ea"/>
              </a:rPr>
              <a:t>　　  　　 </a:t>
            </a:r>
            <a:r>
              <a:rPr lang="ja-JP" altLang="en-US" sz="4400" dirty="0">
                <a:latin typeface="+mn-ea"/>
              </a:rPr>
              <a:t> じゃ　ありません。</a:t>
            </a:r>
            <a:endParaRPr lang="en-US" altLang="ja-JP" sz="4400" dirty="0">
              <a:latin typeface="+mn-ea"/>
            </a:endParaRPr>
          </a:p>
        </p:txBody>
      </p:sp>
      <p:sp>
        <p:nvSpPr>
          <p:cNvPr id="5" name="吹き出し: 円形 4">
            <a:extLst>
              <a:ext uri="{FF2B5EF4-FFF2-40B4-BE49-F238E27FC236}">
                <a16:creationId xmlns:a16="http://schemas.microsoft.com/office/drawing/2014/main" id="{76CAE7C6-47C5-F8AD-C60B-1136CA82A078}"/>
              </a:ext>
            </a:extLst>
          </p:cNvPr>
          <p:cNvSpPr/>
          <p:nvPr/>
        </p:nvSpPr>
        <p:spPr>
          <a:xfrm>
            <a:off x="10103668" y="679038"/>
            <a:ext cx="1040614" cy="676063"/>
          </a:xfrm>
          <a:prstGeom prst="wedgeEllipseCallout">
            <a:avLst>
              <a:gd name="adj1" fmla="val -43756"/>
              <a:gd name="adj2" fmla="val 77202"/>
            </a:avLst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>
                <a:latin typeface="+mn-ea"/>
              </a:rPr>
              <a:t>？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7BC9C75-2B58-8727-8AD9-5E38D75659CD}"/>
              </a:ext>
            </a:extLst>
          </p:cNvPr>
          <p:cNvSpPr txBox="1"/>
          <p:nvPr/>
        </p:nvSpPr>
        <p:spPr>
          <a:xfrm>
            <a:off x="2673634" y="1365187"/>
            <a:ext cx="1172116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2800" dirty="0">
                <a:latin typeface="+mn-ea"/>
              </a:rPr>
              <a:t>name</a:t>
            </a:r>
            <a:endParaRPr kumimoji="1" lang="ja-JP" altLang="en-US" sz="2800" dirty="0">
              <a:latin typeface="+mn-ea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5B375F69-3BE8-79B8-712B-6B0C71C722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013" y="2866030"/>
            <a:ext cx="1122060" cy="907768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4373320-3155-2D0D-098C-8D70B2793119}"/>
              </a:ext>
            </a:extLst>
          </p:cNvPr>
          <p:cNvSpPr txBox="1"/>
          <p:nvPr/>
        </p:nvSpPr>
        <p:spPr>
          <a:xfrm>
            <a:off x="1239728" y="1355101"/>
            <a:ext cx="641522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kumimoji="1" lang="en-US" altLang="ja-JP" sz="4000" dirty="0">
                <a:latin typeface="+mn-ea"/>
              </a:rPr>
              <a:t>Q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D5C5983-3534-A877-7582-0AE92EBD3889}"/>
              </a:ext>
            </a:extLst>
          </p:cNvPr>
          <p:cNvSpPr txBox="1"/>
          <p:nvPr/>
        </p:nvSpPr>
        <p:spPr>
          <a:xfrm>
            <a:off x="1273391" y="3038481"/>
            <a:ext cx="574196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4000" dirty="0">
                <a:latin typeface="+mn-ea"/>
              </a:rPr>
              <a:t>A</a:t>
            </a:r>
            <a:endParaRPr kumimoji="1" lang="ja-JP" altLang="en-US" sz="4000" dirty="0">
              <a:latin typeface="+mn-ea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5139A8E3-C1B0-8EF2-7FE2-DBEEEB7E2F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2879" y="4212561"/>
            <a:ext cx="1294557" cy="1041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4665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ABBF822-E64D-3890-6C57-00C15B01BC73}"/>
              </a:ext>
            </a:extLst>
          </p:cNvPr>
          <p:cNvSpPr txBox="1"/>
          <p:nvPr/>
        </p:nvSpPr>
        <p:spPr>
          <a:xfrm>
            <a:off x="765184" y="3663088"/>
            <a:ext cx="1862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アジェイ</a:t>
            </a:r>
            <a:endParaRPr kumimoji="1" lang="ja-JP" altLang="en-US" sz="28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8F5031BE-9CA3-4816-A296-AB3720186E05}"/>
              </a:ext>
            </a:extLst>
          </p:cNvPr>
          <p:cNvSpPr/>
          <p:nvPr/>
        </p:nvSpPr>
        <p:spPr>
          <a:xfrm>
            <a:off x="382224" y="3578087"/>
            <a:ext cx="5648831" cy="2596594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F6810537-B9D5-FEB3-6564-1C80EC8205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4498"/>
          <a:stretch/>
        </p:blipFill>
        <p:spPr>
          <a:xfrm>
            <a:off x="598298" y="4137874"/>
            <a:ext cx="1421384" cy="1983401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A2E6AE65-0DA9-D215-00B8-CA23195AD3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336" y="4296470"/>
            <a:ext cx="967553" cy="1137190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3CDB2FA-E906-5832-0B06-0BA951D91B10}"/>
              </a:ext>
            </a:extLst>
          </p:cNvPr>
          <p:cNvSpPr txBox="1"/>
          <p:nvPr/>
        </p:nvSpPr>
        <p:spPr>
          <a:xfrm>
            <a:off x="2580608" y="3690255"/>
            <a:ext cx="1532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ネパール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09102D94-14EF-FC17-8710-225B7369F3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0130" y="4497126"/>
            <a:ext cx="1240338" cy="843990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169CAF30-E33B-1FCA-823C-BE1F19F23A44}"/>
              </a:ext>
            </a:extLst>
          </p:cNvPr>
          <p:cNvSpPr txBox="1"/>
          <p:nvPr/>
        </p:nvSpPr>
        <p:spPr>
          <a:xfrm>
            <a:off x="4551675" y="3670328"/>
            <a:ext cx="1267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タイ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5626C182-5E9D-CFB4-C993-6AE26D1AC3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2959042" y="5515881"/>
            <a:ext cx="585693" cy="585693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2CA88CF5-F476-2449-FD5A-401C8F03BE8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-20000"/>
                    </a14:imgEffect>
                  </a14:imgLayer>
                </a14:imgProps>
              </a:ext>
            </a:extLst>
          </a:blip>
          <a:srcRect l="26109" t="22565" r="27112" b="33265"/>
          <a:stretch/>
        </p:blipFill>
        <p:spPr>
          <a:xfrm>
            <a:off x="4698083" y="5505555"/>
            <a:ext cx="585694" cy="585709"/>
          </a:xfrm>
          <a:prstGeom prst="rect">
            <a:avLst/>
          </a:prstGeom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E75E838D-F06E-CD11-A762-1C9D1275BB2F}"/>
              </a:ext>
            </a:extLst>
          </p:cNvPr>
          <p:cNvSpPr txBox="1"/>
          <p:nvPr/>
        </p:nvSpPr>
        <p:spPr>
          <a:xfrm>
            <a:off x="6446266" y="3669839"/>
            <a:ext cx="1527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いのうえ</a:t>
            </a:r>
            <a:endParaRPr kumimoji="1" lang="ja-JP" altLang="en-US" sz="28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14" name="四角形: 角を丸くする 13">
            <a:extLst>
              <a:ext uri="{FF2B5EF4-FFF2-40B4-BE49-F238E27FC236}">
                <a16:creationId xmlns:a16="http://schemas.microsoft.com/office/drawing/2014/main" id="{9F49B312-9A91-1DCF-C2F2-BEF5E2AFAE4E}"/>
              </a:ext>
            </a:extLst>
          </p:cNvPr>
          <p:cNvSpPr/>
          <p:nvPr/>
        </p:nvSpPr>
        <p:spPr>
          <a:xfrm>
            <a:off x="6237717" y="3567949"/>
            <a:ext cx="5648831" cy="2596594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76D68BCF-2ED4-409B-DFA6-4EA9A969F76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-20000"/>
                    </a14:imgEffect>
                  </a14:imgLayer>
                </a14:imgProps>
              </a:ext>
            </a:extLst>
          </a:blip>
          <a:srcRect l="26109" t="22565" r="27112" b="33265"/>
          <a:stretch/>
        </p:blipFill>
        <p:spPr>
          <a:xfrm>
            <a:off x="10702173" y="5505555"/>
            <a:ext cx="585694" cy="585709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5F631940-B44A-CAA6-0932-A4FE296F42D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05"/>
          <a:stretch/>
        </p:blipFill>
        <p:spPr>
          <a:xfrm>
            <a:off x="6473570" y="3982720"/>
            <a:ext cx="1634622" cy="2064803"/>
          </a:xfrm>
          <a:prstGeom prst="rect">
            <a:avLst/>
          </a:prstGeom>
        </p:spPr>
      </p:pic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266E04F8-79A2-5685-358D-194658BB9CFA}"/>
              </a:ext>
            </a:extLst>
          </p:cNvPr>
          <p:cNvSpPr txBox="1"/>
          <p:nvPr/>
        </p:nvSpPr>
        <p:spPr>
          <a:xfrm>
            <a:off x="8174960" y="3686171"/>
            <a:ext cx="218348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5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かいしゃいん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F437202D-E860-BF84-D432-EF08F11BE80E}"/>
              </a:ext>
            </a:extLst>
          </p:cNvPr>
          <p:cNvSpPr txBox="1"/>
          <p:nvPr/>
        </p:nvSpPr>
        <p:spPr>
          <a:xfrm>
            <a:off x="10396339" y="3674899"/>
            <a:ext cx="1197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いしゃ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51AB83C2-3153-E06C-40B6-346828F08EC8}"/>
              </a:ext>
            </a:extLst>
          </p:cNvPr>
          <p:cNvSpPr txBox="1"/>
          <p:nvPr/>
        </p:nvSpPr>
        <p:spPr>
          <a:xfrm>
            <a:off x="1653681" y="381399"/>
            <a:ext cx="89991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u="sng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　 　　　</a:t>
            </a:r>
            <a:r>
              <a:rPr kumimoji="1" lang="ja-JP" altLang="en-US" sz="4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 さん　は　</a:t>
            </a:r>
            <a:r>
              <a:rPr kumimoji="1" lang="ja-JP" altLang="en-US" sz="4400" u="sng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　 　　 　</a:t>
            </a:r>
            <a:r>
              <a:rPr kumimoji="1" lang="ja-JP" altLang="en-US" sz="4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 です</a:t>
            </a:r>
            <a:r>
              <a:rPr kumimoji="1" lang="ja-JP" altLang="en-US" sz="4400" dirty="0">
                <a:solidFill>
                  <a:srgbClr val="FF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か</a:t>
            </a:r>
            <a:r>
              <a:rPr kumimoji="1" lang="ja-JP" altLang="en-US" sz="4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。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4748FBD1-A59F-9B9D-4330-667FCC4AF9BE}"/>
              </a:ext>
            </a:extLst>
          </p:cNvPr>
          <p:cNvSpPr txBox="1"/>
          <p:nvPr/>
        </p:nvSpPr>
        <p:spPr>
          <a:xfrm>
            <a:off x="3198465" y="1576739"/>
            <a:ext cx="47718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はい、</a:t>
            </a:r>
            <a:r>
              <a:rPr lang="ja-JP" altLang="en-US" sz="4400" u="sng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　　　 </a:t>
            </a:r>
            <a:r>
              <a:rPr lang="ja-JP" altLang="en-US" sz="4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 です。</a:t>
            </a:r>
            <a:endParaRPr kumimoji="1" lang="ja-JP" altLang="en-US" sz="40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BD5E08F5-2CEF-3751-657F-D87D17DD2D52}"/>
              </a:ext>
            </a:extLst>
          </p:cNvPr>
          <p:cNvSpPr txBox="1"/>
          <p:nvPr/>
        </p:nvSpPr>
        <p:spPr>
          <a:xfrm>
            <a:off x="3178328" y="2602034"/>
            <a:ext cx="77741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いいえ、</a:t>
            </a:r>
            <a:r>
              <a:rPr lang="ja-JP" altLang="en-US" sz="4400" u="sng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　　　 </a:t>
            </a:r>
            <a:r>
              <a:rPr lang="ja-JP" altLang="en-US" sz="4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 じゃ　ありません。</a:t>
            </a:r>
            <a:endParaRPr kumimoji="1" lang="ja-JP" altLang="en-US" sz="44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27" name="吹き出し: 円形 26">
            <a:extLst>
              <a:ext uri="{FF2B5EF4-FFF2-40B4-BE49-F238E27FC236}">
                <a16:creationId xmlns:a16="http://schemas.microsoft.com/office/drawing/2014/main" id="{2B18B276-5B38-DE8E-F64E-8C25AB963B01}"/>
              </a:ext>
            </a:extLst>
          </p:cNvPr>
          <p:cNvSpPr/>
          <p:nvPr/>
        </p:nvSpPr>
        <p:spPr>
          <a:xfrm>
            <a:off x="9598354" y="32835"/>
            <a:ext cx="1040614" cy="676063"/>
          </a:xfrm>
          <a:prstGeom prst="wedgeEllipseCallout">
            <a:avLst>
              <a:gd name="adj1" fmla="val -52352"/>
              <a:gd name="adj2" fmla="val 49269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/>
              <a:t>？</a:t>
            </a: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4B291014-1BD6-0FA5-67A2-9DD0D0977BF2}"/>
              </a:ext>
            </a:extLst>
          </p:cNvPr>
          <p:cNvSpPr txBox="1"/>
          <p:nvPr/>
        </p:nvSpPr>
        <p:spPr>
          <a:xfrm>
            <a:off x="750004" y="309834"/>
            <a:ext cx="609462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4000" dirty="0">
                <a:latin typeface="+mn-ea"/>
              </a:rPr>
              <a:t>Q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D158D0B5-601F-0CD0-DDD0-98E0B6186919}"/>
              </a:ext>
            </a:extLst>
          </p:cNvPr>
          <p:cNvSpPr txBox="1"/>
          <p:nvPr/>
        </p:nvSpPr>
        <p:spPr>
          <a:xfrm>
            <a:off x="797621" y="1515215"/>
            <a:ext cx="574196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4000" dirty="0">
                <a:latin typeface="+mn-ea"/>
              </a:rPr>
              <a:t>A</a:t>
            </a:r>
            <a:endParaRPr kumimoji="1" lang="ja-JP" altLang="en-US" sz="4000" dirty="0">
              <a:latin typeface="+mn-ea"/>
            </a:endParaRPr>
          </a:p>
        </p:txBody>
      </p:sp>
      <p:pic>
        <p:nvPicPr>
          <p:cNvPr id="43" name="図 42">
            <a:extLst>
              <a:ext uri="{FF2B5EF4-FFF2-40B4-BE49-F238E27FC236}">
                <a16:creationId xmlns:a16="http://schemas.microsoft.com/office/drawing/2014/main" id="{3B940323-AED9-59B6-4D14-64623B626D2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874" y="1374123"/>
            <a:ext cx="1122060" cy="907768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721D4B39-9DBC-18ED-F21C-D6DC3D8D6B2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8045411" y="4193059"/>
            <a:ext cx="1624220" cy="1755913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7F21B57-D9D4-C4F0-56E9-297B484507E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973853" y="5505555"/>
            <a:ext cx="585693" cy="58569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AC2F6186-BC14-8AE9-47D5-B1F89AEA565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163268" y="4213475"/>
            <a:ext cx="1578424" cy="1463989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3B7910E9-5652-14F3-FABB-475110C5138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91827" y="2435361"/>
            <a:ext cx="1277100" cy="1027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824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0" grpId="1"/>
      <p:bldP spid="19" grpId="0"/>
      <p:bldP spid="19" grpId="1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B74D5C6-E573-A335-23FE-C671F306ADFA}"/>
              </a:ext>
            </a:extLst>
          </p:cNvPr>
          <p:cNvSpPr txBox="1"/>
          <p:nvPr/>
        </p:nvSpPr>
        <p:spPr>
          <a:xfrm>
            <a:off x="2440234" y="248826"/>
            <a:ext cx="21072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あや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16F9ABB8-CD2D-ADA5-EA65-D47E848730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820" y="1225082"/>
            <a:ext cx="3190914" cy="2171262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05C2B56-A35F-6B1F-7CA2-31D58361C0E1}"/>
              </a:ext>
            </a:extLst>
          </p:cNvPr>
          <p:cNvSpPr txBox="1"/>
          <p:nvPr/>
        </p:nvSpPr>
        <p:spPr>
          <a:xfrm>
            <a:off x="6852077" y="4075664"/>
            <a:ext cx="396688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3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先生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6452DE3-700E-2725-486B-C9171314BD46}"/>
              </a:ext>
            </a:extLst>
          </p:cNvPr>
          <p:cNvSpPr txBox="1"/>
          <p:nvPr/>
        </p:nvSpPr>
        <p:spPr>
          <a:xfrm>
            <a:off x="7415602" y="3680122"/>
            <a:ext cx="3490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せん　　　　　せい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F42F83E-5827-EC70-44D1-FFD6149A5FD5}"/>
              </a:ext>
            </a:extLst>
          </p:cNvPr>
          <p:cNvSpPr txBox="1"/>
          <p:nvPr/>
        </p:nvSpPr>
        <p:spPr>
          <a:xfrm>
            <a:off x="8214250" y="761700"/>
            <a:ext cx="1671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日本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57F53F9-DE89-6369-3E2A-F9C14EE13266}"/>
              </a:ext>
            </a:extLst>
          </p:cNvPr>
          <p:cNvSpPr txBox="1"/>
          <p:nvPr/>
        </p:nvSpPr>
        <p:spPr>
          <a:xfrm>
            <a:off x="8248438" y="423757"/>
            <a:ext cx="1860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にほん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B55D9FF1-BFB8-8A7A-AF5C-21172C9DD4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92"/>
          <a:stretch/>
        </p:blipFill>
        <p:spPr>
          <a:xfrm>
            <a:off x="809514" y="1356822"/>
            <a:ext cx="4530410" cy="5169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701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BD024435-EED5-A5AC-CB3B-2C6AA492E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420" y="2909873"/>
            <a:ext cx="1024654" cy="697227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D7E5BA6-5273-BBED-85B4-5A4D7E6D3247}"/>
              </a:ext>
            </a:extLst>
          </p:cNvPr>
          <p:cNvSpPr txBox="1"/>
          <p:nvPr/>
        </p:nvSpPr>
        <p:spPr>
          <a:xfrm>
            <a:off x="1393371" y="260046"/>
            <a:ext cx="94052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6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わたしは　</a:t>
            </a:r>
            <a:r>
              <a:rPr kumimoji="1" lang="ja-JP" altLang="en-US" sz="6600" dirty="0">
                <a:solidFill>
                  <a:srgbClr val="B98686"/>
                </a:solidFill>
                <a:highlight>
                  <a:srgbClr val="EBE7F2"/>
                </a:highlight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　　　　　</a:t>
            </a:r>
            <a:r>
              <a:rPr kumimoji="1" lang="ja-JP" altLang="en-US" sz="6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です。　　</a:t>
            </a:r>
            <a:r>
              <a:rPr kumimoji="1" lang="ja-JP" altLang="en-US" sz="6600" u="sng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　　</a:t>
            </a:r>
            <a:r>
              <a:rPr kumimoji="1" lang="ja-JP" altLang="en-US" sz="6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　　　　　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2AEEF11-C1C3-175E-63A3-40A105351A94}"/>
              </a:ext>
            </a:extLst>
          </p:cNvPr>
          <p:cNvSpPr txBox="1"/>
          <p:nvPr/>
        </p:nvSpPr>
        <p:spPr>
          <a:xfrm>
            <a:off x="5935226" y="1518901"/>
            <a:ext cx="22936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あや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2C79F29-0194-2011-DAC0-7ED79FCE73ED}"/>
              </a:ext>
            </a:extLst>
          </p:cNvPr>
          <p:cNvSpPr txBox="1"/>
          <p:nvPr/>
        </p:nvSpPr>
        <p:spPr>
          <a:xfrm>
            <a:off x="5727928" y="5355005"/>
            <a:ext cx="21310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先生</a:t>
            </a:r>
            <a:endParaRPr kumimoji="1" lang="ja-JP" altLang="en-US" sz="72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0D86B70-DE8E-39D6-03E5-F007BAEFA99A}"/>
              </a:ext>
            </a:extLst>
          </p:cNvPr>
          <p:cNvSpPr txBox="1"/>
          <p:nvPr/>
        </p:nvSpPr>
        <p:spPr>
          <a:xfrm>
            <a:off x="5902908" y="4970910"/>
            <a:ext cx="20317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せん　せい</a:t>
            </a:r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356EB9A1-FB28-11E7-49E2-964B7085127A}"/>
              </a:ext>
            </a:extLst>
          </p:cNvPr>
          <p:cNvSpPr/>
          <p:nvPr/>
        </p:nvSpPr>
        <p:spPr>
          <a:xfrm>
            <a:off x="4673855" y="1518901"/>
            <a:ext cx="3981541" cy="500940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533AB43-13D8-4EA7-3D78-EDF625E5A2B0}"/>
              </a:ext>
            </a:extLst>
          </p:cNvPr>
          <p:cNvSpPr txBox="1"/>
          <p:nvPr/>
        </p:nvSpPr>
        <p:spPr>
          <a:xfrm>
            <a:off x="5358072" y="3463829"/>
            <a:ext cx="28707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日本人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047B40D-B041-13F4-4B52-7F2436971D31}"/>
              </a:ext>
            </a:extLst>
          </p:cNvPr>
          <p:cNvSpPr txBox="1"/>
          <p:nvPr/>
        </p:nvSpPr>
        <p:spPr>
          <a:xfrm>
            <a:off x="5622018" y="3172010"/>
            <a:ext cx="2293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に　　ほん　　</a:t>
            </a:r>
            <a:r>
              <a:rPr kumimoji="1" lang="ja-JP" altLang="en-US" sz="2400" dirty="0">
                <a:solidFill>
                  <a:srgbClr val="FF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じん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5668D2EC-2DF5-A1D9-3A85-C458DEB331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92"/>
          <a:stretch/>
        </p:blipFill>
        <p:spPr>
          <a:xfrm>
            <a:off x="1001257" y="1929587"/>
            <a:ext cx="3694163" cy="4215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732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14AB754-8042-472A-FA15-330DD31568C2}"/>
              </a:ext>
            </a:extLst>
          </p:cNvPr>
          <p:cNvSpPr txBox="1"/>
          <p:nvPr/>
        </p:nvSpPr>
        <p:spPr>
          <a:xfrm>
            <a:off x="1740558" y="525884"/>
            <a:ext cx="34305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ジャック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D21E54FA-DA04-72AD-D10B-010BACD9311F}"/>
              </a:ext>
            </a:extLst>
          </p:cNvPr>
          <p:cNvSpPr txBox="1"/>
          <p:nvPr/>
        </p:nvSpPr>
        <p:spPr>
          <a:xfrm>
            <a:off x="6745941" y="4166120"/>
            <a:ext cx="396688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3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学生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5A4DD55-DAF2-3085-5508-6D53E3C2E7D8}"/>
              </a:ext>
            </a:extLst>
          </p:cNvPr>
          <p:cNvSpPr txBox="1"/>
          <p:nvPr/>
        </p:nvSpPr>
        <p:spPr>
          <a:xfrm>
            <a:off x="7290282" y="3929145"/>
            <a:ext cx="2839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がく　　　　　せい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C43FCEFD-8A1B-B35E-49A0-34AD0A2E52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50"/>
          <a:stretch/>
        </p:blipFill>
        <p:spPr>
          <a:xfrm>
            <a:off x="1479175" y="1526174"/>
            <a:ext cx="3611935" cy="4805942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77A838F8-9D87-3CF2-BDFF-D1B52967A3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8979" y="1256761"/>
            <a:ext cx="3390683" cy="2307194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46E0D88-4BB4-B8FA-F142-5C29E3E980AD}"/>
              </a:ext>
            </a:extLst>
          </p:cNvPr>
          <p:cNvSpPr txBox="1"/>
          <p:nvPr/>
        </p:nvSpPr>
        <p:spPr>
          <a:xfrm>
            <a:off x="7963737" y="794185"/>
            <a:ext cx="1730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イギリス</a:t>
            </a:r>
          </a:p>
        </p:txBody>
      </p:sp>
    </p:spTree>
    <p:extLst>
      <p:ext uri="{BB962C8B-B14F-4D97-AF65-F5344CB8AC3E}">
        <p14:creationId xmlns:p14="http://schemas.microsoft.com/office/powerpoint/2010/main" val="2149416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9BC08BF-85BD-9047-479B-0F65A8507004}"/>
              </a:ext>
            </a:extLst>
          </p:cNvPr>
          <p:cNvSpPr txBox="1"/>
          <p:nvPr/>
        </p:nvSpPr>
        <p:spPr>
          <a:xfrm>
            <a:off x="0" y="455278"/>
            <a:ext cx="1219200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6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ジャック</a:t>
            </a:r>
            <a:r>
              <a:rPr kumimoji="1" lang="ja-JP" altLang="en-US" sz="6600" dirty="0">
                <a:solidFill>
                  <a:srgbClr val="FF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さん</a:t>
            </a:r>
            <a:r>
              <a:rPr kumimoji="1" lang="ja-JP" altLang="en-US" sz="6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は　</a:t>
            </a:r>
            <a:r>
              <a:rPr kumimoji="1" lang="ja-JP" altLang="en-US" sz="6600" dirty="0">
                <a:highlight>
                  <a:srgbClr val="EBE7F2"/>
                </a:highlight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　　　　　</a:t>
            </a:r>
            <a:r>
              <a:rPr kumimoji="1" lang="ja-JP" altLang="en-US" sz="6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です。　　</a:t>
            </a:r>
            <a:r>
              <a:rPr kumimoji="1" lang="ja-JP" altLang="en-US" sz="6600" u="sng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　　</a:t>
            </a:r>
            <a:r>
              <a:rPr kumimoji="1" lang="ja-JP" altLang="en-US" sz="6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　　　　　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342F458-B43F-D5CE-3AC5-F9252FB8C00A}"/>
              </a:ext>
            </a:extLst>
          </p:cNvPr>
          <p:cNvSpPr txBox="1"/>
          <p:nvPr/>
        </p:nvSpPr>
        <p:spPr>
          <a:xfrm>
            <a:off x="6768993" y="4882679"/>
            <a:ext cx="21310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6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学</a:t>
            </a:r>
            <a:r>
              <a:rPr kumimoji="1" lang="ja-JP" altLang="en-US" sz="6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生</a:t>
            </a:r>
            <a:endParaRPr kumimoji="1" lang="ja-JP" altLang="en-US" sz="72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10C5D89-5130-8F80-6AF7-014E98E12FBC}"/>
              </a:ext>
            </a:extLst>
          </p:cNvPr>
          <p:cNvSpPr txBox="1"/>
          <p:nvPr/>
        </p:nvSpPr>
        <p:spPr>
          <a:xfrm>
            <a:off x="6868305" y="4553863"/>
            <a:ext cx="20317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がく　　せい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5D17EB2-D3A2-2370-E847-CB34A25859A7}"/>
              </a:ext>
            </a:extLst>
          </p:cNvPr>
          <p:cNvSpPr txBox="1"/>
          <p:nvPr/>
        </p:nvSpPr>
        <p:spPr>
          <a:xfrm>
            <a:off x="6013381" y="2938210"/>
            <a:ext cx="37049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イギリス人</a:t>
            </a:r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F0007314-0821-90E9-A866-5CAF7BE33B1B}"/>
              </a:ext>
            </a:extLst>
          </p:cNvPr>
          <p:cNvSpPr/>
          <p:nvPr/>
        </p:nvSpPr>
        <p:spPr>
          <a:xfrm>
            <a:off x="5628178" y="2009404"/>
            <a:ext cx="4293332" cy="4427401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E4B4154A-A75C-202C-A252-1E8AD81493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50"/>
          <a:stretch/>
        </p:blipFill>
        <p:spPr>
          <a:xfrm>
            <a:off x="1332112" y="2009404"/>
            <a:ext cx="3085046" cy="4104878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5DB75D18-063D-C044-61DA-2683BA2195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057" y="2330911"/>
            <a:ext cx="1019360" cy="693625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CA3A507-978C-422C-BF88-EDB54077F5DB}"/>
              </a:ext>
            </a:extLst>
          </p:cNvPr>
          <p:cNvSpPr txBox="1"/>
          <p:nvPr/>
        </p:nvSpPr>
        <p:spPr>
          <a:xfrm>
            <a:off x="8704171" y="2624280"/>
            <a:ext cx="879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solidFill>
                  <a:srgbClr val="FF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じん</a:t>
            </a:r>
          </a:p>
        </p:txBody>
      </p:sp>
    </p:spTree>
    <p:extLst>
      <p:ext uri="{BB962C8B-B14F-4D97-AF65-F5344CB8AC3E}">
        <p14:creationId xmlns:p14="http://schemas.microsoft.com/office/powerpoint/2010/main" val="876292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C84C2BC-042D-71DA-84F6-D6E58A7A2C0A}"/>
              </a:ext>
            </a:extLst>
          </p:cNvPr>
          <p:cNvSpPr txBox="1"/>
          <p:nvPr/>
        </p:nvSpPr>
        <p:spPr>
          <a:xfrm>
            <a:off x="2130938" y="402631"/>
            <a:ext cx="17792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6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スホ</a:t>
            </a:r>
            <a:endParaRPr kumimoji="1" lang="ja-JP" altLang="en-US" sz="66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76BD2F9-153C-EC8D-EFE0-864E6C9F384C}"/>
              </a:ext>
            </a:extLst>
          </p:cNvPr>
          <p:cNvSpPr txBox="1"/>
          <p:nvPr/>
        </p:nvSpPr>
        <p:spPr>
          <a:xfrm>
            <a:off x="5663341" y="4034345"/>
            <a:ext cx="579664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3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会社員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A2877D7-5929-E0D8-7616-67E14DCF5C2B}"/>
              </a:ext>
            </a:extLst>
          </p:cNvPr>
          <p:cNvSpPr txBox="1"/>
          <p:nvPr/>
        </p:nvSpPr>
        <p:spPr>
          <a:xfrm>
            <a:off x="6192529" y="3683070"/>
            <a:ext cx="4510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かい　　　　　しゃ　　　　　いん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1CB9F886-EFC9-F3DF-9F7D-18BA7D2292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379" y="1200239"/>
            <a:ext cx="3390683" cy="2307194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3F4D7DAB-BA0B-8292-91D4-8F296876CF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995"/>
          <a:stretch/>
        </p:blipFill>
        <p:spPr>
          <a:xfrm>
            <a:off x="1152535" y="1161850"/>
            <a:ext cx="3966884" cy="5402090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0B01D24-DE88-9F37-02AE-D5EE20439427}"/>
              </a:ext>
            </a:extLst>
          </p:cNvPr>
          <p:cNvSpPr txBox="1"/>
          <p:nvPr/>
        </p:nvSpPr>
        <p:spPr>
          <a:xfrm>
            <a:off x="7594128" y="732214"/>
            <a:ext cx="1707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かんこく</a:t>
            </a:r>
          </a:p>
        </p:txBody>
      </p:sp>
    </p:spTree>
    <p:extLst>
      <p:ext uri="{BB962C8B-B14F-4D97-AF65-F5344CB8AC3E}">
        <p14:creationId xmlns:p14="http://schemas.microsoft.com/office/powerpoint/2010/main" val="834618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FA0EDDB-CB20-32E8-DDEA-D9E6926EC732}"/>
              </a:ext>
            </a:extLst>
          </p:cNvPr>
          <p:cNvSpPr txBox="1"/>
          <p:nvPr/>
        </p:nvSpPr>
        <p:spPr>
          <a:xfrm>
            <a:off x="2137703" y="245535"/>
            <a:ext cx="25943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6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ワン</a:t>
            </a:r>
            <a:endParaRPr kumimoji="1" lang="ja-JP" altLang="en-US" sz="66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F32F60C-87EC-297B-D6FE-96FE4A1EB56F}"/>
              </a:ext>
            </a:extLst>
          </p:cNvPr>
          <p:cNvSpPr txBox="1"/>
          <p:nvPr/>
        </p:nvSpPr>
        <p:spPr>
          <a:xfrm>
            <a:off x="6673753" y="4024617"/>
            <a:ext cx="396688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3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医者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BD9BAD2-2565-5606-863F-EEC6209D73B8}"/>
              </a:ext>
            </a:extLst>
          </p:cNvPr>
          <p:cNvSpPr txBox="1"/>
          <p:nvPr/>
        </p:nvSpPr>
        <p:spPr>
          <a:xfrm>
            <a:off x="7434787" y="3820299"/>
            <a:ext cx="2839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い　　　　　しゃ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4FA95D0C-B814-0AF5-0BE8-D2DB5E3327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40"/>
          <a:stretch/>
        </p:blipFill>
        <p:spPr>
          <a:xfrm>
            <a:off x="620909" y="1225082"/>
            <a:ext cx="5085925" cy="5015526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17BF285B-369D-8925-0096-F66ADAA93E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397" y="1245019"/>
            <a:ext cx="3548743" cy="2414746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5856104-BEE2-9916-5881-138EAD6ED31D}"/>
              </a:ext>
            </a:extLst>
          </p:cNvPr>
          <p:cNvSpPr txBox="1"/>
          <p:nvPr/>
        </p:nvSpPr>
        <p:spPr>
          <a:xfrm>
            <a:off x="7594098" y="761319"/>
            <a:ext cx="21261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ちゅうごく</a:t>
            </a:r>
          </a:p>
        </p:txBody>
      </p:sp>
    </p:spTree>
    <p:extLst>
      <p:ext uri="{BB962C8B-B14F-4D97-AF65-F5344CB8AC3E}">
        <p14:creationId xmlns:p14="http://schemas.microsoft.com/office/powerpoint/2010/main" val="8153949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4DF3A57E-D23E-A0F1-1212-9D48A00CFA51}"/>
              </a:ext>
            </a:extLst>
          </p:cNvPr>
          <p:cNvSpPr/>
          <p:nvPr/>
        </p:nvSpPr>
        <p:spPr>
          <a:xfrm>
            <a:off x="669472" y="1289957"/>
            <a:ext cx="10897960" cy="3992336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C5B15C8-D8D1-BA48-D093-A0AB172ACB43}"/>
              </a:ext>
            </a:extLst>
          </p:cNvPr>
          <p:cNvSpPr txBox="1"/>
          <p:nvPr/>
        </p:nvSpPr>
        <p:spPr>
          <a:xfrm>
            <a:off x="647019" y="2671931"/>
            <a:ext cx="108979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</a:t>
            </a:r>
            <a:r>
              <a:rPr lang="ja-JP" altLang="en-US" sz="4800" u="sng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　　　　　</a:t>
            </a:r>
            <a:r>
              <a:rPr lang="ja-JP" altLang="en-US" sz="4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は　</a:t>
            </a:r>
            <a:r>
              <a:rPr lang="ja-JP" altLang="en-US" sz="4800" u="sng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　　　　　</a:t>
            </a:r>
            <a:r>
              <a:rPr lang="ja-JP" altLang="en-US" sz="4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じゃ　ありません。</a:t>
            </a:r>
            <a:endParaRPr kumimoji="1" lang="ja-JP" altLang="en-US" sz="48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D0A3C30-AEB8-0C76-315F-7D462D45C13B}"/>
              </a:ext>
            </a:extLst>
          </p:cNvPr>
          <p:cNvSpPr txBox="1"/>
          <p:nvPr/>
        </p:nvSpPr>
        <p:spPr>
          <a:xfrm>
            <a:off x="6504761" y="3423114"/>
            <a:ext cx="19757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（</a:t>
            </a:r>
            <a:r>
              <a:rPr kumimoji="1" lang="ja-JP" altLang="en-US" sz="3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では） </a:t>
            </a:r>
          </a:p>
        </p:txBody>
      </p:sp>
    </p:spTree>
    <p:extLst>
      <p:ext uri="{BB962C8B-B14F-4D97-AF65-F5344CB8AC3E}">
        <p14:creationId xmlns:p14="http://schemas.microsoft.com/office/powerpoint/2010/main" val="39497734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4C12370-3FAB-1160-BE94-5F2E23451685}"/>
              </a:ext>
            </a:extLst>
          </p:cNvPr>
          <p:cNvSpPr txBox="1"/>
          <p:nvPr/>
        </p:nvSpPr>
        <p:spPr>
          <a:xfrm>
            <a:off x="8633091" y="3261242"/>
            <a:ext cx="2507633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3900" dirty="0">
                <a:solidFill>
                  <a:srgbClr val="FF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✖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92DAAD22-CAAF-530B-7640-ED725CB02C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515" y="1040724"/>
            <a:ext cx="3548743" cy="2414746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3384790-9855-671B-3607-974EE1D11F07}"/>
              </a:ext>
            </a:extLst>
          </p:cNvPr>
          <p:cNvSpPr txBox="1"/>
          <p:nvPr/>
        </p:nvSpPr>
        <p:spPr>
          <a:xfrm>
            <a:off x="9282040" y="469661"/>
            <a:ext cx="2066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ちゅうごく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2BD90C40-BBD0-F755-7EDE-BE7ED0C287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351" y="1040724"/>
            <a:ext cx="3430087" cy="2334006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89C22A8-B19B-8BAE-80A5-2D134A9D650E}"/>
              </a:ext>
            </a:extLst>
          </p:cNvPr>
          <p:cNvSpPr txBox="1"/>
          <p:nvPr/>
        </p:nvSpPr>
        <p:spPr>
          <a:xfrm>
            <a:off x="4833777" y="559734"/>
            <a:ext cx="1316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日本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406A384-0F0E-A47E-5482-1313BFB18123}"/>
              </a:ext>
            </a:extLst>
          </p:cNvPr>
          <p:cNvSpPr txBox="1"/>
          <p:nvPr/>
        </p:nvSpPr>
        <p:spPr>
          <a:xfrm>
            <a:off x="4887957" y="286671"/>
            <a:ext cx="1316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にほん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13E477F-E248-3C2B-2C14-C69D7B5772D0}"/>
              </a:ext>
            </a:extLst>
          </p:cNvPr>
          <p:cNvSpPr txBox="1"/>
          <p:nvPr/>
        </p:nvSpPr>
        <p:spPr>
          <a:xfrm>
            <a:off x="3637686" y="4261054"/>
            <a:ext cx="396688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3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先生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5C95702-95E4-FC9F-C02A-BF842FA1E2B4}"/>
              </a:ext>
            </a:extLst>
          </p:cNvPr>
          <p:cNvSpPr txBox="1"/>
          <p:nvPr/>
        </p:nvSpPr>
        <p:spPr>
          <a:xfrm>
            <a:off x="4201212" y="3865512"/>
            <a:ext cx="2839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せん　　　　　せい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FD606D6-37AA-7BD3-1C7E-29EE3B6C4419}"/>
              </a:ext>
            </a:extLst>
          </p:cNvPr>
          <p:cNvSpPr txBox="1"/>
          <p:nvPr/>
        </p:nvSpPr>
        <p:spPr>
          <a:xfrm>
            <a:off x="8229295" y="-60197"/>
            <a:ext cx="15475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600" dirty="0">
                <a:solidFill>
                  <a:srgbClr val="FF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✖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524A68F-F29F-5C89-7C4C-F5C76BF008D0}"/>
              </a:ext>
            </a:extLst>
          </p:cNvPr>
          <p:cNvSpPr txBox="1"/>
          <p:nvPr/>
        </p:nvSpPr>
        <p:spPr>
          <a:xfrm>
            <a:off x="1217177" y="1509463"/>
            <a:ext cx="2037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わたし</a:t>
            </a: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5A3C96CE-1EE0-5A24-5B26-61AE9252A68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92"/>
          <a:stretch/>
        </p:blipFill>
        <p:spPr>
          <a:xfrm>
            <a:off x="261894" y="2232812"/>
            <a:ext cx="2861531" cy="3265399"/>
          </a:xfrm>
          <a:prstGeom prst="rect">
            <a:avLst/>
          </a:prstGeom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3A5F11B-02A2-47A5-58BE-84420069BFF5}"/>
              </a:ext>
            </a:extLst>
          </p:cNvPr>
          <p:cNvSpPr txBox="1"/>
          <p:nvPr/>
        </p:nvSpPr>
        <p:spPr>
          <a:xfrm>
            <a:off x="8127401" y="4203762"/>
            <a:ext cx="396688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3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医者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C689A208-31C3-D3CE-5F5B-8053655C22F9}"/>
              </a:ext>
            </a:extLst>
          </p:cNvPr>
          <p:cNvSpPr txBox="1"/>
          <p:nvPr/>
        </p:nvSpPr>
        <p:spPr>
          <a:xfrm>
            <a:off x="8888435" y="3999444"/>
            <a:ext cx="2839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い　　　　　しゃ</a:t>
            </a:r>
          </a:p>
        </p:txBody>
      </p:sp>
    </p:spTree>
    <p:extLst>
      <p:ext uri="{BB962C8B-B14F-4D97-AF65-F5344CB8AC3E}">
        <p14:creationId xmlns:p14="http://schemas.microsoft.com/office/powerpoint/2010/main" val="21513189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182</Words>
  <Application>Microsoft Office PowerPoint</Application>
  <PresentationFormat>ワイド画面</PresentationFormat>
  <Paragraphs>96</Paragraphs>
  <Slides>16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16</vt:i4>
      </vt:variant>
    </vt:vector>
  </HeadingPairs>
  <TitlesOfParts>
    <vt:vector size="19" baseType="lpstr">
      <vt:lpstr>UD デジタル 教科書体 NK-B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3</cp:revision>
  <dcterms:created xsi:type="dcterms:W3CDTF">2024-05-05T08:55:25Z</dcterms:created>
  <dcterms:modified xsi:type="dcterms:W3CDTF">2024-05-05T12:21:55Z</dcterms:modified>
</cp:coreProperties>
</file>