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471" r:id="rId2"/>
    <p:sldId id="413" r:id="rId3"/>
    <p:sldId id="414" r:id="rId4"/>
    <p:sldId id="419" r:id="rId5"/>
    <p:sldId id="416" r:id="rId6"/>
    <p:sldId id="472" r:id="rId7"/>
    <p:sldId id="47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97FC5-2561-4294-B767-F208DBBE1C97}" type="datetimeFigureOut">
              <a:rPr kumimoji="1" lang="ja-JP" altLang="en-US" smtClean="0"/>
              <a:t>2026/3/12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47B9-3006-49E0-9C00-FEA71F93E9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5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2026/3/12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6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2026/3/12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32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1BF6530-F418-2A5D-ED2B-5141BF666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933" y="178444"/>
            <a:ext cx="6346134" cy="561632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87E3EF-E1DB-536F-87B0-DEE9C15B8156}"/>
              </a:ext>
            </a:extLst>
          </p:cNvPr>
          <p:cNvSpPr txBox="1"/>
          <p:nvPr/>
        </p:nvSpPr>
        <p:spPr>
          <a:xfrm>
            <a:off x="3260595" y="2020589"/>
            <a:ext cx="1053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わたし</a:t>
            </a:r>
            <a:endParaRPr kumimoji="1" lang="en-US" altLang="ja-JP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79DAAEE-4D3A-E123-B6C2-6E972A4CC19E}"/>
              </a:ext>
            </a:extLst>
          </p:cNvPr>
          <p:cNvSpPr txBox="1"/>
          <p:nvPr/>
        </p:nvSpPr>
        <p:spPr>
          <a:xfrm>
            <a:off x="6344081" y="169035"/>
            <a:ext cx="1556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+mn-ea"/>
              </a:rPr>
              <a:t>おとうさん</a:t>
            </a:r>
            <a:endParaRPr kumimoji="1" lang="en-US" altLang="ja-JP" sz="2400" dirty="0">
              <a:latin typeface="+mn-ea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45E9993F-E983-E717-E721-A2CEBB57469E}"/>
              </a:ext>
            </a:extLst>
          </p:cNvPr>
          <p:cNvSpPr/>
          <p:nvPr/>
        </p:nvSpPr>
        <p:spPr>
          <a:xfrm>
            <a:off x="5257595" y="4942351"/>
            <a:ext cx="1938132" cy="86183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2DF319E-B0BD-4FCB-92DA-2554D708D5E5}"/>
              </a:ext>
            </a:extLst>
          </p:cNvPr>
          <p:cNvSpPr txBox="1"/>
          <p:nvPr/>
        </p:nvSpPr>
        <p:spPr>
          <a:xfrm>
            <a:off x="1742462" y="5860102"/>
            <a:ext cx="2231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わたしは</a:t>
            </a:r>
            <a:r>
              <a:rPr kumimoji="1" lang="ja-JP" altLang="en-US" sz="3600" dirty="0">
                <a:latin typeface="+mn-ea"/>
              </a:rPr>
              <a:t>　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1A5BEAE-F976-E6D2-2780-4F613C3A2167}"/>
              </a:ext>
            </a:extLst>
          </p:cNvPr>
          <p:cNvSpPr txBox="1"/>
          <p:nvPr/>
        </p:nvSpPr>
        <p:spPr>
          <a:xfrm>
            <a:off x="3931058" y="5860101"/>
            <a:ext cx="2973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u="sng" dirty="0">
                <a:latin typeface="+mn-ea"/>
              </a:rPr>
              <a:t>おとうさん</a:t>
            </a:r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3600" dirty="0">
                <a:latin typeface="+mn-ea"/>
              </a:rPr>
              <a:t>　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DB75744-F1A0-8DD5-005C-05203E54AB1F}"/>
              </a:ext>
            </a:extLst>
          </p:cNvPr>
          <p:cNvSpPr txBox="1"/>
          <p:nvPr/>
        </p:nvSpPr>
        <p:spPr>
          <a:xfrm>
            <a:off x="6922433" y="5869509"/>
            <a:ext cx="1481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u="sng" dirty="0">
                <a:latin typeface="+mn-ea"/>
              </a:rPr>
              <a:t>え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CD9D23-08A9-9FB8-9518-32B7100F1CA2}"/>
              </a:ext>
            </a:extLst>
          </p:cNvPr>
          <p:cNvSpPr txBox="1"/>
          <p:nvPr/>
        </p:nvSpPr>
        <p:spPr>
          <a:xfrm>
            <a:off x="8384589" y="5860100"/>
            <a:ext cx="275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あげます。</a:t>
            </a:r>
          </a:p>
        </p:txBody>
      </p:sp>
    </p:spTree>
    <p:extLst>
      <p:ext uri="{BB962C8B-B14F-4D97-AF65-F5344CB8AC3E}">
        <p14:creationId xmlns:p14="http://schemas.microsoft.com/office/powerpoint/2010/main" val="90943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2F1A39E7-CE9E-4BE8-BAFC-252CC7251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22933" y="643868"/>
            <a:ext cx="6346134" cy="51720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459AB92-371C-4E4F-B0AF-F769C283475E}"/>
              </a:ext>
            </a:extLst>
          </p:cNvPr>
          <p:cNvSpPr txBox="1"/>
          <p:nvPr/>
        </p:nvSpPr>
        <p:spPr>
          <a:xfrm>
            <a:off x="3548271" y="2010316"/>
            <a:ext cx="1053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わたし</a:t>
            </a:r>
            <a:endParaRPr kumimoji="1" lang="en-US" altLang="ja-JP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E0C5BE3F-EDD0-491B-826A-32981679089F}"/>
              </a:ext>
            </a:extLst>
          </p:cNvPr>
          <p:cNvSpPr/>
          <p:nvPr/>
        </p:nvSpPr>
        <p:spPr>
          <a:xfrm>
            <a:off x="5073625" y="4993565"/>
            <a:ext cx="1938132" cy="86183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F03E31F-EA20-4524-BEB2-AEECF5A8CAAE}"/>
              </a:ext>
            </a:extLst>
          </p:cNvPr>
          <p:cNvSpPr txBox="1"/>
          <p:nvPr/>
        </p:nvSpPr>
        <p:spPr>
          <a:xfrm>
            <a:off x="7283005" y="331968"/>
            <a:ext cx="1614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おかあさん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FA85F3D-BB8D-4F00-9D33-284E67FDDE92}"/>
              </a:ext>
            </a:extLst>
          </p:cNvPr>
          <p:cNvSpPr txBox="1"/>
          <p:nvPr/>
        </p:nvSpPr>
        <p:spPr>
          <a:xfrm>
            <a:off x="1442286" y="5860100"/>
            <a:ext cx="2231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わたしは</a:t>
            </a:r>
            <a:r>
              <a:rPr kumimoji="1" lang="ja-JP" altLang="en-US" sz="4000" dirty="0">
                <a:latin typeface="+mn-ea"/>
              </a:rPr>
              <a:t>　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12C9F35-A96E-43CD-A3AB-9C92AC755F42}"/>
              </a:ext>
            </a:extLst>
          </p:cNvPr>
          <p:cNvSpPr txBox="1"/>
          <p:nvPr/>
        </p:nvSpPr>
        <p:spPr>
          <a:xfrm>
            <a:off x="3750905" y="5869509"/>
            <a:ext cx="3260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u="sng" dirty="0">
                <a:latin typeface="+mn-ea"/>
              </a:rPr>
              <a:t>おかあさん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000" dirty="0">
                <a:latin typeface="+mn-ea"/>
              </a:rPr>
              <a:t>　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D0DDD69-AC9F-433F-A062-73ED67C54274}"/>
              </a:ext>
            </a:extLst>
          </p:cNvPr>
          <p:cNvSpPr txBox="1"/>
          <p:nvPr/>
        </p:nvSpPr>
        <p:spPr>
          <a:xfrm>
            <a:off x="6922433" y="5869509"/>
            <a:ext cx="193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u="sng" dirty="0">
                <a:latin typeface="+mn-ea"/>
              </a:rPr>
              <a:t>はな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C70D3BA-14C2-46A3-B3B8-172DC20357D4}"/>
              </a:ext>
            </a:extLst>
          </p:cNvPr>
          <p:cNvSpPr txBox="1"/>
          <p:nvPr/>
        </p:nvSpPr>
        <p:spPr>
          <a:xfrm>
            <a:off x="8805373" y="5879775"/>
            <a:ext cx="2755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あげます。</a:t>
            </a:r>
          </a:p>
        </p:txBody>
      </p:sp>
    </p:spTree>
    <p:extLst>
      <p:ext uri="{BB962C8B-B14F-4D97-AF65-F5344CB8AC3E}">
        <p14:creationId xmlns:p14="http://schemas.microsoft.com/office/powerpoint/2010/main" val="3798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4" grpId="0"/>
      <p:bldP spid="26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9293FFF4-93F0-48DE-BC8F-203DB439E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20798" y="752611"/>
            <a:ext cx="5950404" cy="4769640"/>
          </a:xfrm>
          <a:prstGeom prst="rect">
            <a:avLst/>
          </a:prstGeom>
        </p:spPr>
      </p:pic>
      <p:sp>
        <p:nvSpPr>
          <p:cNvPr id="9" name="矢印: 右 8">
            <a:extLst>
              <a:ext uri="{FF2B5EF4-FFF2-40B4-BE49-F238E27FC236}">
                <a16:creationId xmlns:a16="http://schemas.microsoft.com/office/drawing/2014/main" id="{F20B39AA-921C-45F7-AAA9-4D3F7FBA18DA}"/>
              </a:ext>
            </a:extLst>
          </p:cNvPr>
          <p:cNvSpPr/>
          <p:nvPr/>
        </p:nvSpPr>
        <p:spPr>
          <a:xfrm>
            <a:off x="5136873" y="4675652"/>
            <a:ext cx="1763486" cy="105089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682258-CC59-470D-9AB8-65FA97AB0A86}"/>
              </a:ext>
            </a:extLst>
          </p:cNvPr>
          <p:cNvSpPr txBox="1"/>
          <p:nvPr/>
        </p:nvSpPr>
        <p:spPr>
          <a:xfrm>
            <a:off x="3572051" y="332339"/>
            <a:ext cx="1564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わたし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43EE920-F679-43EE-8DBA-6E68BEC3944B}"/>
              </a:ext>
            </a:extLst>
          </p:cNvPr>
          <p:cNvSpPr txBox="1"/>
          <p:nvPr/>
        </p:nvSpPr>
        <p:spPr>
          <a:xfrm>
            <a:off x="6778439" y="383833"/>
            <a:ext cx="1934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ともだち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472759-4671-4A37-A6BE-B9525C55AD74}"/>
              </a:ext>
            </a:extLst>
          </p:cNvPr>
          <p:cNvSpPr txBox="1"/>
          <p:nvPr/>
        </p:nvSpPr>
        <p:spPr>
          <a:xfrm>
            <a:off x="1765023" y="5879329"/>
            <a:ext cx="10270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わたしは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u="sng" dirty="0">
                <a:latin typeface="+mn-ea"/>
                <a:cs typeface="Microsoft Himalaya" panose="01010100010101010101" pitchFamily="2" charset="0"/>
              </a:rPr>
              <a:t>ともだち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u="sng" dirty="0">
                <a:latin typeface="+mn-ea"/>
                <a:cs typeface="Microsoft Himalaya" panose="01010100010101010101" pitchFamily="2" charset="0"/>
              </a:rPr>
              <a:t>プレゼント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あげます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881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2759F80D-9F6A-316C-A18C-75C67C3525CB}"/>
              </a:ext>
            </a:extLst>
          </p:cNvPr>
          <p:cNvSpPr/>
          <p:nvPr/>
        </p:nvSpPr>
        <p:spPr>
          <a:xfrm>
            <a:off x="308413" y="443496"/>
            <a:ext cx="11379121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1A5C7BE-49EB-B731-FEE6-BDDD17B44F00}"/>
              </a:ext>
            </a:extLst>
          </p:cNvPr>
          <p:cNvSpPr txBox="1"/>
          <p:nvPr/>
        </p:nvSpPr>
        <p:spPr>
          <a:xfrm>
            <a:off x="65076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 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E04E7F3-B83F-0657-B22C-A8C585CAF1FE}"/>
              </a:ext>
            </a:extLst>
          </p:cNvPr>
          <p:cNvSpPr txBox="1"/>
          <p:nvPr/>
        </p:nvSpPr>
        <p:spPr>
          <a:xfrm>
            <a:off x="3784739" y="977231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</a:t>
            </a:r>
            <a:r>
              <a:rPr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er</a:t>
            </a:r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5EF028F-FED0-45A5-AF82-08FA1A180BDD}"/>
              </a:ext>
            </a:extLst>
          </p:cNvPr>
          <p:cNvSpPr txBox="1"/>
          <p:nvPr/>
        </p:nvSpPr>
        <p:spPr>
          <a:xfrm>
            <a:off x="6671809" y="963328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344844B-4A3D-1F86-24CA-7A8B96A80AA7}"/>
              </a:ext>
            </a:extLst>
          </p:cNvPr>
          <p:cNvSpPr txBox="1"/>
          <p:nvPr/>
        </p:nvSpPr>
        <p:spPr>
          <a:xfrm>
            <a:off x="1114796" y="98645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968BC3-3FBB-FEE9-05C0-9ABB3A5AF96C}"/>
              </a:ext>
            </a:extLst>
          </p:cNvPr>
          <p:cNvSpPr txBox="1"/>
          <p:nvPr/>
        </p:nvSpPr>
        <p:spPr>
          <a:xfrm>
            <a:off x="8810567" y="1846653"/>
            <a:ext cx="2725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E00B6C-485D-9159-3ABB-0C145ED37C7B}"/>
              </a:ext>
            </a:extLst>
          </p:cNvPr>
          <p:cNvSpPr txBox="1"/>
          <p:nvPr/>
        </p:nvSpPr>
        <p:spPr>
          <a:xfrm>
            <a:off x="1707517" y="647901"/>
            <a:ext cx="340158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A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D348AE-FBC3-4B73-D56D-7A885B476E0F}"/>
              </a:ext>
            </a:extLst>
          </p:cNvPr>
          <p:cNvSpPr txBox="1"/>
          <p:nvPr/>
        </p:nvSpPr>
        <p:spPr>
          <a:xfrm>
            <a:off x="4359509" y="663418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B</a:t>
            </a:r>
            <a:endParaRPr kumimoji="1" lang="ja-JP" altLang="en-US" sz="1600" dirty="0">
              <a:latin typeface="+mn-ea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CD94279-83F4-174C-2520-4F0762096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040" y="2704966"/>
            <a:ext cx="3629865" cy="321243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C1E2082-B746-FB31-3B67-8AA6E7E7E8BF}"/>
              </a:ext>
            </a:extLst>
          </p:cNvPr>
          <p:cNvSpPr txBox="1"/>
          <p:nvPr/>
        </p:nvSpPr>
        <p:spPr>
          <a:xfrm>
            <a:off x="4568001" y="612226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CC602F3-9B6F-2523-CA0B-15C6B427B02D}"/>
              </a:ext>
            </a:extLst>
          </p:cNvPr>
          <p:cNvSpPr txBox="1"/>
          <p:nvPr/>
        </p:nvSpPr>
        <p:spPr>
          <a:xfrm>
            <a:off x="7068550" y="6122266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70F5FD85-A817-698A-5108-E3252E78369D}"/>
              </a:ext>
            </a:extLst>
          </p:cNvPr>
          <p:cNvSpPr/>
          <p:nvPr/>
        </p:nvSpPr>
        <p:spPr>
          <a:xfrm>
            <a:off x="5603834" y="6072023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4169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1DA1C00-4DBE-4430-8BB5-2CF7E5B27584}"/>
              </a:ext>
            </a:extLst>
          </p:cNvPr>
          <p:cNvSpPr txBox="1"/>
          <p:nvPr/>
        </p:nvSpPr>
        <p:spPr>
          <a:xfrm>
            <a:off x="842404" y="454675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わたしは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+mn-ea"/>
                <a:cs typeface="Microsoft Himalaya" panose="01010100010101010101" pitchFamily="2" charset="0"/>
              </a:rPr>
              <a:t>　　　　　　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あげます。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9F8D6C3-4397-4AF1-AB4F-5EF20B2CDD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9"/>
          <a:stretch/>
        </p:blipFill>
        <p:spPr>
          <a:xfrm flipH="1">
            <a:off x="2935768" y="2404228"/>
            <a:ext cx="1970787" cy="373087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D53D6F-F300-4572-B624-01BF7CFD54FD}"/>
              </a:ext>
            </a:extLst>
          </p:cNvPr>
          <p:cNvSpPr txBox="1"/>
          <p:nvPr/>
        </p:nvSpPr>
        <p:spPr>
          <a:xfrm>
            <a:off x="3567590" y="2144400"/>
            <a:ext cx="1000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  <a:latin typeface="+mn-ea"/>
              </a:rPr>
              <a:t>わたし</a:t>
            </a: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58403E7D-7319-49A3-AAD9-F57914E77408}"/>
              </a:ext>
            </a:extLst>
          </p:cNvPr>
          <p:cNvSpPr/>
          <p:nvPr/>
        </p:nvSpPr>
        <p:spPr>
          <a:xfrm>
            <a:off x="5200640" y="4881603"/>
            <a:ext cx="1938132" cy="86183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D908D54F-B3D6-4967-B0DD-09FA73F7E1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4" t="-526" r="2254" b="526"/>
          <a:stretch/>
        </p:blipFill>
        <p:spPr>
          <a:xfrm flipH="1">
            <a:off x="7675110" y="2429669"/>
            <a:ext cx="1938132" cy="3599388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6BABDB4-90AF-4483-95A0-76F7B3FBAEDC}"/>
              </a:ext>
            </a:extLst>
          </p:cNvPr>
          <p:cNvSpPr txBox="1"/>
          <p:nvPr/>
        </p:nvSpPr>
        <p:spPr>
          <a:xfrm>
            <a:off x="7955196" y="2127171"/>
            <a:ext cx="1321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ともだち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1324728D-24AC-4469-9B27-BC9F7DEF9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0" y="2939693"/>
            <a:ext cx="1764000" cy="176400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AB16F62-B80A-402B-A686-E09B1ED7D39A}"/>
              </a:ext>
            </a:extLst>
          </p:cNvPr>
          <p:cNvSpPr txBox="1"/>
          <p:nvPr/>
        </p:nvSpPr>
        <p:spPr>
          <a:xfrm>
            <a:off x="5302929" y="2450450"/>
            <a:ext cx="1707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チョコレート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4F31A2CB-612E-45F9-A6E5-C87A0B500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612" y="3123811"/>
            <a:ext cx="1579882" cy="1579882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E53FF9C-BA54-41B2-AAEC-E74DCF78B546}"/>
              </a:ext>
            </a:extLst>
          </p:cNvPr>
          <p:cNvSpPr txBox="1"/>
          <p:nvPr/>
        </p:nvSpPr>
        <p:spPr>
          <a:xfrm>
            <a:off x="5559731" y="2416473"/>
            <a:ext cx="1357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りんご</a:t>
            </a: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FAC7931E-B70D-4867-9735-396EFBE71D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558" y="2798167"/>
            <a:ext cx="2286991" cy="2960506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B84180B-FF71-4CAC-8535-0AA8259CA4C7}"/>
              </a:ext>
            </a:extLst>
          </p:cNvPr>
          <p:cNvSpPr txBox="1"/>
          <p:nvPr/>
        </p:nvSpPr>
        <p:spPr>
          <a:xfrm>
            <a:off x="7915166" y="2334392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おとうさん</a:t>
            </a: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FEF4A928-EDB6-4EC4-9F7A-0F7B10418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58" y="2144400"/>
            <a:ext cx="2191836" cy="4057506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20A15FB-FED3-452B-96C0-DE67F77B2B9A}"/>
              </a:ext>
            </a:extLst>
          </p:cNvPr>
          <p:cNvSpPr txBox="1"/>
          <p:nvPr/>
        </p:nvSpPr>
        <p:spPr>
          <a:xfrm>
            <a:off x="7788140" y="1870617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おかあさん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B209FA-488C-4BA1-ABC8-B7F4B78C4B9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7"/>
          <a:stretch/>
        </p:blipFill>
        <p:spPr>
          <a:xfrm>
            <a:off x="5024437" y="2812324"/>
            <a:ext cx="2143125" cy="1866069"/>
          </a:xfrm>
          <a:prstGeom prst="rect">
            <a:avLst/>
          </a:prstGeom>
        </p:spPr>
      </p:pic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C4CA40A-9DAB-4523-9D28-86312DE30148}"/>
              </a:ext>
            </a:extLst>
          </p:cNvPr>
          <p:cNvSpPr txBox="1"/>
          <p:nvPr/>
        </p:nvSpPr>
        <p:spPr>
          <a:xfrm>
            <a:off x="5593794" y="2382056"/>
            <a:ext cx="1096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カメラ</a:t>
            </a:r>
          </a:p>
        </p:txBody>
      </p:sp>
    </p:spTree>
    <p:extLst>
      <p:ext uri="{BB962C8B-B14F-4D97-AF65-F5344CB8AC3E}">
        <p14:creationId xmlns:p14="http://schemas.microsoft.com/office/powerpoint/2010/main" val="324440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3" grpId="1"/>
      <p:bldP spid="18" grpId="0"/>
      <p:bldP spid="18" grpId="1"/>
      <p:bldP spid="27" grpId="0"/>
      <p:bldP spid="30" grpId="0"/>
      <p:bldP spid="30" grpId="1"/>
      <p:bldP spid="33" grpId="0"/>
      <p:bldP spid="36" grpId="0"/>
      <p:bldP spid="3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55077-B17A-9A8B-598C-E0B567B82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3E34F5A2-6C01-A66B-7AC1-44047FC384E0}"/>
              </a:ext>
            </a:extLst>
          </p:cNvPr>
          <p:cNvSpPr/>
          <p:nvPr/>
        </p:nvSpPr>
        <p:spPr>
          <a:xfrm>
            <a:off x="308413" y="443496"/>
            <a:ext cx="11379121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1477776-833C-1B05-86D6-3B3119DA693A}"/>
              </a:ext>
            </a:extLst>
          </p:cNvPr>
          <p:cNvSpPr txBox="1"/>
          <p:nvPr/>
        </p:nvSpPr>
        <p:spPr>
          <a:xfrm>
            <a:off x="21388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 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E48AA88-E2C1-991E-E865-AA747AF28EB6}"/>
              </a:ext>
            </a:extLst>
          </p:cNvPr>
          <p:cNvSpPr txBox="1"/>
          <p:nvPr/>
        </p:nvSpPr>
        <p:spPr>
          <a:xfrm>
            <a:off x="3347859" y="977231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p</a:t>
            </a:r>
            <a:r>
              <a:rPr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er</a:t>
            </a:r>
            <a:r>
              <a:rPr kumimoji="1" lang="en-US" altLang="ja-JP" sz="2800" dirty="0">
                <a:solidFill>
                  <a:schemeClr val="accent6"/>
                </a:solidFill>
                <a:latin typeface="+mn-ea"/>
                <a:cs typeface="Arial" panose="020B0604020202020204" pitchFamily="34" charset="0"/>
              </a:rPr>
              <a:t>son</a:t>
            </a:r>
            <a:endParaRPr kumimoji="1" lang="ja-JP" altLang="en-US" sz="2800" dirty="0">
              <a:solidFill>
                <a:schemeClr val="accent6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D543E4D-F9F2-0D06-0D4E-C7FFCA8A52EE}"/>
              </a:ext>
            </a:extLst>
          </p:cNvPr>
          <p:cNvSpPr txBox="1"/>
          <p:nvPr/>
        </p:nvSpPr>
        <p:spPr>
          <a:xfrm>
            <a:off x="677916" y="98645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DF4A67B-FC6F-F813-5F39-0F2593A0C1A0}"/>
              </a:ext>
            </a:extLst>
          </p:cNvPr>
          <p:cNvSpPr txBox="1"/>
          <p:nvPr/>
        </p:nvSpPr>
        <p:spPr>
          <a:xfrm>
            <a:off x="8280714" y="1876862"/>
            <a:ext cx="2725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B23A048-9728-F105-F9AA-0FC73F6DA91D}"/>
              </a:ext>
            </a:extLst>
          </p:cNvPr>
          <p:cNvSpPr txBox="1"/>
          <p:nvPr/>
        </p:nvSpPr>
        <p:spPr>
          <a:xfrm>
            <a:off x="1270637" y="647901"/>
            <a:ext cx="340158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A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D9BFA28-FCFC-BC02-C106-E0BEA2CFCD08}"/>
              </a:ext>
            </a:extLst>
          </p:cNvPr>
          <p:cNvSpPr txBox="1"/>
          <p:nvPr/>
        </p:nvSpPr>
        <p:spPr>
          <a:xfrm>
            <a:off x="3922629" y="663418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B</a:t>
            </a:r>
            <a:endParaRPr kumimoji="1" lang="ja-JP" altLang="en-US" sz="1600" dirty="0">
              <a:latin typeface="+mn-ea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533C9A0-2410-7AE2-84CE-BF7A3DA5C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040" y="2674486"/>
            <a:ext cx="3629865" cy="321243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10208C5-2FAE-5A8B-CAD8-B09A509DB311}"/>
              </a:ext>
            </a:extLst>
          </p:cNvPr>
          <p:cNvSpPr txBox="1"/>
          <p:nvPr/>
        </p:nvSpPr>
        <p:spPr>
          <a:xfrm>
            <a:off x="4568001" y="609178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BDAA15F-2547-10F6-883B-046B4176A708}"/>
              </a:ext>
            </a:extLst>
          </p:cNvPr>
          <p:cNvSpPr txBox="1"/>
          <p:nvPr/>
        </p:nvSpPr>
        <p:spPr>
          <a:xfrm>
            <a:off x="7068550" y="6091786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ADBA34BF-AAC9-6C6F-929C-6697398DFC18}"/>
              </a:ext>
            </a:extLst>
          </p:cNvPr>
          <p:cNvSpPr/>
          <p:nvPr/>
        </p:nvSpPr>
        <p:spPr>
          <a:xfrm>
            <a:off x="5603834" y="6041543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73F4BC7-EE2B-552C-4D33-29AB3E19FD2C}"/>
              </a:ext>
            </a:extLst>
          </p:cNvPr>
          <p:cNvSpPr txBox="1"/>
          <p:nvPr/>
        </p:nvSpPr>
        <p:spPr>
          <a:xfrm>
            <a:off x="6189241" y="952746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B03F0E-728E-C606-1ED3-A0582C9EA1DA}"/>
              </a:ext>
            </a:extLst>
          </p:cNvPr>
          <p:cNvSpPr txBox="1"/>
          <p:nvPr/>
        </p:nvSpPr>
        <p:spPr>
          <a:xfrm>
            <a:off x="6292074" y="915675"/>
            <a:ext cx="1083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なに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4B182F-E6AC-9FD2-1D11-D942FC58AB51}"/>
              </a:ext>
            </a:extLst>
          </p:cNvPr>
          <p:cNvSpPr txBox="1"/>
          <p:nvPr/>
        </p:nvSpPr>
        <p:spPr>
          <a:xfrm>
            <a:off x="10260075" y="925207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0B02358-B057-A8D2-A4F4-77A7C1C4C599}"/>
              </a:ext>
            </a:extLst>
          </p:cNvPr>
          <p:cNvSpPr txBox="1"/>
          <p:nvPr/>
        </p:nvSpPr>
        <p:spPr>
          <a:xfrm>
            <a:off x="10599002" y="1880976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AE93F8D-276B-02FA-E26E-1D2EB8E7F4F8}"/>
              </a:ext>
            </a:extLst>
          </p:cNvPr>
          <p:cNvSpPr/>
          <p:nvPr/>
        </p:nvSpPr>
        <p:spPr>
          <a:xfrm rot="20318410">
            <a:off x="5476482" y="4547658"/>
            <a:ext cx="10005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C241832-83EF-2001-B880-BC3F2C01D1BF}"/>
              </a:ext>
            </a:extLst>
          </p:cNvPr>
          <p:cNvSpPr txBox="1"/>
          <p:nvPr/>
        </p:nvSpPr>
        <p:spPr>
          <a:xfrm>
            <a:off x="5674462" y="4526189"/>
            <a:ext cx="6174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52281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F9C59-81C4-69D7-F1A6-70751F769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B63BF05-60E9-F135-DBFA-EC64524E0C47}"/>
              </a:ext>
            </a:extLst>
          </p:cNvPr>
          <p:cNvSpPr/>
          <p:nvPr/>
        </p:nvSpPr>
        <p:spPr>
          <a:xfrm>
            <a:off x="308413" y="443496"/>
            <a:ext cx="11379121" cy="266838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1330D4E-B4C3-1983-B6E5-043E7D2FAB17}"/>
              </a:ext>
            </a:extLst>
          </p:cNvPr>
          <p:cNvSpPr txBox="1"/>
          <p:nvPr/>
        </p:nvSpPr>
        <p:spPr>
          <a:xfrm>
            <a:off x="213889" y="936974"/>
            <a:ext cx="10792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＿＿＿は 　 ＿＿＿ 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に　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lang="ja-JP" altLang="en-US" sz="4000" dirty="0">
                <a:latin typeface="+mn-ea"/>
                <a:cs typeface="Microsoft Himalaya" panose="01010100010101010101" pitchFamily="2" charset="0"/>
              </a:rPr>
              <a:t> ＿＿＿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を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す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EC7E871-FC0D-ECF0-8A4C-E38476793BDF}"/>
              </a:ext>
            </a:extLst>
          </p:cNvPr>
          <p:cNvSpPr txBox="1"/>
          <p:nvPr/>
        </p:nvSpPr>
        <p:spPr>
          <a:xfrm>
            <a:off x="677916" y="986455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person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6E0FFCD-86CD-0F10-C5E0-E36FC58551F7}"/>
              </a:ext>
            </a:extLst>
          </p:cNvPr>
          <p:cNvSpPr txBox="1"/>
          <p:nvPr/>
        </p:nvSpPr>
        <p:spPr>
          <a:xfrm>
            <a:off x="8280714" y="1876862"/>
            <a:ext cx="2725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u="sng" dirty="0">
                <a:latin typeface="+mn-ea"/>
                <a:cs typeface="Microsoft Himalaya" panose="01010100010101010101" pitchFamily="2" charset="0"/>
              </a:rPr>
              <a:t>あげま</a:t>
            </a:r>
            <a:r>
              <a:rPr lang="ja-JP" altLang="en-US" sz="4000" u="sng" dirty="0">
                <a:latin typeface="+mn-ea"/>
                <a:cs typeface="Microsoft Himalaya" panose="01010100010101010101" pitchFamily="2" charset="0"/>
              </a:rPr>
              <a:t>した</a:t>
            </a:r>
            <a:r>
              <a:rPr kumimoji="1" lang="ja-JP" altLang="en-US" sz="40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4F94A3-5AA0-D2CB-3B86-4C1716422A9C}"/>
              </a:ext>
            </a:extLst>
          </p:cNvPr>
          <p:cNvSpPr txBox="1"/>
          <p:nvPr/>
        </p:nvSpPr>
        <p:spPr>
          <a:xfrm>
            <a:off x="1270637" y="647901"/>
            <a:ext cx="340158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A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528C5E-8022-65DC-8590-831E7C2D2FA5}"/>
              </a:ext>
            </a:extLst>
          </p:cNvPr>
          <p:cNvSpPr txBox="1"/>
          <p:nvPr/>
        </p:nvSpPr>
        <p:spPr>
          <a:xfrm>
            <a:off x="3857116" y="592078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+mn-ea"/>
              </a:rPr>
              <a:t>B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4710440-20D5-E1A1-C705-F983E10AD36B}"/>
              </a:ext>
            </a:extLst>
          </p:cNvPr>
          <p:cNvSpPr txBox="1"/>
          <p:nvPr/>
        </p:nvSpPr>
        <p:spPr>
          <a:xfrm>
            <a:off x="4568001" y="6193386"/>
            <a:ext cx="35939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EBD8DB2-B381-0633-0B97-0FC465881EE1}"/>
              </a:ext>
            </a:extLst>
          </p:cNvPr>
          <p:cNvSpPr txBox="1"/>
          <p:nvPr/>
        </p:nvSpPr>
        <p:spPr>
          <a:xfrm>
            <a:off x="7264607" y="6166112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C1A4FE3B-FD0E-6E01-3DF3-A9D076B646C1}"/>
              </a:ext>
            </a:extLst>
          </p:cNvPr>
          <p:cNvSpPr/>
          <p:nvPr/>
        </p:nvSpPr>
        <p:spPr>
          <a:xfrm>
            <a:off x="5757110" y="6166112"/>
            <a:ext cx="788276" cy="3693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A8F364D-79D7-2C82-FD32-80390DBAF006}"/>
              </a:ext>
            </a:extLst>
          </p:cNvPr>
          <p:cNvSpPr txBox="1"/>
          <p:nvPr/>
        </p:nvSpPr>
        <p:spPr>
          <a:xfrm>
            <a:off x="3402296" y="967751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D604137-B27A-069A-0843-031A044A65FB}"/>
              </a:ext>
            </a:extLst>
          </p:cNvPr>
          <p:cNvSpPr txBox="1"/>
          <p:nvPr/>
        </p:nvSpPr>
        <p:spPr>
          <a:xfrm>
            <a:off x="3492065" y="923849"/>
            <a:ext cx="1075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だれ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080BC46-5AF3-6453-7391-80006255DBEE}"/>
              </a:ext>
            </a:extLst>
          </p:cNvPr>
          <p:cNvSpPr txBox="1"/>
          <p:nvPr/>
        </p:nvSpPr>
        <p:spPr>
          <a:xfrm>
            <a:off x="10260075" y="925207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6493D0-0ED9-35AA-FAB1-2860F7924301}"/>
              </a:ext>
            </a:extLst>
          </p:cNvPr>
          <p:cNvSpPr txBox="1"/>
          <p:nvPr/>
        </p:nvSpPr>
        <p:spPr>
          <a:xfrm>
            <a:off x="10628519" y="1892815"/>
            <a:ext cx="1000595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F57F9F3-2738-C767-0E66-BFB7E39602FE}"/>
              </a:ext>
            </a:extLst>
          </p:cNvPr>
          <p:cNvSpPr txBox="1"/>
          <p:nvPr/>
        </p:nvSpPr>
        <p:spPr>
          <a:xfrm>
            <a:off x="6298828" y="953240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accent2">
                    <a:lumMod val="75000"/>
                  </a:schemeClr>
                </a:solidFill>
                <a:latin typeface="+mn-ea"/>
                <a:cs typeface="Arial" panose="020B0604020202020204" pitchFamily="34" charset="0"/>
              </a:rPr>
              <a:t>thing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9B61F86-F0DA-9E90-9AB8-08FEC7A3C0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9"/>
          <a:stretch/>
        </p:blipFill>
        <p:spPr>
          <a:xfrm flipH="1">
            <a:off x="4004142" y="3350876"/>
            <a:ext cx="1487112" cy="281523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C77A2251-4BF0-9B60-ABCB-C82954BD275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 b="42128"/>
          <a:stretch>
            <a:fillRect/>
          </a:stretch>
        </p:blipFill>
        <p:spPr>
          <a:xfrm>
            <a:off x="6232527" y="3558922"/>
            <a:ext cx="2482996" cy="2449388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F0014C0-D55F-3706-082A-F745CB9B08CF}"/>
              </a:ext>
            </a:extLst>
          </p:cNvPr>
          <p:cNvSpPr txBox="1"/>
          <p:nvPr/>
        </p:nvSpPr>
        <p:spPr>
          <a:xfrm>
            <a:off x="6921564" y="4302669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2783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109</Words>
  <Application>Microsoft Office PowerPoint</Application>
  <PresentationFormat>ワイド画面</PresentationFormat>
  <Paragraphs>58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9</cp:revision>
  <dcterms:created xsi:type="dcterms:W3CDTF">2024-05-05T08:55:25Z</dcterms:created>
  <dcterms:modified xsi:type="dcterms:W3CDTF">2026-03-12T06:18:10Z</dcterms:modified>
</cp:coreProperties>
</file>