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423" r:id="rId2"/>
    <p:sldId id="402" r:id="rId3"/>
    <p:sldId id="388" r:id="rId4"/>
    <p:sldId id="399" r:id="rId5"/>
    <p:sldId id="438" r:id="rId6"/>
    <p:sldId id="403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84" y="20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C3E5E4-5021-4934-915A-5D82B361F756}" type="datetimeFigureOut">
              <a:rPr kumimoji="1" lang="ja-JP" altLang="en-US" smtClean="0"/>
              <a:t>2026/5/5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B81347-E01F-4FCA-BE5D-142CFDD0591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3373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41D1A628-4FE8-468C-9194-1042A00BC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BC83A-D181-4742-8E63-083546E59054}" type="datetimeFigureOut">
              <a:rPr kumimoji="1" lang="ja-JP" altLang="en-US" smtClean="0"/>
              <a:t>2026/5/5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0DC896E2-79E6-4B6B-864B-3F772C150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E93888F-E8CD-4034-847C-F5CF4F9FA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455C-157F-49C4-A2DC-BD9C9E3585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978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AD5C1C2-6684-48DB-9AF8-DBCB87D3E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ECAD789-751F-4A4A-9C0F-97C5FAA2FD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3A9EAF0-243D-4498-B8B6-E36E4B359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BC83A-D181-4742-8E63-083546E59054}" type="datetimeFigureOut">
              <a:rPr kumimoji="1" lang="ja-JP" altLang="en-US" smtClean="0"/>
              <a:t>2026/5/5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C1F8A1B-47C3-4CD6-A102-33B1EFF42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AB3559F-6114-4F6B-AB5E-41768CDDD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455C-157F-49C4-A2DC-BD9C9E3585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660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四角形: 対角を丸める 4">
            <a:extLst>
              <a:ext uri="{FF2B5EF4-FFF2-40B4-BE49-F238E27FC236}">
                <a16:creationId xmlns:a16="http://schemas.microsoft.com/office/drawing/2014/main" id="{E2EBC700-56F2-4B0E-AE5C-0B8D81F28C96}"/>
              </a:ext>
            </a:extLst>
          </p:cNvPr>
          <p:cNvSpPr/>
          <p:nvPr/>
        </p:nvSpPr>
        <p:spPr>
          <a:xfrm>
            <a:off x="963371" y="499165"/>
            <a:ext cx="10415752" cy="3070690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3BEC7E5-1C40-7D2C-9729-6533A8A569B1}"/>
              </a:ext>
            </a:extLst>
          </p:cNvPr>
          <p:cNvSpPr txBox="1"/>
          <p:nvPr/>
        </p:nvSpPr>
        <p:spPr>
          <a:xfrm>
            <a:off x="5132753" y="1553788"/>
            <a:ext cx="17502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から</a:t>
            </a:r>
            <a:r>
              <a:rPr lang="ja-JP" altLang="en-US" sz="4400" dirty="0">
                <a:latin typeface="+mn-ea"/>
              </a:rPr>
              <a:t>　</a:t>
            </a:r>
            <a:endParaRPr kumimoji="1" lang="en-US" altLang="ja-JP" sz="4400" dirty="0">
              <a:latin typeface="+mn-ea"/>
            </a:endParaRPr>
          </a:p>
        </p:txBody>
      </p:sp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491ACA7D-D167-5AB6-EA3A-956CA967865C}"/>
              </a:ext>
            </a:extLst>
          </p:cNvPr>
          <p:cNvCxnSpPr>
            <a:cxnSpLocks/>
          </p:cNvCxnSpPr>
          <p:nvPr/>
        </p:nvCxnSpPr>
        <p:spPr>
          <a:xfrm>
            <a:off x="2019992" y="2259793"/>
            <a:ext cx="303414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50F7DAD9-0E7E-58A7-24DB-03E63F2AD30C}"/>
              </a:ext>
            </a:extLst>
          </p:cNvPr>
          <p:cNvCxnSpPr>
            <a:cxnSpLocks/>
          </p:cNvCxnSpPr>
          <p:nvPr/>
        </p:nvCxnSpPr>
        <p:spPr>
          <a:xfrm>
            <a:off x="7040880" y="2259793"/>
            <a:ext cx="303414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FA4A1EF-8AC4-2EF8-BDAA-C5844D88B90F}"/>
              </a:ext>
            </a:extLst>
          </p:cNvPr>
          <p:cNvSpPr txBox="1"/>
          <p:nvPr/>
        </p:nvSpPr>
        <p:spPr>
          <a:xfrm>
            <a:off x="3318507" y="1311578"/>
            <a:ext cx="630301" cy="830997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4800" dirty="0">
                <a:latin typeface="+mn-ea"/>
              </a:rPr>
              <a:t>A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79C6789-A078-5821-16A4-2771D256BF8C}"/>
              </a:ext>
            </a:extLst>
          </p:cNvPr>
          <p:cNvSpPr txBox="1"/>
          <p:nvPr/>
        </p:nvSpPr>
        <p:spPr>
          <a:xfrm>
            <a:off x="8251958" y="1325169"/>
            <a:ext cx="643125" cy="830997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4800" dirty="0">
                <a:latin typeface="+mn-ea"/>
              </a:rPr>
              <a:t>B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9505F2F5-5553-391F-B369-5FDCCB3F9C3B}"/>
              </a:ext>
            </a:extLst>
          </p:cNvPr>
          <p:cNvSpPr txBox="1"/>
          <p:nvPr/>
        </p:nvSpPr>
        <p:spPr>
          <a:xfrm>
            <a:off x="1973587" y="2259793"/>
            <a:ext cx="32736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>
                <a:solidFill>
                  <a:schemeClr val="accent1"/>
                </a:solidFill>
                <a:latin typeface="+mn-ea"/>
              </a:rPr>
              <a:t>りゆう（</a:t>
            </a:r>
            <a:r>
              <a:rPr kumimoji="1" lang="en-US" altLang="ja-JP" sz="3200" dirty="0">
                <a:solidFill>
                  <a:schemeClr val="accent1"/>
                </a:solidFill>
                <a:latin typeface="+mn-ea"/>
              </a:rPr>
              <a:t>reason</a:t>
            </a:r>
            <a:r>
              <a:rPr kumimoji="1" lang="ja-JP" altLang="en-US" sz="3200" dirty="0">
                <a:solidFill>
                  <a:schemeClr val="accent1"/>
                </a:solidFill>
                <a:latin typeface="+mn-ea"/>
              </a:rPr>
              <a:t>）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C61701CB-ED01-D91A-F80F-E38E23C658D2}"/>
              </a:ext>
            </a:extLst>
          </p:cNvPr>
          <p:cNvSpPr txBox="1"/>
          <p:nvPr/>
        </p:nvSpPr>
        <p:spPr>
          <a:xfrm>
            <a:off x="1863014" y="3737437"/>
            <a:ext cx="36695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テストが　あります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108B0714-726C-E75C-C195-1947F785D98D}"/>
              </a:ext>
            </a:extLst>
          </p:cNvPr>
          <p:cNvSpPr txBox="1"/>
          <p:nvPr/>
        </p:nvSpPr>
        <p:spPr>
          <a:xfrm>
            <a:off x="5664877" y="3737513"/>
            <a:ext cx="10150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から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4A82B218-9442-EF5E-484E-69BEE6EB20B0}"/>
              </a:ext>
            </a:extLst>
          </p:cNvPr>
          <p:cNvSpPr txBox="1"/>
          <p:nvPr/>
        </p:nvSpPr>
        <p:spPr>
          <a:xfrm>
            <a:off x="7040880" y="3736611"/>
            <a:ext cx="35654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べんきょうします。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8BF13CD9-4646-38A2-17FF-DD85DC8C8875}"/>
              </a:ext>
            </a:extLst>
          </p:cNvPr>
          <p:cNvSpPr txBox="1"/>
          <p:nvPr/>
        </p:nvSpPr>
        <p:spPr>
          <a:xfrm>
            <a:off x="1218607" y="4737359"/>
            <a:ext cx="42450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やさいが　きらいです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69CCBD88-5AC9-1AC1-DE6C-62F2027E749A}"/>
              </a:ext>
            </a:extLst>
          </p:cNvPr>
          <p:cNvSpPr txBox="1"/>
          <p:nvPr/>
        </p:nvSpPr>
        <p:spPr>
          <a:xfrm>
            <a:off x="5664877" y="4744965"/>
            <a:ext cx="10150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から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5D81ADBD-AAD5-A0F4-8E03-CACE81CC6884}"/>
              </a:ext>
            </a:extLst>
          </p:cNvPr>
          <p:cNvSpPr txBox="1"/>
          <p:nvPr/>
        </p:nvSpPr>
        <p:spPr>
          <a:xfrm>
            <a:off x="7040880" y="4744965"/>
            <a:ext cx="26917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食べません。</a:t>
            </a: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CB408629-05A6-2AF3-0799-8D1FD22E01FD}"/>
              </a:ext>
            </a:extLst>
          </p:cNvPr>
          <p:cNvSpPr txBox="1"/>
          <p:nvPr/>
        </p:nvSpPr>
        <p:spPr>
          <a:xfrm>
            <a:off x="3287638" y="5712580"/>
            <a:ext cx="24416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>
                <a:latin typeface="+mn-ea"/>
              </a:rPr>
              <a:t>あついです</a:t>
            </a:r>
            <a:endParaRPr kumimoji="1" lang="ja-JP" altLang="en-US" sz="3600" dirty="0">
              <a:latin typeface="+mn-ea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9E08ECF8-0862-A518-210B-AB55FB41666A}"/>
              </a:ext>
            </a:extLst>
          </p:cNvPr>
          <p:cNvSpPr txBox="1"/>
          <p:nvPr/>
        </p:nvSpPr>
        <p:spPr>
          <a:xfrm>
            <a:off x="5715499" y="5727792"/>
            <a:ext cx="10150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から</a:t>
            </a: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749ADADC-9D08-A39D-CAE5-34B4BD0B6D03}"/>
              </a:ext>
            </a:extLst>
          </p:cNvPr>
          <p:cNvSpPr txBox="1"/>
          <p:nvPr/>
        </p:nvSpPr>
        <p:spPr>
          <a:xfrm>
            <a:off x="7040880" y="5712504"/>
            <a:ext cx="32944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水を　飲みます。</a:t>
            </a:r>
          </a:p>
        </p:txBody>
      </p:sp>
    </p:spTree>
    <p:extLst>
      <p:ext uri="{BB962C8B-B14F-4D97-AF65-F5344CB8AC3E}">
        <p14:creationId xmlns:p14="http://schemas.microsoft.com/office/powerpoint/2010/main" val="2456969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9" grpId="0"/>
      <p:bldP spid="20" grpId="0"/>
      <p:bldP spid="21" grpId="0"/>
      <p:bldP spid="25" grpId="0"/>
      <p:bldP spid="26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8CBFEBD-F932-42F8-BA90-06B18DD02EB3}"/>
              </a:ext>
            </a:extLst>
          </p:cNvPr>
          <p:cNvSpPr txBox="1"/>
          <p:nvPr/>
        </p:nvSpPr>
        <p:spPr>
          <a:xfrm>
            <a:off x="2789768" y="2286154"/>
            <a:ext cx="45640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>
                <a:latin typeface="+mn-ea"/>
              </a:rPr>
              <a:t>明日　テストが　あります。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9DCA2C5-2D8A-42D7-96DE-C9A905D0ED22}"/>
              </a:ext>
            </a:extLst>
          </p:cNvPr>
          <p:cNvSpPr txBox="1"/>
          <p:nvPr/>
        </p:nvSpPr>
        <p:spPr>
          <a:xfrm>
            <a:off x="7948116" y="2337824"/>
            <a:ext cx="35654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べんきょうします。</a:t>
            </a: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5A647ABA-2397-446A-8FC5-0380ACB269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793" y="2870929"/>
            <a:ext cx="3452906" cy="3946178"/>
          </a:xfrm>
          <a:prstGeom prst="rect">
            <a:avLst/>
          </a:prstGeom>
        </p:spPr>
      </p:pic>
      <p:sp>
        <p:nvSpPr>
          <p:cNvPr id="16" name="思考の吹き出し: 雲形 15">
            <a:extLst>
              <a:ext uri="{FF2B5EF4-FFF2-40B4-BE49-F238E27FC236}">
                <a16:creationId xmlns:a16="http://schemas.microsoft.com/office/drawing/2014/main" id="{F5961B01-55E8-4B8B-AA79-114C5BECC943}"/>
              </a:ext>
            </a:extLst>
          </p:cNvPr>
          <p:cNvSpPr/>
          <p:nvPr/>
        </p:nvSpPr>
        <p:spPr>
          <a:xfrm flipH="1">
            <a:off x="343268" y="265993"/>
            <a:ext cx="2790547" cy="2379838"/>
          </a:xfrm>
          <a:prstGeom prst="cloudCallout">
            <a:avLst>
              <a:gd name="adj1" fmla="val -21493"/>
              <a:gd name="adj2" fmla="val 64532"/>
            </a:avLst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23" name="矢印: 右 22">
            <a:extLst>
              <a:ext uri="{FF2B5EF4-FFF2-40B4-BE49-F238E27FC236}">
                <a16:creationId xmlns:a16="http://schemas.microsoft.com/office/drawing/2014/main" id="{A51B741B-CBF6-49A0-9ADD-F31C2823C94A}"/>
              </a:ext>
            </a:extLst>
          </p:cNvPr>
          <p:cNvSpPr/>
          <p:nvPr/>
        </p:nvSpPr>
        <p:spPr>
          <a:xfrm>
            <a:off x="4859684" y="4809541"/>
            <a:ext cx="1944210" cy="903681"/>
          </a:xfrm>
          <a:prstGeom prst="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5" name="図 24">
            <a:extLst>
              <a:ext uri="{FF2B5EF4-FFF2-40B4-BE49-F238E27FC236}">
                <a16:creationId xmlns:a16="http://schemas.microsoft.com/office/drawing/2014/main" id="{926898DD-82F5-47BD-9834-1A6025CFD4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559" y="3431156"/>
            <a:ext cx="3385951" cy="3385951"/>
          </a:xfrm>
          <a:prstGeom prst="rect">
            <a:avLst/>
          </a:prstGeom>
        </p:spPr>
      </p:pic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0977124F-A3D7-4176-8EC4-87DAD63C3CFD}"/>
              </a:ext>
            </a:extLst>
          </p:cNvPr>
          <p:cNvSpPr txBox="1"/>
          <p:nvPr/>
        </p:nvSpPr>
        <p:spPr>
          <a:xfrm>
            <a:off x="3396922" y="529892"/>
            <a:ext cx="36695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テストが　あります</a:t>
            </a: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323B048E-9870-4AF8-B13D-AB57DC057BC9}"/>
              </a:ext>
            </a:extLst>
          </p:cNvPr>
          <p:cNvSpPr txBox="1"/>
          <p:nvPr/>
        </p:nvSpPr>
        <p:spPr>
          <a:xfrm>
            <a:off x="7214933" y="521255"/>
            <a:ext cx="10150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から</a:t>
            </a: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8F1D31F4-5CA9-41CD-84AD-ED7F33820B7B}"/>
              </a:ext>
            </a:extLst>
          </p:cNvPr>
          <p:cNvSpPr txBox="1"/>
          <p:nvPr/>
        </p:nvSpPr>
        <p:spPr>
          <a:xfrm>
            <a:off x="8319626" y="533311"/>
            <a:ext cx="35654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べんきょうします。</a:t>
            </a:r>
          </a:p>
        </p:txBody>
      </p:sp>
      <p:pic>
        <p:nvPicPr>
          <p:cNvPr id="31" name="図 30">
            <a:extLst>
              <a:ext uri="{FF2B5EF4-FFF2-40B4-BE49-F238E27FC236}">
                <a16:creationId xmlns:a16="http://schemas.microsoft.com/office/drawing/2014/main" id="{1076013A-1949-481E-A8C3-D32016834A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710" y="415884"/>
            <a:ext cx="1920406" cy="2036240"/>
          </a:xfrm>
          <a:prstGeom prst="rect">
            <a:avLst/>
          </a:prstGeom>
        </p:spPr>
      </p:pic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85B39751-97AB-4C58-AFD2-A839DD396E6D}"/>
              </a:ext>
            </a:extLst>
          </p:cNvPr>
          <p:cNvSpPr txBox="1"/>
          <p:nvPr/>
        </p:nvSpPr>
        <p:spPr>
          <a:xfrm rot="1002962">
            <a:off x="1855064" y="617966"/>
            <a:ext cx="52450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050" b="1" dirty="0">
                <a:latin typeface="+mn-ea"/>
              </a:rPr>
              <a:t>テスト</a:t>
            </a:r>
          </a:p>
        </p:txBody>
      </p:sp>
    </p:spTree>
    <p:extLst>
      <p:ext uri="{BB962C8B-B14F-4D97-AF65-F5344CB8AC3E}">
        <p14:creationId xmlns:p14="http://schemas.microsoft.com/office/powerpoint/2010/main" val="1094396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6" grpId="0" animBg="1"/>
      <p:bldP spid="23" grpId="0" animBg="1"/>
      <p:bldP spid="26" grpId="0"/>
      <p:bldP spid="27" grpId="0"/>
      <p:bldP spid="28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>
            <a:extLst>
              <a:ext uri="{FF2B5EF4-FFF2-40B4-BE49-F238E27FC236}">
                <a16:creationId xmlns:a16="http://schemas.microsoft.com/office/drawing/2014/main" id="{3D66894E-50DD-4989-902F-BE9087B7F1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1079" y="977478"/>
            <a:ext cx="2202332" cy="2977801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608AF119-28BA-4D04-AF8F-6F37524174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584" y="1071944"/>
            <a:ext cx="3162745" cy="4067839"/>
          </a:xfrm>
          <a:prstGeom prst="rect">
            <a:avLst/>
          </a:prstGeom>
        </p:spPr>
      </p:pic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A13815FB-EC14-4887-8FB6-42B1F3D1241C}"/>
              </a:ext>
            </a:extLst>
          </p:cNvPr>
          <p:cNvSpPr txBox="1"/>
          <p:nvPr/>
        </p:nvSpPr>
        <p:spPr>
          <a:xfrm>
            <a:off x="7829795" y="291584"/>
            <a:ext cx="26292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食べません。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914A371-9DA5-49A4-925E-DF627F8E2123}"/>
              </a:ext>
            </a:extLst>
          </p:cNvPr>
          <p:cNvSpPr txBox="1"/>
          <p:nvPr/>
        </p:nvSpPr>
        <p:spPr>
          <a:xfrm>
            <a:off x="1055386" y="331147"/>
            <a:ext cx="45031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やさいが　</a:t>
            </a:r>
            <a:r>
              <a:rPr lang="ja-JP" altLang="en-US" sz="3600" dirty="0">
                <a:latin typeface="+mn-ea"/>
              </a:rPr>
              <a:t>きら</a:t>
            </a:r>
            <a:r>
              <a:rPr kumimoji="1" lang="ja-JP" altLang="en-US" sz="3600" dirty="0">
                <a:latin typeface="+mn-ea"/>
              </a:rPr>
              <a:t>いです</a:t>
            </a:r>
            <a:r>
              <a:rPr lang="ja-JP" altLang="en-US" sz="3600" dirty="0">
                <a:latin typeface="+mn-ea"/>
              </a:rPr>
              <a:t>。</a:t>
            </a:r>
            <a:endParaRPr kumimoji="1" lang="ja-JP" altLang="en-US" sz="3600" dirty="0">
              <a:latin typeface="+mn-ea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C9A1CB20-AA02-4D2E-83E4-2279F474AB4F}"/>
              </a:ext>
            </a:extLst>
          </p:cNvPr>
          <p:cNvSpPr txBox="1"/>
          <p:nvPr/>
        </p:nvSpPr>
        <p:spPr>
          <a:xfrm>
            <a:off x="1626230" y="5596919"/>
            <a:ext cx="42450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やさいが　きらいです</a:t>
            </a:r>
          </a:p>
        </p:txBody>
      </p:sp>
      <p:sp>
        <p:nvSpPr>
          <p:cNvPr id="12" name="矢印: 右 11">
            <a:extLst>
              <a:ext uri="{FF2B5EF4-FFF2-40B4-BE49-F238E27FC236}">
                <a16:creationId xmlns:a16="http://schemas.microsoft.com/office/drawing/2014/main" id="{4D8F7EE6-7452-4334-A226-627D3A4EC55B}"/>
              </a:ext>
            </a:extLst>
          </p:cNvPr>
          <p:cNvSpPr/>
          <p:nvPr/>
        </p:nvSpPr>
        <p:spPr>
          <a:xfrm>
            <a:off x="5123895" y="2977159"/>
            <a:ext cx="1944210" cy="903681"/>
          </a:xfrm>
          <a:prstGeom prst="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21F02CBB-E990-409B-801F-652938BC2649}"/>
              </a:ext>
            </a:extLst>
          </p:cNvPr>
          <p:cNvSpPr txBox="1"/>
          <p:nvPr/>
        </p:nvSpPr>
        <p:spPr>
          <a:xfrm>
            <a:off x="5871303" y="5596919"/>
            <a:ext cx="10150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から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1901A00A-4F36-4FB2-8D69-EB6E741326BA}"/>
              </a:ext>
            </a:extLst>
          </p:cNvPr>
          <p:cNvSpPr txBox="1"/>
          <p:nvPr/>
        </p:nvSpPr>
        <p:spPr>
          <a:xfrm>
            <a:off x="7325093" y="5596919"/>
            <a:ext cx="26917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食べません。</a:t>
            </a:r>
          </a:p>
        </p:txBody>
      </p:sp>
      <p:pic>
        <p:nvPicPr>
          <p:cNvPr id="2" name="図 1" descr="野菜サラダのイラスト">
            <a:extLst>
              <a:ext uri="{FF2B5EF4-FFF2-40B4-BE49-F238E27FC236}">
                <a16:creationId xmlns:a16="http://schemas.microsoft.com/office/drawing/2014/main" id="{75F71FBB-2348-3E9A-C749-89CE171FF0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1729" y="3315887"/>
            <a:ext cx="2281032" cy="2281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078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2" grpId="0" animBg="1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17BF6319-B1D2-4B90-8158-16E47E082AF9}"/>
              </a:ext>
            </a:extLst>
          </p:cNvPr>
          <p:cNvSpPr txBox="1"/>
          <p:nvPr/>
        </p:nvSpPr>
        <p:spPr>
          <a:xfrm>
            <a:off x="7368776" y="513601"/>
            <a:ext cx="32800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水を　飲みます。</a:t>
            </a: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63344D28-B0B2-478D-BAA8-707609116891}"/>
              </a:ext>
            </a:extLst>
          </p:cNvPr>
          <p:cNvSpPr txBox="1"/>
          <p:nvPr/>
        </p:nvSpPr>
        <p:spPr>
          <a:xfrm>
            <a:off x="2102389" y="576158"/>
            <a:ext cx="27190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>
                <a:latin typeface="+mn-ea"/>
              </a:rPr>
              <a:t>あついです。</a:t>
            </a:r>
            <a:endParaRPr kumimoji="1" lang="ja-JP" altLang="en-US" sz="3600" dirty="0">
              <a:latin typeface="+mn-ea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D960836B-5B76-4B1E-85EA-D535BAA006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382" y="1159932"/>
            <a:ext cx="4041889" cy="4041889"/>
          </a:xfrm>
          <a:prstGeom prst="rect">
            <a:avLst/>
          </a:prstGeom>
        </p:spPr>
      </p:pic>
      <p:sp>
        <p:nvSpPr>
          <p:cNvPr id="4" name="矢印: 右 3">
            <a:extLst>
              <a:ext uri="{FF2B5EF4-FFF2-40B4-BE49-F238E27FC236}">
                <a16:creationId xmlns:a16="http://schemas.microsoft.com/office/drawing/2014/main" id="{E8A78752-5184-4FC3-BF24-794FB94C5E2D}"/>
              </a:ext>
            </a:extLst>
          </p:cNvPr>
          <p:cNvSpPr/>
          <p:nvPr/>
        </p:nvSpPr>
        <p:spPr>
          <a:xfrm>
            <a:off x="4950976" y="2940647"/>
            <a:ext cx="1944210" cy="903681"/>
          </a:xfrm>
          <a:prstGeom prst="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45C1B79A-FDFC-4E83-9CD0-0A95757D7E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8776" y="1295400"/>
            <a:ext cx="3576510" cy="3835400"/>
          </a:xfrm>
          <a:prstGeom prst="rect">
            <a:avLst/>
          </a:prstGeom>
        </p:spPr>
      </p:pic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9C45BDA7-E88E-4B08-BF17-55DBD94C139D}"/>
              </a:ext>
            </a:extLst>
          </p:cNvPr>
          <p:cNvSpPr txBox="1"/>
          <p:nvPr/>
        </p:nvSpPr>
        <p:spPr>
          <a:xfrm>
            <a:off x="2974574" y="5625189"/>
            <a:ext cx="24416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>
                <a:latin typeface="+mn-ea"/>
              </a:rPr>
              <a:t>あついです</a:t>
            </a:r>
            <a:endParaRPr kumimoji="1" lang="ja-JP" altLang="en-US" sz="3600" dirty="0"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EE06048-3F3E-41AE-BC13-C99F166F7AE6}"/>
              </a:ext>
            </a:extLst>
          </p:cNvPr>
          <p:cNvSpPr txBox="1"/>
          <p:nvPr/>
        </p:nvSpPr>
        <p:spPr>
          <a:xfrm>
            <a:off x="5301257" y="5625188"/>
            <a:ext cx="10150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から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635DDEF9-BAD5-4CFD-871E-7004E28B7571}"/>
              </a:ext>
            </a:extLst>
          </p:cNvPr>
          <p:cNvSpPr txBox="1"/>
          <p:nvPr/>
        </p:nvSpPr>
        <p:spPr>
          <a:xfrm>
            <a:off x="6775734" y="5625187"/>
            <a:ext cx="32944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水を　飲みます。</a:t>
            </a:r>
          </a:p>
        </p:txBody>
      </p:sp>
    </p:spTree>
    <p:extLst>
      <p:ext uri="{BB962C8B-B14F-4D97-AF65-F5344CB8AC3E}">
        <p14:creationId xmlns:p14="http://schemas.microsoft.com/office/powerpoint/2010/main" val="425192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9" grpId="0"/>
      <p:bldP spid="4" grpId="0" animBg="1"/>
      <p:bldP spid="15" grpId="0"/>
      <p:bldP spid="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四角形: 対角を丸める 4">
            <a:extLst>
              <a:ext uri="{FF2B5EF4-FFF2-40B4-BE49-F238E27FC236}">
                <a16:creationId xmlns:a16="http://schemas.microsoft.com/office/drawing/2014/main" id="{E2EBC700-56F2-4B0E-AE5C-0B8D81F28C96}"/>
              </a:ext>
            </a:extLst>
          </p:cNvPr>
          <p:cNvSpPr/>
          <p:nvPr/>
        </p:nvSpPr>
        <p:spPr>
          <a:xfrm>
            <a:off x="888123" y="435269"/>
            <a:ext cx="10415752" cy="3070690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3BEC7E5-1C40-7D2C-9729-6533A8A569B1}"/>
              </a:ext>
            </a:extLst>
          </p:cNvPr>
          <p:cNvSpPr txBox="1"/>
          <p:nvPr/>
        </p:nvSpPr>
        <p:spPr>
          <a:xfrm>
            <a:off x="4964544" y="1114510"/>
            <a:ext cx="17502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から</a:t>
            </a:r>
            <a:r>
              <a:rPr lang="ja-JP" altLang="en-US" sz="4400" dirty="0">
                <a:latin typeface="+mn-ea"/>
              </a:rPr>
              <a:t>　</a:t>
            </a:r>
            <a:endParaRPr kumimoji="1" lang="en-US" altLang="ja-JP" sz="4400" dirty="0">
              <a:latin typeface="+mn-ea"/>
            </a:endParaRPr>
          </a:p>
        </p:txBody>
      </p:sp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491ACA7D-D167-5AB6-EA3A-956CA967865C}"/>
              </a:ext>
            </a:extLst>
          </p:cNvPr>
          <p:cNvCxnSpPr>
            <a:cxnSpLocks/>
          </p:cNvCxnSpPr>
          <p:nvPr/>
        </p:nvCxnSpPr>
        <p:spPr>
          <a:xfrm>
            <a:off x="2019992" y="1731473"/>
            <a:ext cx="303414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50F7DAD9-0E7E-58A7-24DB-03E63F2AD30C}"/>
              </a:ext>
            </a:extLst>
          </p:cNvPr>
          <p:cNvCxnSpPr>
            <a:cxnSpLocks/>
          </p:cNvCxnSpPr>
          <p:nvPr/>
        </p:nvCxnSpPr>
        <p:spPr>
          <a:xfrm>
            <a:off x="6675164" y="1703246"/>
            <a:ext cx="303414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FA4A1EF-8AC4-2EF8-BDAA-C5844D88B90F}"/>
              </a:ext>
            </a:extLst>
          </p:cNvPr>
          <p:cNvSpPr txBox="1"/>
          <p:nvPr/>
        </p:nvSpPr>
        <p:spPr>
          <a:xfrm>
            <a:off x="3329670" y="791789"/>
            <a:ext cx="630301" cy="830997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4800" dirty="0">
                <a:latin typeface="+mn-ea"/>
              </a:rPr>
              <a:t>A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79C6789-A078-5821-16A4-2771D256BF8C}"/>
              </a:ext>
            </a:extLst>
          </p:cNvPr>
          <p:cNvSpPr txBox="1"/>
          <p:nvPr/>
        </p:nvSpPr>
        <p:spPr>
          <a:xfrm>
            <a:off x="7936530" y="767910"/>
            <a:ext cx="620423" cy="830997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US" altLang="ja-JP" sz="4800" dirty="0">
                <a:latin typeface="+mn-ea"/>
              </a:rPr>
              <a:t>B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9505F2F5-5553-391F-B369-5FDCCB3F9C3B}"/>
              </a:ext>
            </a:extLst>
          </p:cNvPr>
          <p:cNvSpPr txBox="1"/>
          <p:nvPr/>
        </p:nvSpPr>
        <p:spPr>
          <a:xfrm>
            <a:off x="2058460" y="1762399"/>
            <a:ext cx="32736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>
                <a:solidFill>
                  <a:schemeClr val="accent1"/>
                </a:solidFill>
                <a:latin typeface="+mn-ea"/>
              </a:rPr>
              <a:t>りゆう（</a:t>
            </a:r>
            <a:r>
              <a:rPr kumimoji="1" lang="en-US" altLang="ja-JP" sz="3200" dirty="0">
                <a:solidFill>
                  <a:schemeClr val="accent1"/>
                </a:solidFill>
                <a:latin typeface="+mn-ea"/>
              </a:rPr>
              <a:t>reason</a:t>
            </a:r>
            <a:r>
              <a:rPr kumimoji="1" lang="ja-JP" altLang="en-US" sz="3200" dirty="0">
                <a:solidFill>
                  <a:schemeClr val="accent1"/>
                </a:solidFill>
                <a:latin typeface="+mn-ea"/>
              </a:rPr>
              <a:t>）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C61701CB-ED01-D91A-F80F-E38E23C658D2}"/>
              </a:ext>
            </a:extLst>
          </p:cNvPr>
          <p:cNvSpPr txBox="1"/>
          <p:nvPr/>
        </p:nvSpPr>
        <p:spPr>
          <a:xfrm>
            <a:off x="2044871" y="3723332"/>
            <a:ext cx="36695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テストが　あります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108B0714-726C-E75C-C195-1947F785D98D}"/>
              </a:ext>
            </a:extLst>
          </p:cNvPr>
          <p:cNvSpPr txBox="1"/>
          <p:nvPr/>
        </p:nvSpPr>
        <p:spPr>
          <a:xfrm>
            <a:off x="5893209" y="3714636"/>
            <a:ext cx="10150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から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4A82B218-9442-EF5E-484E-69BEE6EB20B0}"/>
              </a:ext>
            </a:extLst>
          </p:cNvPr>
          <p:cNvSpPr txBox="1"/>
          <p:nvPr/>
        </p:nvSpPr>
        <p:spPr>
          <a:xfrm>
            <a:off x="7278572" y="3714636"/>
            <a:ext cx="35654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べんきょうします。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8BF13CD9-4646-38A2-17FF-DD85DC8C8875}"/>
              </a:ext>
            </a:extLst>
          </p:cNvPr>
          <p:cNvSpPr txBox="1"/>
          <p:nvPr/>
        </p:nvSpPr>
        <p:spPr>
          <a:xfrm>
            <a:off x="2203779" y="4737361"/>
            <a:ext cx="36920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野菜が　嫌いです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69CCBD88-5AC9-1AC1-DE6C-62F2027E749A}"/>
              </a:ext>
            </a:extLst>
          </p:cNvPr>
          <p:cNvSpPr txBox="1"/>
          <p:nvPr/>
        </p:nvSpPr>
        <p:spPr>
          <a:xfrm>
            <a:off x="5940012" y="4737360"/>
            <a:ext cx="10150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から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5D81ADBD-AAD5-A0F4-8E03-CACE81CC6884}"/>
              </a:ext>
            </a:extLst>
          </p:cNvPr>
          <p:cNvSpPr txBox="1"/>
          <p:nvPr/>
        </p:nvSpPr>
        <p:spPr>
          <a:xfrm>
            <a:off x="7320590" y="4689067"/>
            <a:ext cx="26917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たべません。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2B96689D-E9F3-2E2E-85D3-EF0A661B68DC}"/>
              </a:ext>
            </a:extLst>
          </p:cNvPr>
          <p:cNvSpPr txBox="1"/>
          <p:nvPr/>
        </p:nvSpPr>
        <p:spPr>
          <a:xfrm>
            <a:off x="3873986" y="4510269"/>
            <a:ext cx="566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きら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8223A39D-C8E7-BCB8-C69F-399F7C31C6BC}"/>
              </a:ext>
            </a:extLst>
          </p:cNvPr>
          <p:cNvSpPr txBox="1"/>
          <p:nvPr/>
        </p:nvSpPr>
        <p:spPr>
          <a:xfrm>
            <a:off x="2387085" y="4507158"/>
            <a:ext cx="8210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やさい</a:t>
            </a: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CB408629-05A6-2AF3-0799-8D1FD22E01FD}"/>
              </a:ext>
            </a:extLst>
          </p:cNvPr>
          <p:cNvSpPr txBox="1"/>
          <p:nvPr/>
        </p:nvSpPr>
        <p:spPr>
          <a:xfrm>
            <a:off x="3644821" y="5738783"/>
            <a:ext cx="19992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>
                <a:latin typeface="+mn-ea"/>
              </a:rPr>
              <a:t>暑いです</a:t>
            </a:r>
            <a:endParaRPr kumimoji="1" lang="ja-JP" altLang="en-US" sz="3600" dirty="0">
              <a:latin typeface="+mn-ea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9E08ECF8-0862-A518-210B-AB55FB41666A}"/>
              </a:ext>
            </a:extLst>
          </p:cNvPr>
          <p:cNvSpPr txBox="1"/>
          <p:nvPr/>
        </p:nvSpPr>
        <p:spPr>
          <a:xfrm>
            <a:off x="5943831" y="5704915"/>
            <a:ext cx="10150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から</a:t>
            </a: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749ADADC-9D08-A39D-CAE5-34B4BD0B6D03}"/>
              </a:ext>
            </a:extLst>
          </p:cNvPr>
          <p:cNvSpPr txBox="1"/>
          <p:nvPr/>
        </p:nvSpPr>
        <p:spPr>
          <a:xfrm>
            <a:off x="7332335" y="5704915"/>
            <a:ext cx="37048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みずを　のみます。</a:t>
            </a: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0325D2E7-3FC1-9F5B-49B9-74F7FDEF5E65}"/>
              </a:ext>
            </a:extLst>
          </p:cNvPr>
          <p:cNvSpPr txBox="1"/>
          <p:nvPr/>
        </p:nvSpPr>
        <p:spPr>
          <a:xfrm>
            <a:off x="3684700" y="5531257"/>
            <a:ext cx="6367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あつ</a:t>
            </a: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23E0FC90-6030-FB80-BE66-92E1CBF07170}"/>
              </a:ext>
            </a:extLst>
          </p:cNvPr>
          <p:cNvSpPr/>
          <p:nvPr/>
        </p:nvSpPr>
        <p:spPr>
          <a:xfrm>
            <a:off x="2019992" y="668140"/>
            <a:ext cx="4303117" cy="10305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D8BB7FD-0065-2453-A03B-26FE3E8C2F45}"/>
              </a:ext>
            </a:extLst>
          </p:cNvPr>
          <p:cNvSpPr txBox="1"/>
          <p:nvPr/>
        </p:nvSpPr>
        <p:spPr>
          <a:xfrm>
            <a:off x="2776261" y="1009832"/>
            <a:ext cx="13628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？？？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0F675A36-1D44-9655-6E40-ABF1CEAB5331}"/>
              </a:ext>
            </a:extLst>
          </p:cNvPr>
          <p:cNvSpPr txBox="1"/>
          <p:nvPr/>
        </p:nvSpPr>
        <p:spPr>
          <a:xfrm>
            <a:off x="2293776" y="754984"/>
            <a:ext cx="2486578" cy="92333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5400" dirty="0">
                <a:solidFill>
                  <a:srgbClr val="FF0000"/>
                </a:solidFill>
                <a:latin typeface="+mn-ea"/>
              </a:rPr>
              <a:t>どうして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35205C91-F853-5E89-1BBB-D8077D52D744}"/>
              </a:ext>
            </a:extLst>
          </p:cNvPr>
          <p:cNvSpPr txBox="1"/>
          <p:nvPr/>
        </p:nvSpPr>
        <p:spPr>
          <a:xfrm>
            <a:off x="9755066" y="1001206"/>
            <a:ext cx="10005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か。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D4406C32-AAF0-9623-155D-8079F11562E1}"/>
              </a:ext>
            </a:extLst>
          </p:cNvPr>
          <p:cNvSpPr/>
          <p:nvPr/>
        </p:nvSpPr>
        <p:spPr>
          <a:xfrm>
            <a:off x="2090376" y="3678501"/>
            <a:ext cx="4817854" cy="2753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FBE9B5B8-3F23-9FBE-197E-22FE47EF7313}"/>
              </a:ext>
            </a:extLst>
          </p:cNvPr>
          <p:cNvSpPr txBox="1"/>
          <p:nvPr/>
        </p:nvSpPr>
        <p:spPr>
          <a:xfrm>
            <a:off x="3353085" y="4627512"/>
            <a:ext cx="18918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どうして</a:t>
            </a: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B49E3EB1-8AAE-0361-E8BE-4DB40FE89E1E}"/>
              </a:ext>
            </a:extLst>
          </p:cNvPr>
          <p:cNvSpPr txBox="1"/>
          <p:nvPr/>
        </p:nvSpPr>
        <p:spPr>
          <a:xfrm>
            <a:off x="1241762" y="2684249"/>
            <a:ext cx="535724" cy="64633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3600" dirty="0">
                <a:latin typeface="+mn-ea"/>
              </a:rPr>
              <a:t>A</a:t>
            </a:r>
            <a:endParaRPr kumimoji="1" lang="ja-JP" altLang="en-US" sz="3600" dirty="0">
              <a:latin typeface="+mn-ea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D2C25D28-BEC5-C614-0B57-244544F1AA63}"/>
              </a:ext>
            </a:extLst>
          </p:cNvPr>
          <p:cNvSpPr txBox="1"/>
          <p:nvPr/>
        </p:nvSpPr>
        <p:spPr>
          <a:xfrm>
            <a:off x="1241762" y="1031983"/>
            <a:ext cx="567784" cy="64633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3600" dirty="0">
                <a:latin typeface="+mn-ea"/>
              </a:rPr>
              <a:t>Q</a:t>
            </a:r>
            <a:endParaRPr kumimoji="1" lang="ja-JP" altLang="en-US" sz="3600" dirty="0">
              <a:latin typeface="+mn-ea"/>
            </a:endParaRPr>
          </a:p>
        </p:txBody>
      </p: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7B102CEA-A6D4-2A64-3AAB-47AC9898EF1A}"/>
              </a:ext>
            </a:extLst>
          </p:cNvPr>
          <p:cNvCxnSpPr>
            <a:cxnSpLocks/>
          </p:cNvCxnSpPr>
          <p:nvPr/>
        </p:nvCxnSpPr>
        <p:spPr>
          <a:xfrm>
            <a:off x="1893967" y="3319080"/>
            <a:ext cx="36228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85090735-9336-62B5-4246-C79D8608C28E}"/>
              </a:ext>
            </a:extLst>
          </p:cNvPr>
          <p:cNvSpPr txBox="1"/>
          <p:nvPr/>
        </p:nvSpPr>
        <p:spPr>
          <a:xfrm>
            <a:off x="5693706" y="2684249"/>
            <a:ext cx="13933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から。</a:t>
            </a:r>
          </a:p>
        </p:txBody>
      </p:sp>
    </p:spTree>
    <p:extLst>
      <p:ext uri="{BB962C8B-B14F-4D97-AF65-F5344CB8AC3E}">
        <p14:creationId xmlns:p14="http://schemas.microsoft.com/office/powerpoint/2010/main" val="2840843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  <p:bldP spid="11" grpId="0" animBg="1"/>
      <p:bldP spid="12" grpId="0"/>
      <p:bldP spid="13" grpId="0" animBg="1"/>
      <p:bldP spid="31" grpId="0"/>
      <p:bldP spid="32" grpId="0" animBg="1"/>
      <p:bldP spid="33" grpId="0" animBg="1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>
            <a:extLst>
              <a:ext uri="{FF2B5EF4-FFF2-40B4-BE49-F238E27FC236}">
                <a16:creationId xmlns:a16="http://schemas.microsoft.com/office/drawing/2014/main" id="{61C8CB4A-6E92-4E08-95BC-26ABA42C44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04" y="2119377"/>
            <a:ext cx="4652258" cy="4652258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B786543C-6A85-4C04-0DC0-7A82D1596DE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47490"/>
          <a:stretch>
            <a:fillRect/>
          </a:stretch>
        </p:blipFill>
        <p:spPr>
          <a:xfrm flipH="1">
            <a:off x="5842316" y="133973"/>
            <a:ext cx="2396560" cy="4564007"/>
          </a:xfrm>
          <a:prstGeom prst="rect">
            <a:avLst/>
          </a:prstGeom>
        </p:spPr>
      </p:pic>
      <p:sp>
        <p:nvSpPr>
          <p:cNvPr id="4" name="吹き出し: 角を丸めた四角形 3">
            <a:extLst>
              <a:ext uri="{FF2B5EF4-FFF2-40B4-BE49-F238E27FC236}">
                <a16:creationId xmlns:a16="http://schemas.microsoft.com/office/drawing/2014/main" id="{142E3EC5-16D9-1037-9C32-3A2486CC5941}"/>
              </a:ext>
            </a:extLst>
          </p:cNvPr>
          <p:cNvSpPr/>
          <p:nvPr/>
        </p:nvSpPr>
        <p:spPr>
          <a:xfrm>
            <a:off x="8016136" y="904774"/>
            <a:ext cx="3955954" cy="1416033"/>
          </a:xfrm>
          <a:prstGeom prst="wedgeRoundRectCallout">
            <a:avLst>
              <a:gd name="adj1" fmla="val -76038"/>
              <a:gd name="adj2" fmla="val 50374"/>
              <a:gd name="adj3" fmla="val 16667"/>
            </a:avLst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87AEFA06-549E-415E-B2F5-8649CFA7559C}"/>
              </a:ext>
            </a:extLst>
          </p:cNvPr>
          <p:cNvSpPr txBox="1"/>
          <p:nvPr/>
        </p:nvSpPr>
        <p:spPr>
          <a:xfrm>
            <a:off x="8101460" y="1025881"/>
            <a:ext cx="17219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>
                <a:solidFill>
                  <a:srgbClr val="FF0000"/>
                </a:solidFill>
                <a:latin typeface="+mn-ea"/>
              </a:rPr>
              <a:t>どうして</a:t>
            </a:r>
            <a:endParaRPr kumimoji="1" lang="ja-JP" altLang="en-US" sz="36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288D050F-BF1C-4B48-B45D-6D93B8258479}"/>
              </a:ext>
            </a:extLst>
          </p:cNvPr>
          <p:cNvSpPr txBox="1"/>
          <p:nvPr/>
        </p:nvSpPr>
        <p:spPr>
          <a:xfrm>
            <a:off x="8847953" y="1616985"/>
            <a:ext cx="299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勉強しますか。</a:t>
            </a:r>
          </a:p>
        </p:txBody>
      </p:sp>
      <p:sp>
        <p:nvSpPr>
          <p:cNvPr id="5" name="吹き出し: 角を丸めた四角形 4">
            <a:extLst>
              <a:ext uri="{FF2B5EF4-FFF2-40B4-BE49-F238E27FC236}">
                <a16:creationId xmlns:a16="http://schemas.microsoft.com/office/drawing/2014/main" id="{E14CC6F4-55E7-B1E7-006F-EDBF49F1F794}"/>
              </a:ext>
            </a:extLst>
          </p:cNvPr>
          <p:cNvSpPr/>
          <p:nvPr/>
        </p:nvSpPr>
        <p:spPr>
          <a:xfrm>
            <a:off x="4343422" y="4379328"/>
            <a:ext cx="6104638" cy="1032314"/>
          </a:xfrm>
          <a:prstGeom prst="wedgeRoundRectCallout">
            <a:avLst>
              <a:gd name="adj1" fmla="val -66277"/>
              <a:gd name="adj2" fmla="val -47576"/>
              <a:gd name="adj3" fmla="val 16667"/>
            </a:avLst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A3427F26-F3CD-44A2-A6DC-507B4500E34A}"/>
              </a:ext>
            </a:extLst>
          </p:cNvPr>
          <p:cNvSpPr txBox="1"/>
          <p:nvPr/>
        </p:nvSpPr>
        <p:spPr>
          <a:xfrm>
            <a:off x="4555059" y="4642753"/>
            <a:ext cx="56813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明日、テストがありますから。</a:t>
            </a:r>
          </a:p>
        </p:txBody>
      </p:sp>
    </p:spTree>
    <p:extLst>
      <p:ext uri="{BB962C8B-B14F-4D97-AF65-F5344CB8AC3E}">
        <p14:creationId xmlns:p14="http://schemas.microsoft.com/office/powerpoint/2010/main" val="2361065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/>
      <p:bldP spid="9" grpId="0"/>
      <p:bldP spid="5" grpId="0" animBg="1"/>
      <p:bldP spid="16" grpId="0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132</Words>
  <Application>Microsoft Office PowerPoint</Application>
  <PresentationFormat>ワイド画面</PresentationFormat>
  <Paragraphs>55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0" baseType="lpstr">
      <vt:lpstr>UD デジタル 教科書体 NK-B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13</cp:revision>
  <dcterms:created xsi:type="dcterms:W3CDTF">2024-05-05T08:55:25Z</dcterms:created>
  <dcterms:modified xsi:type="dcterms:W3CDTF">2026-05-05T04:54:02Z</dcterms:modified>
</cp:coreProperties>
</file>