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73" d="100"/>
          <a:sy n="73" d="100"/>
        </p:scale>
        <p:origin x="364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056FFEE-F498-22E1-0D43-731EAA8DC2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6855448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8937A74-6C06-6FA0-2CFC-9D8CD95307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771315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四角形: 対角を丸める 1">
            <a:extLst>
              <a:ext uri="{FF2B5EF4-FFF2-40B4-BE49-F238E27FC236}">
                <a16:creationId xmlns:a16="http://schemas.microsoft.com/office/drawing/2014/main" id="{24B36725-AB13-A649-2D4E-7F4BDAB2D464}"/>
              </a:ext>
            </a:extLst>
          </p:cNvPr>
          <p:cNvSpPr/>
          <p:nvPr/>
        </p:nvSpPr>
        <p:spPr>
          <a:xfrm>
            <a:off x="1355410" y="1284440"/>
            <a:ext cx="9738910" cy="3967842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B409337D-BD01-E39C-534C-5127B3409FF6}"/>
              </a:ext>
            </a:extLst>
          </p:cNvPr>
          <p:cNvSpPr txBox="1"/>
          <p:nvPr/>
        </p:nvSpPr>
        <p:spPr>
          <a:xfrm>
            <a:off x="2595820" y="2035434"/>
            <a:ext cx="862885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000" u="sng" dirty="0">
                <a:latin typeface="+mn-ea"/>
              </a:rPr>
              <a:t>　　　　</a:t>
            </a:r>
            <a:r>
              <a:rPr lang="ja-JP" altLang="en-US" sz="4000" dirty="0">
                <a:latin typeface="+mn-ea"/>
              </a:rPr>
              <a:t>　は　何時</a:t>
            </a:r>
            <a:r>
              <a:rPr lang="ja-JP" altLang="en-US" sz="4000" dirty="0">
                <a:solidFill>
                  <a:srgbClr val="FF0000"/>
                </a:solidFill>
                <a:latin typeface="+mn-ea"/>
              </a:rPr>
              <a:t>から</a:t>
            </a:r>
            <a:r>
              <a:rPr lang="ja-JP" altLang="en-US" sz="4000" dirty="0">
                <a:latin typeface="+mn-ea"/>
              </a:rPr>
              <a:t>　何時</a:t>
            </a:r>
            <a:r>
              <a:rPr lang="ja-JP" altLang="en-US" sz="4000" dirty="0">
                <a:solidFill>
                  <a:srgbClr val="FF0000"/>
                </a:solidFill>
                <a:latin typeface="+mn-ea"/>
              </a:rPr>
              <a:t>まで</a:t>
            </a:r>
            <a:r>
              <a:rPr lang="ja-JP" altLang="en-US" sz="4000" dirty="0">
                <a:latin typeface="+mn-ea"/>
              </a:rPr>
              <a:t>　ですか。</a:t>
            </a:r>
            <a:endParaRPr kumimoji="1" lang="en-US" altLang="ja-JP" sz="4000" dirty="0">
              <a:latin typeface="+mn-ea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F901972A-0CD3-96ED-BC9C-B44BDAEE49DD}"/>
              </a:ext>
            </a:extLst>
          </p:cNvPr>
          <p:cNvSpPr txBox="1"/>
          <p:nvPr/>
        </p:nvSpPr>
        <p:spPr>
          <a:xfrm>
            <a:off x="2595820" y="3899005"/>
            <a:ext cx="79284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u="sng" dirty="0">
                <a:latin typeface="+mn-ea"/>
              </a:rPr>
              <a:t>　　　　　</a:t>
            </a:r>
            <a:r>
              <a:rPr lang="ja-JP" altLang="en-US" sz="4000" dirty="0">
                <a:solidFill>
                  <a:srgbClr val="FF0000"/>
                </a:solidFill>
                <a:latin typeface="+mn-ea"/>
              </a:rPr>
              <a:t>から</a:t>
            </a:r>
            <a:r>
              <a:rPr lang="ja-JP" altLang="en-US" sz="4000" dirty="0">
                <a:latin typeface="+mn-ea"/>
              </a:rPr>
              <a:t>　</a:t>
            </a:r>
            <a:r>
              <a:rPr lang="ja-JP" altLang="en-US" sz="4000" u="sng" dirty="0">
                <a:latin typeface="+mn-ea"/>
              </a:rPr>
              <a:t>　　　　　</a:t>
            </a:r>
            <a:r>
              <a:rPr lang="ja-JP" altLang="en-US" sz="4000" dirty="0">
                <a:solidFill>
                  <a:srgbClr val="FF0000"/>
                </a:solidFill>
                <a:latin typeface="+mn-ea"/>
              </a:rPr>
              <a:t>まで</a:t>
            </a:r>
            <a:r>
              <a:rPr lang="ja-JP" altLang="en-US" sz="4000" dirty="0">
                <a:latin typeface="+mn-ea"/>
              </a:rPr>
              <a:t>　です。</a:t>
            </a:r>
            <a:endParaRPr kumimoji="1" lang="en-US" altLang="ja-JP" sz="4000" dirty="0">
              <a:latin typeface="+mn-ea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29970909-9DFE-42EC-BC41-F261BC4417B5}"/>
              </a:ext>
            </a:extLst>
          </p:cNvPr>
          <p:cNvSpPr txBox="1"/>
          <p:nvPr/>
        </p:nvSpPr>
        <p:spPr>
          <a:xfrm>
            <a:off x="4981354" y="1820665"/>
            <a:ext cx="8066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なんじ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59106ABC-DD62-BC31-E5F5-B900E8ACB617}"/>
              </a:ext>
            </a:extLst>
          </p:cNvPr>
          <p:cNvSpPr txBox="1"/>
          <p:nvPr/>
        </p:nvSpPr>
        <p:spPr>
          <a:xfrm>
            <a:off x="7261511" y="1797306"/>
            <a:ext cx="8066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なんじ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5922C4AC-582F-F3E9-C389-C30A28831280}"/>
              </a:ext>
            </a:extLst>
          </p:cNvPr>
          <p:cNvSpPr txBox="1"/>
          <p:nvPr/>
        </p:nvSpPr>
        <p:spPr>
          <a:xfrm>
            <a:off x="1623717" y="1912443"/>
            <a:ext cx="820861" cy="83099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kumimoji="1" lang="en-US" altLang="ja-JP" sz="4800" dirty="0">
                <a:latin typeface="+mn-ea"/>
              </a:rPr>
              <a:t>Q</a:t>
            </a:r>
            <a:endParaRPr kumimoji="1" lang="ja-JP" altLang="en-US" sz="4800" dirty="0">
              <a:latin typeface="+mn-ea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35598E2F-5483-53D3-F98A-D93E29A49943}"/>
              </a:ext>
            </a:extLst>
          </p:cNvPr>
          <p:cNvSpPr txBox="1"/>
          <p:nvPr/>
        </p:nvSpPr>
        <p:spPr>
          <a:xfrm>
            <a:off x="1623717" y="3775894"/>
            <a:ext cx="820861" cy="83099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kumimoji="1" lang="en-US" altLang="ja-JP" sz="4800" dirty="0">
                <a:latin typeface="+mn-ea"/>
              </a:rPr>
              <a:t>A</a:t>
            </a:r>
            <a:endParaRPr kumimoji="1" lang="ja-JP" altLang="en-US" sz="4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9905425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>
            <a:extLst>
              <a:ext uri="{FF2B5EF4-FFF2-40B4-BE49-F238E27FC236}">
                <a16:creationId xmlns:a16="http://schemas.microsoft.com/office/drawing/2014/main" id="{7243EACE-36A6-0F7B-1F59-7E294DAA41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9501" y="3090435"/>
            <a:ext cx="3905250" cy="3619500"/>
          </a:xfrm>
          <a:prstGeom prst="rect">
            <a:avLst/>
          </a:prstGeom>
        </p:spPr>
      </p:pic>
      <p:sp>
        <p:nvSpPr>
          <p:cNvPr id="20" name="吹き出し: 角を丸めた四角形 19">
            <a:extLst>
              <a:ext uri="{FF2B5EF4-FFF2-40B4-BE49-F238E27FC236}">
                <a16:creationId xmlns:a16="http://schemas.microsoft.com/office/drawing/2014/main" id="{82B3072E-7318-0B3D-F6EA-08BF98BBFB2A}"/>
              </a:ext>
            </a:extLst>
          </p:cNvPr>
          <p:cNvSpPr/>
          <p:nvPr/>
        </p:nvSpPr>
        <p:spPr>
          <a:xfrm>
            <a:off x="7852558" y="5035796"/>
            <a:ext cx="4200589" cy="1335585"/>
          </a:xfrm>
          <a:prstGeom prst="wedgeRoundRectCallout">
            <a:avLst>
              <a:gd name="adj1" fmla="val -62313"/>
              <a:gd name="adj2" fmla="val -50360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lang="en-US" altLang="ja-JP" sz="2800" dirty="0">
                <a:latin typeface="+mn-ea"/>
              </a:rPr>
              <a:t>9</a:t>
            </a:r>
            <a:r>
              <a:rPr kumimoji="1" lang="ja-JP" altLang="en-US" sz="2800" dirty="0">
                <a:latin typeface="+mn-ea"/>
              </a:rPr>
              <a:t>時から　</a:t>
            </a:r>
            <a:r>
              <a:rPr kumimoji="1" lang="en-US" altLang="ja-JP" sz="2800" dirty="0">
                <a:latin typeface="+mn-ea"/>
              </a:rPr>
              <a:t>3</a:t>
            </a:r>
            <a:r>
              <a:rPr kumimoji="1" lang="ja-JP" altLang="en-US" sz="2800" dirty="0">
                <a:latin typeface="+mn-ea"/>
              </a:rPr>
              <a:t>時まで　です。</a:t>
            </a:r>
            <a:endParaRPr kumimoji="1" lang="en-US" altLang="ja-JP" sz="2800" dirty="0">
              <a:latin typeface="+mn-ea"/>
            </a:endParaRPr>
          </a:p>
          <a:p>
            <a:pPr algn="ctr"/>
            <a:endParaRPr kumimoji="1" lang="en-US" altLang="ja-JP" sz="1000" dirty="0">
              <a:latin typeface="+mn-ea"/>
            </a:endParaRPr>
          </a:p>
          <a:p>
            <a:pPr algn="ctr"/>
            <a:r>
              <a:rPr lang="ja-JP" altLang="en-US" dirty="0">
                <a:latin typeface="+mn-ea"/>
              </a:rPr>
              <a:t>（午前</a:t>
            </a:r>
            <a:r>
              <a:rPr lang="en-US" altLang="ja-JP" dirty="0">
                <a:latin typeface="+mn-ea"/>
              </a:rPr>
              <a:t>9</a:t>
            </a:r>
            <a:r>
              <a:rPr lang="ja-JP" altLang="en-US" dirty="0">
                <a:latin typeface="+mn-ea"/>
              </a:rPr>
              <a:t>時から　午後</a:t>
            </a:r>
            <a:r>
              <a:rPr lang="en-US" altLang="ja-JP" dirty="0">
                <a:latin typeface="+mn-ea"/>
              </a:rPr>
              <a:t>3</a:t>
            </a:r>
            <a:r>
              <a:rPr lang="ja-JP" altLang="en-US" dirty="0">
                <a:latin typeface="+mn-ea"/>
              </a:rPr>
              <a:t>時まで　です。</a:t>
            </a:r>
            <a:r>
              <a:rPr lang="en-US" altLang="ja-JP" dirty="0">
                <a:latin typeface="+mn-ea"/>
              </a:rPr>
              <a:t>)</a:t>
            </a:r>
            <a:endParaRPr kumimoji="1" lang="ja-JP" altLang="en-US" dirty="0">
              <a:latin typeface="+mn-ea"/>
            </a:endParaRPr>
          </a:p>
        </p:txBody>
      </p:sp>
      <p:sp>
        <p:nvSpPr>
          <p:cNvPr id="17" name="吹き出し: 角を丸めた四角形 16">
            <a:extLst>
              <a:ext uri="{FF2B5EF4-FFF2-40B4-BE49-F238E27FC236}">
                <a16:creationId xmlns:a16="http://schemas.microsoft.com/office/drawing/2014/main" id="{9F8D74CA-DA10-4BD6-AB9A-88456AC262AA}"/>
              </a:ext>
            </a:extLst>
          </p:cNvPr>
          <p:cNvSpPr/>
          <p:nvPr/>
        </p:nvSpPr>
        <p:spPr>
          <a:xfrm>
            <a:off x="283479" y="4137933"/>
            <a:ext cx="4274386" cy="1316013"/>
          </a:xfrm>
          <a:prstGeom prst="wedgeRoundRectCallout">
            <a:avLst>
              <a:gd name="adj1" fmla="val 66822"/>
              <a:gd name="adj2" fmla="val -14334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b"/>
          <a:lstStyle/>
          <a:p>
            <a:pPr>
              <a:lnSpc>
                <a:spcPct val="150000"/>
              </a:lnSpc>
            </a:pPr>
            <a:r>
              <a:rPr kumimoji="1" lang="ja-JP" altLang="en-US" sz="2400" dirty="0">
                <a:latin typeface="+mn-ea"/>
              </a:rPr>
              <a:t>銀行は　</a:t>
            </a:r>
            <a:endParaRPr kumimoji="1" lang="en-US" altLang="ja-JP" sz="24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ja-JP" altLang="en-US" sz="2400" dirty="0">
                <a:latin typeface="+mn-ea"/>
              </a:rPr>
              <a:t>　　何時から　何時まで　ですか。</a:t>
            </a: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2DD92315-1B38-5D8F-CE79-461D38EA43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3000" y="176893"/>
            <a:ext cx="2861854" cy="3252107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F03912B3-A4EA-B11F-0CD9-915E05284401}"/>
              </a:ext>
            </a:extLst>
          </p:cNvPr>
          <p:cNvSpPr txBox="1"/>
          <p:nvPr/>
        </p:nvSpPr>
        <p:spPr>
          <a:xfrm>
            <a:off x="8778351" y="3429000"/>
            <a:ext cx="28311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6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Open</a:t>
            </a:r>
            <a:r>
              <a:rPr kumimoji="1" lang="ja-JP" altLang="en-US" sz="16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：</a:t>
            </a:r>
            <a:r>
              <a:rPr kumimoji="1" lang="en-US" altLang="ja-JP" sz="16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AM9:00~PM3:00</a:t>
            </a:r>
            <a:endParaRPr kumimoji="1" lang="ja-JP" altLang="en-US" sz="16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ACE6E2F1-7E64-9D66-7301-20D975C1C2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279" y="176893"/>
            <a:ext cx="3696793" cy="3354840"/>
          </a:xfrm>
          <a:prstGeom prst="rect">
            <a:avLst/>
          </a:prstGeom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315A047B-45CA-1D4D-E7BD-1DB1DFB6B2A3}"/>
              </a:ext>
            </a:extLst>
          </p:cNvPr>
          <p:cNvSpPr txBox="1"/>
          <p:nvPr/>
        </p:nvSpPr>
        <p:spPr>
          <a:xfrm>
            <a:off x="771170" y="3413247"/>
            <a:ext cx="32496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00" b="1" dirty="0">
                <a:latin typeface="+mn-ea"/>
              </a:rPr>
              <a:t>Open</a:t>
            </a:r>
            <a:r>
              <a:rPr lang="ja-JP" altLang="en-US" sz="1600" b="1" dirty="0">
                <a:latin typeface="+mn-ea"/>
              </a:rPr>
              <a:t>：</a:t>
            </a:r>
            <a:r>
              <a:rPr lang="en-US" altLang="ja-JP" sz="1600" b="1" dirty="0">
                <a:latin typeface="+mn-ea"/>
              </a:rPr>
              <a:t>AM10</a:t>
            </a:r>
            <a:r>
              <a:rPr kumimoji="1" lang="en-US" altLang="ja-JP" sz="1600" b="1" dirty="0">
                <a:latin typeface="+mn-ea"/>
              </a:rPr>
              <a:t>:00~PM8:00</a:t>
            </a:r>
            <a:endParaRPr kumimoji="1" lang="ja-JP" altLang="en-US" sz="1600" b="1" dirty="0">
              <a:latin typeface="+mn-ea"/>
            </a:endParaRPr>
          </a:p>
        </p:txBody>
      </p:sp>
      <p:sp>
        <p:nvSpPr>
          <p:cNvPr id="7" name="吹き出し: 角を丸めた四角形 6">
            <a:extLst>
              <a:ext uri="{FF2B5EF4-FFF2-40B4-BE49-F238E27FC236}">
                <a16:creationId xmlns:a16="http://schemas.microsoft.com/office/drawing/2014/main" id="{91A13EDD-ECD8-FE29-53FF-7282A0CC07B0}"/>
              </a:ext>
            </a:extLst>
          </p:cNvPr>
          <p:cNvSpPr/>
          <p:nvPr/>
        </p:nvSpPr>
        <p:spPr>
          <a:xfrm>
            <a:off x="145133" y="4092685"/>
            <a:ext cx="4412732" cy="1316013"/>
          </a:xfrm>
          <a:prstGeom prst="wedgeRoundRectCallout">
            <a:avLst>
              <a:gd name="adj1" fmla="val 64792"/>
              <a:gd name="adj2" fmla="val 4195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b"/>
          <a:lstStyle/>
          <a:p>
            <a:pPr>
              <a:lnSpc>
                <a:spcPct val="150000"/>
              </a:lnSpc>
            </a:pPr>
            <a:r>
              <a:rPr kumimoji="1" lang="ja-JP" altLang="en-US" sz="2400" dirty="0">
                <a:latin typeface="+mn-ea"/>
              </a:rPr>
              <a:t>デパートは　</a:t>
            </a:r>
            <a:endParaRPr kumimoji="1" lang="en-US" altLang="ja-JP" sz="24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ja-JP" altLang="en-US" sz="2400" dirty="0">
                <a:latin typeface="+mn-ea"/>
              </a:rPr>
              <a:t>　　何時から　何時まで　ですか。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4D700ADB-BDD4-88A6-1F13-C7D18AA79B94}"/>
              </a:ext>
            </a:extLst>
          </p:cNvPr>
          <p:cNvSpPr txBox="1"/>
          <p:nvPr/>
        </p:nvSpPr>
        <p:spPr>
          <a:xfrm>
            <a:off x="2018421" y="4721262"/>
            <a:ext cx="7377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dirty="0">
                <a:latin typeface="+mn-ea"/>
              </a:rPr>
              <a:t>なんじ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180E19C5-327A-45A0-B409-42D7866E2D6D}"/>
              </a:ext>
            </a:extLst>
          </p:cNvPr>
          <p:cNvSpPr txBox="1"/>
          <p:nvPr/>
        </p:nvSpPr>
        <p:spPr>
          <a:xfrm>
            <a:off x="736095" y="4706640"/>
            <a:ext cx="7377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dirty="0">
                <a:latin typeface="+mn-ea"/>
              </a:rPr>
              <a:t>なんじ</a:t>
            </a:r>
          </a:p>
        </p:txBody>
      </p:sp>
      <p:sp>
        <p:nvSpPr>
          <p:cNvPr id="10" name="吹き出し: 角を丸めた四角形 9">
            <a:extLst>
              <a:ext uri="{FF2B5EF4-FFF2-40B4-BE49-F238E27FC236}">
                <a16:creationId xmlns:a16="http://schemas.microsoft.com/office/drawing/2014/main" id="{8053B60C-9EB1-9181-A18C-BAC9FF834CF9}"/>
              </a:ext>
            </a:extLst>
          </p:cNvPr>
          <p:cNvSpPr/>
          <p:nvPr/>
        </p:nvSpPr>
        <p:spPr>
          <a:xfrm>
            <a:off x="7852558" y="4972530"/>
            <a:ext cx="4200589" cy="1398851"/>
          </a:xfrm>
          <a:prstGeom prst="wedgeRoundRectCallout">
            <a:avLst>
              <a:gd name="adj1" fmla="val -64594"/>
              <a:gd name="adj2" fmla="val -55591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kumimoji="1" lang="en-US" altLang="ja-JP" sz="2800" dirty="0">
                <a:latin typeface="+mn-ea"/>
              </a:rPr>
              <a:t>10</a:t>
            </a:r>
            <a:r>
              <a:rPr kumimoji="1" lang="ja-JP" altLang="en-US" sz="2800" dirty="0">
                <a:latin typeface="+mn-ea"/>
              </a:rPr>
              <a:t>時から　</a:t>
            </a:r>
            <a:r>
              <a:rPr lang="en-US" altLang="ja-JP" sz="2800" dirty="0">
                <a:latin typeface="+mn-ea"/>
              </a:rPr>
              <a:t>8</a:t>
            </a:r>
            <a:r>
              <a:rPr kumimoji="1" lang="ja-JP" altLang="en-US" sz="2800" dirty="0">
                <a:latin typeface="+mn-ea"/>
              </a:rPr>
              <a:t>時まで　です。</a:t>
            </a:r>
            <a:endParaRPr kumimoji="1" lang="en-US" altLang="ja-JP" sz="2800" dirty="0">
              <a:latin typeface="+mn-ea"/>
            </a:endParaRPr>
          </a:p>
          <a:p>
            <a:pPr algn="ctr"/>
            <a:endParaRPr kumimoji="1" lang="en-US" altLang="ja-JP" sz="1000" dirty="0">
              <a:latin typeface="+mn-ea"/>
            </a:endParaRPr>
          </a:p>
          <a:p>
            <a:pPr algn="ctr"/>
            <a:r>
              <a:rPr lang="ja-JP" altLang="en-US" dirty="0">
                <a:latin typeface="+mn-ea"/>
              </a:rPr>
              <a:t>（午前</a:t>
            </a:r>
            <a:r>
              <a:rPr lang="en-US" altLang="ja-JP" dirty="0">
                <a:latin typeface="+mn-ea"/>
              </a:rPr>
              <a:t>10</a:t>
            </a:r>
            <a:r>
              <a:rPr lang="ja-JP" altLang="en-US" dirty="0">
                <a:latin typeface="+mn-ea"/>
              </a:rPr>
              <a:t>時から　午後</a:t>
            </a:r>
            <a:r>
              <a:rPr lang="en-US" altLang="ja-JP" dirty="0">
                <a:latin typeface="+mn-ea"/>
              </a:rPr>
              <a:t>8</a:t>
            </a:r>
            <a:r>
              <a:rPr lang="ja-JP" altLang="en-US" dirty="0">
                <a:latin typeface="+mn-ea"/>
              </a:rPr>
              <a:t>時まで　です。</a:t>
            </a:r>
            <a:r>
              <a:rPr lang="en-US" altLang="ja-JP" dirty="0">
                <a:latin typeface="+mn-ea"/>
              </a:rPr>
              <a:t>)</a:t>
            </a:r>
            <a:endParaRPr kumimoji="1" lang="ja-JP" altLang="en-US" dirty="0">
              <a:latin typeface="+mn-ea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1E766ACA-D244-5B16-4C5B-0BF32ED06E14}"/>
              </a:ext>
            </a:extLst>
          </p:cNvPr>
          <p:cNvSpPr txBox="1"/>
          <p:nvPr/>
        </p:nvSpPr>
        <p:spPr>
          <a:xfrm>
            <a:off x="8449677" y="5172207"/>
            <a:ext cx="3529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dirty="0">
                <a:latin typeface="+mn-ea"/>
              </a:rPr>
              <a:t>じ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AB145941-8310-AE58-D313-3E8AB06E6DB9}"/>
              </a:ext>
            </a:extLst>
          </p:cNvPr>
          <p:cNvSpPr txBox="1"/>
          <p:nvPr/>
        </p:nvSpPr>
        <p:spPr>
          <a:xfrm>
            <a:off x="9874038" y="5157579"/>
            <a:ext cx="3529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dirty="0">
                <a:latin typeface="+mn-ea"/>
              </a:rPr>
              <a:t>じ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2BD28D7C-C10F-5AA9-E994-A3CF6E03892F}"/>
              </a:ext>
            </a:extLst>
          </p:cNvPr>
          <p:cNvSpPr txBox="1"/>
          <p:nvPr/>
        </p:nvSpPr>
        <p:spPr>
          <a:xfrm>
            <a:off x="7975434" y="5724956"/>
            <a:ext cx="7649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dirty="0">
                <a:latin typeface="+mn-ea"/>
              </a:rPr>
              <a:t>ごぜん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3E5E561C-7EA9-CB24-F92A-59C1EEBDBB05}"/>
              </a:ext>
            </a:extLst>
          </p:cNvPr>
          <p:cNvSpPr txBox="1"/>
          <p:nvPr/>
        </p:nvSpPr>
        <p:spPr>
          <a:xfrm>
            <a:off x="9662497" y="5760106"/>
            <a:ext cx="5565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dirty="0">
                <a:latin typeface="+mn-ea"/>
              </a:rPr>
              <a:t>ごご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4B6130BB-2C3D-A5A7-8513-A67E618F4BA3}"/>
              </a:ext>
            </a:extLst>
          </p:cNvPr>
          <p:cNvSpPr txBox="1"/>
          <p:nvPr/>
        </p:nvSpPr>
        <p:spPr>
          <a:xfrm>
            <a:off x="8838311" y="5724956"/>
            <a:ext cx="3529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dirty="0">
                <a:latin typeface="+mn-ea"/>
              </a:rPr>
              <a:t>じ</a:t>
            </a: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16962546-490A-F473-6A32-B6CADEF4BA9E}"/>
              </a:ext>
            </a:extLst>
          </p:cNvPr>
          <p:cNvSpPr txBox="1"/>
          <p:nvPr/>
        </p:nvSpPr>
        <p:spPr>
          <a:xfrm>
            <a:off x="10217411" y="5730444"/>
            <a:ext cx="3529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dirty="0">
                <a:latin typeface="+mn-ea"/>
              </a:rPr>
              <a:t>じ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0E70B8F2-2D25-7190-F358-50E1F7DE80D4}"/>
              </a:ext>
            </a:extLst>
          </p:cNvPr>
          <p:cNvSpPr txBox="1"/>
          <p:nvPr/>
        </p:nvSpPr>
        <p:spPr>
          <a:xfrm>
            <a:off x="529358" y="4675614"/>
            <a:ext cx="7377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dirty="0">
                <a:latin typeface="+mn-ea"/>
              </a:rPr>
              <a:t>なんじ</a:t>
            </a: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19CF5FD5-EEBB-1970-7BF4-A743282CDA34}"/>
              </a:ext>
            </a:extLst>
          </p:cNvPr>
          <p:cNvSpPr txBox="1"/>
          <p:nvPr/>
        </p:nvSpPr>
        <p:spPr>
          <a:xfrm>
            <a:off x="1951143" y="4698885"/>
            <a:ext cx="7377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dirty="0">
                <a:latin typeface="+mn-ea"/>
              </a:rPr>
              <a:t>なんじ</a:t>
            </a: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3AE00CF6-0830-F424-9199-F1D6B94FD8D0}"/>
              </a:ext>
            </a:extLst>
          </p:cNvPr>
          <p:cNvSpPr txBox="1"/>
          <p:nvPr/>
        </p:nvSpPr>
        <p:spPr>
          <a:xfrm>
            <a:off x="8331088" y="5140629"/>
            <a:ext cx="3529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dirty="0">
                <a:latin typeface="+mn-ea"/>
              </a:rPr>
              <a:t>じ</a:t>
            </a: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51875421-6484-EA92-3BAD-5FC5A525B028}"/>
              </a:ext>
            </a:extLst>
          </p:cNvPr>
          <p:cNvSpPr txBox="1"/>
          <p:nvPr/>
        </p:nvSpPr>
        <p:spPr>
          <a:xfrm>
            <a:off x="9776361" y="5140629"/>
            <a:ext cx="3529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dirty="0">
                <a:latin typeface="+mn-ea"/>
              </a:rPr>
              <a:t>じ</a:t>
            </a: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0D9E8A58-0D19-4CBA-9298-5044263DF33E}"/>
              </a:ext>
            </a:extLst>
          </p:cNvPr>
          <p:cNvSpPr txBox="1"/>
          <p:nvPr/>
        </p:nvSpPr>
        <p:spPr>
          <a:xfrm>
            <a:off x="8084227" y="5744003"/>
            <a:ext cx="7649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dirty="0">
                <a:latin typeface="+mn-ea"/>
              </a:rPr>
              <a:t>ごぜん</a:t>
            </a: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1188A804-00BE-3895-CE38-688670C2F254}"/>
              </a:ext>
            </a:extLst>
          </p:cNvPr>
          <p:cNvSpPr txBox="1"/>
          <p:nvPr/>
        </p:nvSpPr>
        <p:spPr>
          <a:xfrm>
            <a:off x="9611566" y="5727254"/>
            <a:ext cx="5565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dirty="0">
                <a:latin typeface="+mn-ea"/>
              </a:rPr>
              <a:t>ごご</a:t>
            </a: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875B0858-CC96-1B63-5341-ECDC3E56A0FE}"/>
              </a:ext>
            </a:extLst>
          </p:cNvPr>
          <p:cNvSpPr txBox="1"/>
          <p:nvPr/>
        </p:nvSpPr>
        <p:spPr>
          <a:xfrm>
            <a:off x="8824155" y="5755031"/>
            <a:ext cx="3529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dirty="0">
                <a:latin typeface="+mn-ea"/>
              </a:rPr>
              <a:t>じ</a:t>
            </a: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5F7DF4B5-FDA8-E461-9515-287F59E81C0A}"/>
              </a:ext>
            </a:extLst>
          </p:cNvPr>
          <p:cNvSpPr txBox="1"/>
          <p:nvPr/>
        </p:nvSpPr>
        <p:spPr>
          <a:xfrm>
            <a:off x="10235407" y="5727254"/>
            <a:ext cx="3529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dirty="0">
                <a:latin typeface="+mn-ea"/>
              </a:rPr>
              <a:t>じ</a:t>
            </a: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696DE0F3-9C32-EEFC-1C2A-0F5CA8DFD1A6}"/>
              </a:ext>
            </a:extLst>
          </p:cNvPr>
          <p:cNvSpPr txBox="1"/>
          <p:nvPr/>
        </p:nvSpPr>
        <p:spPr>
          <a:xfrm>
            <a:off x="328027" y="4182400"/>
            <a:ext cx="8867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600" dirty="0">
                <a:latin typeface="+mn-ea"/>
              </a:rPr>
              <a:t>ぎんこう</a:t>
            </a:r>
            <a:endParaRPr kumimoji="1" lang="ja-JP" altLang="en-US" sz="16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83378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7" grpId="0" animBg="1"/>
      <p:bldP spid="3" grpId="0"/>
      <p:bldP spid="5" grpId="0"/>
      <p:bldP spid="7" grpId="0" animBg="1"/>
      <p:bldP spid="7" grpId="1" animBg="1"/>
      <p:bldP spid="8" grpId="0"/>
      <p:bldP spid="8" grpId="1"/>
      <p:bldP spid="9" grpId="0"/>
      <p:bldP spid="9" grpId="1"/>
      <p:bldP spid="10" grpId="0" animBg="1"/>
      <p:bldP spid="10" grpId="1" animBg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8" grpId="0"/>
      <p:bldP spid="19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六角形 20">
            <a:extLst>
              <a:ext uri="{FF2B5EF4-FFF2-40B4-BE49-F238E27FC236}">
                <a16:creationId xmlns:a16="http://schemas.microsoft.com/office/drawing/2014/main" id="{58CD9A07-AE98-886F-35A1-EEDDEDD71B78}"/>
              </a:ext>
            </a:extLst>
          </p:cNvPr>
          <p:cNvSpPr/>
          <p:nvPr/>
        </p:nvSpPr>
        <p:spPr>
          <a:xfrm>
            <a:off x="3842324" y="4265912"/>
            <a:ext cx="2369963" cy="707886"/>
          </a:xfrm>
          <a:prstGeom prst="hexagon">
            <a:avLst/>
          </a:prstGeom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sz="2000">
              <a:latin typeface="+mn-ea"/>
            </a:endParaRPr>
          </a:p>
        </p:txBody>
      </p:sp>
      <p:sp>
        <p:nvSpPr>
          <p:cNvPr id="19" name="六角形 18">
            <a:extLst>
              <a:ext uri="{FF2B5EF4-FFF2-40B4-BE49-F238E27FC236}">
                <a16:creationId xmlns:a16="http://schemas.microsoft.com/office/drawing/2014/main" id="{908840EB-8643-9E7A-1225-3DDCAB967F10}"/>
              </a:ext>
            </a:extLst>
          </p:cNvPr>
          <p:cNvSpPr/>
          <p:nvPr/>
        </p:nvSpPr>
        <p:spPr>
          <a:xfrm>
            <a:off x="9038409" y="196480"/>
            <a:ext cx="2369963" cy="707886"/>
          </a:xfrm>
          <a:prstGeom prst="hexagon">
            <a:avLst/>
          </a:prstGeom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sz="2000">
              <a:latin typeface="+mn-ea"/>
            </a:endParaRPr>
          </a:p>
        </p:txBody>
      </p:sp>
      <p:sp>
        <p:nvSpPr>
          <p:cNvPr id="18" name="六角形 17">
            <a:extLst>
              <a:ext uri="{FF2B5EF4-FFF2-40B4-BE49-F238E27FC236}">
                <a16:creationId xmlns:a16="http://schemas.microsoft.com/office/drawing/2014/main" id="{2A92579E-96C3-FDB7-F1FE-0929EAC8DE9E}"/>
              </a:ext>
            </a:extLst>
          </p:cNvPr>
          <p:cNvSpPr/>
          <p:nvPr/>
        </p:nvSpPr>
        <p:spPr>
          <a:xfrm>
            <a:off x="4992321" y="150511"/>
            <a:ext cx="2369963" cy="707886"/>
          </a:xfrm>
          <a:prstGeom prst="hexagon">
            <a:avLst/>
          </a:prstGeom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sz="2000">
              <a:latin typeface="+mn-ea"/>
            </a:endParaRP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BBA306E7-E8B9-7D01-0845-495BACE6988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143"/>
          <a:stretch/>
        </p:blipFill>
        <p:spPr>
          <a:xfrm>
            <a:off x="87838" y="1085848"/>
            <a:ext cx="3894460" cy="2343152"/>
          </a:xfrm>
          <a:prstGeom prst="rect">
            <a:avLst/>
          </a:prstGeom>
        </p:spPr>
      </p:pic>
      <p:pic>
        <p:nvPicPr>
          <p:cNvPr id="3" name="図 2">
            <a:extLst>
              <a:ext uri="{FF2B5EF4-FFF2-40B4-BE49-F238E27FC236}">
                <a16:creationId xmlns:a16="http://schemas.microsoft.com/office/drawing/2014/main" id="{0DAE2FD3-AC37-5185-597D-3691360E60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6286" y="1010311"/>
            <a:ext cx="3141721" cy="2559286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B83B2020-3F77-0771-BE98-ABDB517065C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6616" y="929560"/>
            <a:ext cx="3537456" cy="2744778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A3D37904-64DF-C721-2D7D-C9E8F30B900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226" y="3922051"/>
            <a:ext cx="3766409" cy="2862471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9E96FC76-5F35-ECE8-B146-E4881269E1C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5935" y="4046164"/>
            <a:ext cx="3810000" cy="2905125"/>
          </a:xfrm>
          <a:prstGeom prst="rect">
            <a:avLst/>
          </a:prstGeom>
        </p:spPr>
      </p:pic>
      <p:sp>
        <p:nvSpPr>
          <p:cNvPr id="7" name="六角形 6">
            <a:extLst>
              <a:ext uri="{FF2B5EF4-FFF2-40B4-BE49-F238E27FC236}">
                <a16:creationId xmlns:a16="http://schemas.microsoft.com/office/drawing/2014/main" id="{1623ACB5-3260-C549-3F67-1334AB104638}"/>
              </a:ext>
            </a:extLst>
          </p:cNvPr>
          <p:cNvSpPr/>
          <p:nvPr/>
        </p:nvSpPr>
        <p:spPr>
          <a:xfrm>
            <a:off x="783628" y="150511"/>
            <a:ext cx="2369963" cy="707886"/>
          </a:xfrm>
          <a:prstGeom prst="hexagon">
            <a:avLst/>
          </a:prstGeom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sz="2000">
              <a:latin typeface="+mn-ea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6AEBA24C-859A-0E57-A50F-3275B62E780F}"/>
              </a:ext>
            </a:extLst>
          </p:cNvPr>
          <p:cNvSpPr txBox="1"/>
          <p:nvPr/>
        </p:nvSpPr>
        <p:spPr>
          <a:xfrm>
            <a:off x="930320" y="156819"/>
            <a:ext cx="22232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dirty="0">
                <a:latin typeface="+mn-ea"/>
              </a:rPr>
              <a:t>Open</a:t>
            </a:r>
          </a:p>
          <a:p>
            <a:r>
              <a:rPr lang="en-US" altLang="ja-JP" sz="2000" dirty="0">
                <a:latin typeface="+mn-ea"/>
              </a:rPr>
              <a:t>10:30</a:t>
            </a:r>
            <a:r>
              <a:rPr lang="ja-JP" altLang="en-US" sz="2000" dirty="0">
                <a:latin typeface="+mn-ea"/>
              </a:rPr>
              <a:t>～</a:t>
            </a:r>
            <a:r>
              <a:rPr lang="en-US" altLang="ja-JP" sz="2000" dirty="0">
                <a:latin typeface="+mn-ea"/>
              </a:rPr>
              <a:t>21:00</a:t>
            </a:r>
            <a:endParaRPr kumimoji="1" lang="ja-JP" altLang="en-US" sz="2000" dirty="0">
              <a:latin typeface="+mn-ea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922D1691-612C-EE65-2101-8FCAD7F10ED6}"/>
              </a:ext>
            </a:extLst>
          </p:cNvPr>
          <p:cNvSpPr txBox="1"/>
          <p:nvPr/>
        </p:nvSpPr>
        <p:spPr>
          <a:xfrm>
            <a:off x="5246117" y="196480"/>
            <a:ext cx="23560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dirty="0">
                <a:latin typeface="+mn-ea"/>
              </a:rPr>
              <a:t>Open</a:t>
            </a:r>
          </a:p>
          <a:p>
            <a:r>
              <a:rPr lang="en-US" altLang="ja-JP" sz="2000" dirty="0">
                <a:latin typeface="+mn-ea"/>
              </a:rPr>
              <a:t>9:00</a:t>
            </a:r>
            <a:r>
              <a:rPr lang="ja-JP" altLang="en-US" sz="2000" dirty="0">
                <a:latin typeface="+mn-ea"/>
              </a:rPr>
              <a:t>～</a:t>
            </a:r>
            <a:r>
              <a:rPr lang="en-US" altLang="ja-JP" sz="2000" dirty="0">
                <a:latin typeface="+mn-ea"/>
              </a:rPr>
              <a:t>19:00</a:t>
            </a:r>
            <a:endParaRPr kumimoji="1" lang="ja-JP" altLang="en-US" sz="2000" dirty="0">
              <a:latin typeface="+mn-ea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F4DCA9F4-A076-3D29-7A63-AADD1DF64B75}"/>
              </a:ext>
            </a:extLst>
          </p:cNvPr>
          <p:cNvSpPr txBox="1"/>
          <p:nvPr/>
        </p:nvSpPr>
        <p:spPr>
          <a:xfrm>
            <a:off x="9201013" y="246159"/>
            <a:ext cx="22370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dirty="0">
                <a:latin typeface="+mn-ea"/>
              </a:rPr>
              <a:t>Open</a:t>
            </a:r>
          </a:p>
          <a:p>
            <a:r>
              <a:rPr lang="en-US" altLang="ja-JP" sz="2000" dirty="0">
                <a:latin typeface="+mn-ea"/>
              </a:rPr>
              <a:t>10:00</a:t>
            </a:r>
            <a:r>
              <a:rPr lang="ja-JP" altLang="en-US" sz="2000" dirty="0">
                <a:latin typeface="+mn-ea"/>
              </a:rPr>
              <a:t>～</a:t>
            </a:r>
            <a:r>
              <a:rPr lang="en-US" altLang="ja-JP" sz="2000" dirty="0">
                <a:latin typeface="+mn-ea"/>
              </a:rPr>
              <a:t>20:00</a:t>
            </a:r>
            <a:endParaRPr kumimoji="1" lang="ja-JP" altLang="en-US" sz="2000" dirty="0">
              <a:latin typeface="+mn-ea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1E0301C7-3737-387D-2D28-84973A7C3F00}"/>
              </a:ext>
            </a:extLst>
          </p:cNvPr>
          <p:cNvSpPr txBox="1"/>
          <p:nvPr/>
        </p:nvSpPr>
        <p:spPr>
          <a:xfrm>
            <a:off x="4094720" y="4273221"/>
            <a:ext cx="20825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dirty="0">
                <a:latin typeface="+mn-ea"/>
              </a:rPr>
              <a:t>Open</a:t>
            </a:r>
          </a:p>
          <a:p>
            <a:r>
              <a:rPr lang="en-US" altLang="ja-JP" sz="2000" dirty="0">
                <a:latin typeface="+mn-ea"/>
              </a:rPr>
              <a:t>8:30</a:t>
            </a:r>
            <a:r>
              <a:rPr lang="ja-JP" altLang="en-US" sz="2000" dirty="0">
                <a:latin typeface="+mn-ea"/>
              </a:rPr>
              <a:t>～</a:t>
            </a:r>
            <a:r>
              <a:rPr lang="en-US" altLang="ja-JP" sz="2000" dirty="0">
                <a:latin typeface="+mn-ea"/>
              </a:rPr>
              <a:t>18:45</a:t>
            </a:r>
            <a:endParaRPr kumimoji="1" lang="ja-JP" altLang="en-US" sz="2000" dirty="0">
              <a:latin typeface="+mn-ea"/>
            </a:endParaRPr>
          </a:p>
        </p:txBody>
      </p:sp>
      <p:sp>
        <p:nvSpPr>
          <p:cNvPr id="22" name="六角形 21">
            <a:extLst>
              <a:ext uri="{FF2B5EF4-FFF2-40B4-BE49-F238E27FC236}">
                <a16:creationId xmlns:a16="http://schemas.microsoft.com/office/drawing/2014/main" id="{78FBFFA4-BB75-8C26-91BF-B5BE3C55D9B8}"/>
              </a:ext>
            </a:extLst>
          </p:cNvPr>
          <p:cNvSpPr/>
          <p:nvPr/>
        </p:nvSpPr>
        <p:spPr>
          <a:xfrm>
            <a:off x="9310919" y="4265912"/>
            <a:ext cx="2369963" cy="707886"/>
          </a:xfrm>
          <a:prstGeom prst="hexagon">
            <a:avLst/>
          </a:prstGeom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sz="2000">
              <a:latin typeface="+mn-ea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B2574683-F4A4-C115-1057-A7FFC6A56835}"/>
              </a:ext>
            </a:extLst>
          </p:cNvPr>
          <p:cNvSpPr txBox="1"/>
          <p:nvPr/>
        </p:nvSpPr>
        <p:spPr>
          <a:xfrm>
            <a:off x="9498279" y="4265912"/>
            <a:ext cx="22634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dirty="0">
                <a:latin typeface="+mn-ea"/>
              </a:rPr>
              <a:t>Open</a:t>
            </a:r>
          </a:p>
          <a:p>
            <a:r>
              <a:rPr lang="en-US" altLang="ja-JP" sz="2000" dirty="0">
                <a:latin typeface="+mn-ea"/>
              </a:rPr>
              <a:t>7:50</a:t>
            </a:r>
            <a:r>
              <a:rPr lang="ja-JP" altLang="en-US" sz="2000" dirty="0">
                <a:latin typeface="+mn-ea"/>
              </a:rPr>
              <a:t>～</a:t>
            </a:r>
            <a:r>
              <a:rPr lang="en-US" altLang="ja-JP" sz="2000" dirty="0">
                <a:latin typeface="+mn-ea"/>
              </a:rPr>
              <a:t>16:30</a:t>
            </a:r>
            <a:endParaRPr kumimoji="1" lang="ja-JP" altLang="en-US" sz="2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5556943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マーキー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ユーザー定義 2">
      <a:majorFont>
        <a:latin typeface="UD デジタル 教科書体 NK-B"/>
        <a:ea typeface="UD デジタル 教科書体 NK-B"/>
        <a:cs typeface=""/>
      </a:majorFont>
      <a:minorFont>
        <a:latin typeface="UD デジタル 教科書体 NK-B"/>
        <a:ea typeface="UD デジタル 教科書体 NK-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125</Words>
  <Application>Microsoft Office PowerPoint</Application>
  <PresentationFormat>ワイド画面</PresentationFormat>
  <Paragraphs>45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7" baseType="lpstr">
      <vt:lpstr>Meiryo UI</vt:lpstr>
      <vt:lpstr>UD デジタル 教科書体 NK-B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ニホンゴピース</dc:creator>
  <cp:lastModifiedBy>ニホンゴピース</cp:lastModifiedBy>
  <cp:revision>5</cp:revision>
  <dcterms:created xsi:type="dcterms:W3CDTF">2024-05-05T08:55:25Z</dcterms:created>
  <dcterms:modified xsi:type="dcterms:W3CDTF">2025-02-26T03:02:05Z</dcterms:modified>
</cp:coreProperties>
</file>