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D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6DCF379E-49E4-8503-E6CA-629CD32B22E7}"/>
              </a:ext>
            </a:extLst>
          </p:cNvPr>
          <p:cNvSpPr/>
          <p:nvPr/>
        </p:nvSpPr>
        <p:spPr>
          <a:xfrm>
            <a:off x="1561825" y="1525998"/>
            <a:ext cx="9738910" cy="3967842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A192261-2A30-2ECB-0013-F6CAB55B5571}"/>
              </a:ext>
            </a:extLst>
          </p:cNvPr>
          <p:cNvSpPr txBox="1"/>
          <p:nvPr/>
        </p:nvSpPr>
        <p:spPr>
          <a:xfrm>
            <a:off x="2116850" y="2135317"/>
            <a:ext cx="86288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u="sng" dirty="0">
                <a:latin typeface="+mn-ea"/>
              </a:rPr>
              <a:t>　　　　　</a:t>
            </a:r>
            <a:r>
              <a:rPr lang="ja-JP" altLang="en-US" sz="4400" dirty="0">
                <a:latin typeface="+mn-ea"/>
              </a:rPr>
              <a:t>　は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何曜日　</a:t>
            </a:r>
            <a:r>
              <a:rPr lang="ja-JP" altLang="en-US" sz="4400" dirty="0">
                <a:latin typeface="+mn-ea"/>
              </a:rPr>
              <a:t>ですか。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578D656-E59B-A709-EA54-68260714791F}"/>
              </a:ext>
            </a:extLst>
          </p:cNvPr>
          <p:cNvSpPr txBox="1"/>
          <p:nvPr/>
        </p:nvSpPr>
        <p:spPr>
          <a:xfrm>
            <a:off x="3072537" y="3975163"/>
            <a:ext cx="46437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u="sng" dirty="0">
                <a:latin typeface="+mn-ea"/>
              </a:rPr>
              <a:t>　　　　　　</a:t>
            </a:r>
            <a:r>
              <a:rPr lang="ja-JP" altLang="en-US" sz="4000" dirty="0">
                <a:latin typeface="+mn-ea"/>
              </a:rPr>
              <a:t> です。</a:t>
            </a:r>
            <a:endParaRPr kumimoji="1" lang="en-US" altLang="ja-JP" sz="40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2567ED9-C11F-2BF4-E196-A0C0024BD692}"/>
              </a:ext>
            </a:extLst>
          </p:cNvPr>
          <p:cNvSpPr txBox="1"/>
          <p:nvPr/>
        </p:nvSpPr>
        <p:spPr>
          <a:xfrm>
            <a:off x="1902019" y="2023018"/>
            <a:ext cx="82086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7DCB70E-29E0-BC4C-9C91-33BF844CD48B}"/>
              </a:ext>
            </a:extLst>
          </p:cNvPr>
          <p:cNvSpPr txBox="1"/>
          <p:nvPr/>
        </p:nvSpPr>
        <p:spPr>
          <a:xfrm>
            <a:off x="1920101" y="3975163"/>
            <a:ext cx="731659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BD2ADB8-B2D3-DE6A-C9B8-5F2FC782135F}"/>
              </a:ext>
            </a:extLst>
          </p:cNvPr>
          <p:cNvSpPr txBox="1"/>
          <p:nvPr/>
        </p:nvSpPr>
        <p:spPr>
          <a:xfrm>
            <a:off x="5858350" y="1792185"/>
            <a:ext cx="1548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なんようび</a:t>
            </a: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思考の吹き出し: 雲形 1">
            <a:extLst>
              <a:ext uri="{FF2B5EF4-FFF2-40B4-BE49-F238E27FC236}">
                <a16:creationId xmlns:a16="http://schemas.microsoft.com/office/drawing/2014/main" id="{5C8F69DA-117E-1E12-25B1-BB0C46553036}"/>
              </a:ext>
            </a:extLst>
          </p:cNvPr>
          <p:cNvSpPr/>
          <p:nvPr/>
        </p:nvSpPr>
        <p:spPr>
          <a:xfrm>
            <a:off x="4876981" y="280695"/>
            <a:ext cx="6809015" cy="2449285"/>
          </a:xfrm>
          <a:prstGeom prst="cloudCallout">
            <a:avLst>
              <a:gd name="adj1" fmla="val -6618"/>
              <a:gd name="adj2" fmla="val 7945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8B71F89-79AD-7A05-ED3C-F11837683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564" y="3107871"/>
            <a:ext cx="3905250" cy="3619500"/>
          </a:xfrm>
          <a:prstGeom prst="rect">
            <a:avLst/>
          </a:prstGeom>
        </p:spPr>
      </p:pic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8D317FA2-B3C9-C6CF-8664-DD5F9F690C5B}"/>
              </a:ext>
            </a:extLst>
          </p:cNvPr>
          <p:cNvSpPr/>
          <p:nvPr/>
        </p:nvSpPr>
        <p:spPr>
          <a:xfrm>
            <a:off x="434883" y="2579915"/>
            <a:ext cx="4635137" cy="1187640"/>
          </a:xfrm>
          <a:prstGeom prst="wedgeRoundRectCallout">
            <a:avLst>
              <a:gd name="adj1" fmla="val 47982"/>
              <a:gd name="adj2" fmla="val 10547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ja-JP" altLang="en-US" sz="3600" dirty="0">
                <a:latin typeface="+mn-ea"/>
              </a:rPr>
              <a:t>今日は　何曜日ですか。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FE977B7-41F6-FFEF-8CED-9F2007A18B87}"/>
              </a:ext>
            </a:extLst>
          </p:cNvPr>
          <p:cNvSpPr txBox="1"/>
          <p:nvPr/>
        </p:nvSpPr>
        <p:spPr>
          <a:xfrm>
            <a:off x="434882" y="2712070"/>
            <a:ext cx="984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きょう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AD101DF-C5E7-02C5-0CA9-A3D02BC29069}"/>
              </a:ext>
            </a:extLst>
          </p:cNvPr>
          <p:cNvSpPr txBox="1"/>
          <p:nvPr/>
        </p:nvSpPr>
        <p:spPr>
          <a:xfrm>
            <a:off x="1967238" y="2712070"/>
            <a:ext cx="1710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なんようび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9190787C-4EE6-683A-FA7F-E24EA50683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3841" y="896995"/>
            <a:ext cx="6217474" cy="1216686"/>
          </a:xfrm>
          <a:prstGeom prst="rect">
            <a:avLst/>
          </a:prstGeom>
        </p:spPr>
      </p:pic>
      <p:sp>
        <p:nvSpPr>
          <p:cNvPr id="8" name="楕円 7">
            <a:extLst>
              <a:ext uri="{FF2B5EF4-FFF2-40B4-BE49-F238E27FC236}">
                <a16:creationId xmlns:a16="http://schemas.microsoft.com/office/drawing/2014/main" id="{ACCD5440-940A-6807-E887-79CD0B3AD364}"/>
              </a:ext>
            </a:extLst>
          </p:cNvPr>
          <p:cNvSpPr/>
          <p:nvPr/>
        </p:nvSpPr>
        <p:spPr>
          <a:xfrm>
            <a:off x="8831874" y="1019337"/>
            <a:ext cx="972000" cy="972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" name="吹き出し: 角を丸めた四角形 8">
            <a:extLst>
              <a:ext uri="{FF2B5EF4-FFF2-40B4-BE49-F238E27FC236}">
                <a16:creationId xmlns:a16="http://schemas.microsoft.com/office/drawing/2014/main" id="{086A7084-5479-AD33-25C4-A32DC12AC038}"/>
              </a:ext>
            </a:extLst>
          </p:cNvPr>
          <p:cNvSpPr/>
          <p:nvPr/>
        </p:nvSpPr>
        <p:spPr>
          <a:xfrm>
            <a:off x="8645956" y="3429000"/>
            <a:ext cx="2895358" cy="1008250"/>
          </a:xfrm>
          <a:prstGeom prst="wedgeRoundRectCallout">
            <a:avLst>
              <a:gd name="adj1" fmla="val -70551"/>
              <a:gd name="adj2" fmla="val 7657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ja-JP" altLang="en-US" sz="3600" dirty="0">
                <a:latin typeface="+mn-ea"/>
              </a:rPr>
              <a:t>木曜日です。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7BD6670-82BD-C376-24DB-30C4DE2C6F0C}"/>
              </a:ext>
            </a:extLst>
          </p:cNvPr>
          <p:cNvSpPr txBox="1"/>
          <p:nvPr/>
        </p:nvSpPr>
        <p:spPr>
          <a:xfrm>
            <a:off x="8831874" y="3471460"/>
            <a:ext cx="15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もくようび</a:t>
            </a:r>
          </a:p>
        </p:txBody>
      </p:sp>
    </p:spTree>
    <p:extLst>
      <p:ext uri="{BB962C8B-B14F-4D97-AF65-F5344CB8AC3E}">
        <p14:creationId xmlns:p14="http://schemas.microsoft.com/office/powerpoint/2010/main" val="366316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" grpId="3" animBg="1"/>
      <p:bldP spid="4" grpId="0" animBg="1"/>
      <p:bldP spid="4" grpId="1" animBg="1"/>
      <p:bldP spid="5" grpId="0"/>
      <p:bldP spid="5" grpId="1"/>
      <p:bldP spid="6" grpId="0"/>
      <p:bldP spid="6" grpId="1"/>
      <p:bldP spid="8" grpId="0" animBg="1"/>
      <p:bldP spid="8" grpId="1" animBg="1"/>
      <p:bldP spid="9" grpId="0" animBg="1"/>
      <p:bldP spid="9" grpId="1" animBg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思考の吹き出し: 雲形 1">
            <a:extLst>
              <a:ext uri="{FF2B5EF4-FFF2-40B4-BE49-F238E27FC236}">
                <a16:creationId xmlns:a16="http://schemas.microsoft.com/office/drawing/2014/main" id="{5C8F69DA-117E-1E12-25B1-BB0C46553036}"/>
              </a:ext>
            </a:extLst>
          </p:cNvPr>
          <p:cNvSpPr/>
          <p:nvPr/>
        </p:nvSpPr>
        <p:spPr>
          <a:xfrm>
            <a:off x="5070021" y="130629"/>
            <a:ext cx="6809015" cy="2449285"/>
          </a:xfrm>
          <a:prstGeom prst="cloudCallout">
            <a:avLst>
              <a:gd name="adj1" fmla="val -18555"/>
              <a:gd name="adj2" fmla="val 695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8B71F89-79AD-7A05-ED3C-F118376837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357" y="2981324"/>
            <a:ext cx="3905250" cy="3619500"/>
          </a:xfrm>
          <a:prstGeom prst="rect">
            <a:avLst/>
          </a:prstGeom>
        </p:spPr>
      </p:pic>
      <p:sp>
        <p:nvSpPr>
          <p:cNvPr id="11" name="吹き出し: 角を丸めた四角形 10">
            <a:extLst>
              <a:ext uri="{FF2B5EF4-FFF2-40B4-BE49-F238E27FC236}">
                <a16:creationId xmlns:a16="http://schemas.microsoft.com/office/drawing/2014/main" id="{C44835D9-BA1D-F6D2-C232-C96BACE3ABC5}"/>
              </a:ext>
            </a:extLst>
          </p:cNvPr>
          <p:cNvSpPr/>
          <p:nvPr/>
        </p:nvSpPr>
        <p:spPr>
          <a:xfrm>
            <a:off x="386080" y="2397760"/>
            <a:ext cx="4883962" cy="1074598"/>
          </a:xfrm>
          <a:prstGeom prst="wedgeRoundRectCallout">
            <a:avLst>
              <a:gd name="adj1" fmla="val 58646"/>
              <a:gd name="adj2" fmla="val 10359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ja-JP" altLang="en-US" sz="3600" dirty="0">
                <a:latin typeface="+mn-ea"/>
              </a:rPr>
              <a:t>休みは　何曜日ですか。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2F722B8-A3A5-9547-F808-561BEEA04B2D}"/>
              </a:ext>
            </a:extLst>
          </p:cNvPr>
          <p:cNvSpPr txBox="1"/>
          <p:nvPr/>
        </p:nvSpPr>
        <p:spPr>
          <a:xfrm>
            <a:off x="386080" y="2473394"/>
            <a:ext cx="756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やす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D575049-A19B-72B8-ECF0-29E3F0D8C0C7}"/>
              </a:ext>
            </a:extLst>
          </p:cNvPr>
          <p:cNvSpPr txBox="1"/>
          <p:nvPr/>
        </p:nvSpPr>
        <p:spPr>
          <a:xfrm>
            <a:off x="1948030" y="2460970"/>
            <a:ext cx="1560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なんようび</a:t>
            </a: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2DA91891-2E23-249D-A456-FA39EB56B7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1591" y="355600"/>
            <a:ext cx="5871449" cy="1706880"/>
          </a:xfrm>
          <a:prstGeom prst="rect">
            <a:avLst/>
          </a:prstGeom>
        </p:spPr>
      </p:pic>
      <p:sp>
        <p:nvSpPr>
          <p:cNvPr id="15" name="吹き出し: 角を丸めた四角形 14">
            <a:extLst>
              <a:ext uri="{FF2B5EF4-FFF2-40B4-BE49-F238E27FC236}">
                <a16:creationId xmlns:a16="http://schemas.microsoft.com/office/drawing/2014/main" id="{3779E8CA-BDDE-78D2-09C2-0896571E999A}"/>
              </a:ext>
            </a:extLst>
          </p:cNvPr>
          <p:cNvSpPr/>
          <p:nvPr/>
        </p:nvSpPr>
        <p:spPr>
          <a:xfrm>
            <a:off x="8611927" y="3163478"/>
            <a:ext cx="2777433" cy="1052553"/>
          </a:xfrm>
          <a:prstGeom prst="wedgeRoundRectCallout">
            <a:avLst>
              <a:gd name="adj1" fmla="val -62474"/>
              <a:gd name="adj2" fmla="val 10697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ja-JP" altLang="en-US" sz="3600" dirty="0">
                <a:latin typeface="+mn-ea"/>
              </a:rPr>
              <a:t>月曜日です。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AF883E7-378A-DAE4-5B75-507A30610D20}"/>
              </a:ext>
            </a:extLst>
          </p:cNvPr>
          <p:cNvSpPr txBox="1"/>
          <p:nvPr/>
        </p:nvSpPr>
        <p:spPr>
          <a:xfrm>
            <a:off x="8611927" y="3197609"/>
            <a:ext cx="1579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>
                <a:latin typeface="+mn-ea"/>
              </a:rPr>
              <a:t>げつ</a:t>
            </a:r>
            <a:r>
              <a:rPr kumimoji="1" lang="ja-JP" altLang="en-US" sz="2400" dirty="0">
                <a:latin typeface="+mn-ea"/>
              </a:rPr>
              <a:t>ようび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94CF2F8-9586-2FD3-FD06-2397D22F0CA4}"/>
              </a:ext>
            </a:extLst>
          </p:cNvPr>
          <p:cNvSpPr txBox="1"/>
          <p:nvPr/>
        </p:nvSpPr>
        <p:spPr>
          <a:xfrm>
            <a:off x="6579411" y="1334951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solidFill>
                  <a:srgbClr val="FF0000"/>
                </a:solidFill>
                <a:latin typeface="+mn-ea"/>
              </a:rPr>
              <a:t>やす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687462D-0E9B-45C6-F8AC-B6F79050020C}"/>
              </a:ext>
            </a:extLst>
          </p:cNvPr>
          <p:cNvSpPr txBox="1"/>
          <p:nvPr/>
        </p:nvSpPr>
        <p:spPr>
          <a:xfrm>
            <a:off x="6609891" y="1547227"/>
            <a:ext cx="790601" cy="461665"/>
          </a:xfrm>
          <a:prstGeom prst="rect">
            <a:avLst/>
          </a:prstGeom>
          <a:solidFill>
            <a:srgbClr val="D2DEEF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rgbClr val="FF0000"/>
                </a:solidFill>
              </a:rPr>
              <a:t>休み</a:t>
            </a:r>
          </a:p>
        </p:txBody>
      </p:sp>
    </p:spTree>
    <p:extLst>
      <p:ext uri="{BB962C8B-B14F-4D97-AF65-F5344CB8AC3E}">
        <p14:creationId xmlns:p14="http://schemas.microsoft.com/office/powerpoint/2010/main" val="359656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" grpId="3" animBg="1"/>
      <p:bldP spid="11" grpId="0" animBg="1"/>
      <p:bldP spid="11" grpId="1" animBg="1"/>
      <p:bldP spid="12" grpId="0"/>
      <p:bldP spid="12" grpId="1"/>
      <p:bldP spid="13" grpId="0"/>
      <p:bldP spid="13" grpId="1"/>
      <p:bldP spid="15" grpId="0" animBg="1"/>
      <p:bldP spid="15" grpId="1" animBg="1"/>
      <p:bldP spid="16" grpId="0"/>
      <p:bldP spid="16" grpId="1"/>
      <p:bldP spid="17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44</Words>
  <Application>Microsoft Office PowerPoint</Application>
  <PresentationFormat>ワイド画面</PresentationFormat>
  <Paragraphs>17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6" baseType="lpstr"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3</cp:revision>
  <dcterms:created xsi:type="dcterms:W3CDTF">2024-05-05T08:55:25Z</dcterms:created>
  <dcterms:modified xsi:type="dcterms:W3CDTF">2024-08-14T04:42:50Z</dcterms:modified>
</cp:coreProperties>
</file>