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514" r:id="rId2"/>
    <p:sldId id="487" r:id="rId3"/>
    <p:sldId id="515" r:id="rId4"/>
    <p:sldId id="523" r:id="rId5"/>
    <p:sldId id="488" r:id="rId6"/>
    <p:sldId id="526" r:id="rId7"/>
    <p:sldId id="530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88" autoAdjust="0"/>
    <p:restoredTop sz="86462" autoAdjust="0"/>
  </p:normalViewPr>
  <p:slideViewPr>
    <p:cSldViewPr snapToGrid="0">
      <p:cViewPr varScale="1">
        <p:scale>
          <a:sx n="66" d="100"/>
          <a:sy n="66" d="100"/>
        </p:scale>
        <p:origin x="988" y="32"/>
      </p:cViewPr>
      <p:guideLst/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E3F76-07E8-4DF6-883A-FACD09423793}" type="datetimeFigureOut">
              <a:rPr kumimoji="1" lang="ja-JP" altLang="en-US" smtClean="0"/>
              <a:t>2025/7/29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A594E-2741-4B48-89C5-38E9E8EC13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9910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/>
              <a:t>©</a:t>
            </a:r>
            <a:r>
              <a:rPr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048837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0DC896E2-79E6-4B6B-864B-3F772C150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/>
              <a:t>©</a:t>
            </a:r>
            <a:r>
              <a:rPr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377021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C1F8A1B-47C3-4CD6-A102-33B1EFF42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dirty="0"/>
              <a:t>©</a:t>
            </a:r>
            <a:r>
              <a:rPr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729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19949E61-277D-4243-9B8D-66CBA09A722C}"/>
              </a:ext>
            </a:extLst>
          </p:cNvPr>
          <p:cNvSpPr txBox="1"/>
          <p:nvPr/>
        </p:nvSpPr>
        <p:spPr>
          <a:xfrm>
            <a:off x="2886798" y="3775537"/>
            <a:ext cx="19848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ナ </a:t>
            </a:r>
            <a:r>
              <a:rPr kumimoji="1" lang="en-US" altLang="ja-JP" sz="4800" dirty="0">
                <a:latin typeface="+mn-ea"/>
              </a:rPr>
              <a:t>adj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F8C882B-7228-4A47-8BC9-A691318D91F1}"/>
              </a:ext>
            </a:extLst>
          </p:cNvPr>
          <p:cNvSpPr txBox="1"/>
          <p:nvPr/>
        </p:nvSpPr>
        <p:spPr>
          <a:xfrm>
            <a:off x="5333068" y="589359"/>
            <a:ext cx="681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+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E409C257-F281-4879-A543-63ADC3E81802}"/>
              </a:ext>
            </a:extLst>
          </p:cNvPr>
          <p:cNvSpPr txBox="1"/>
          <p:nvPr/>
        </p:nvSpPr>
        <p:spPr>
          <a:xfrm>
            <a:off x="2986654" y="605196"/>
            <a:ext cx="18982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イ </a:t>
            </a:r>
            <a:r>
              <a:rPr kumimoji="1" lang="en-US" altLang="ja-JP" sz="4800" dirty="0">
                <a:latin typeface="+mn-ea"/>
              </a:rPr>
              <a:t>adj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206107D-6FE3-46E5-979C-880B2CD144D6}"/>
              </a:ext>
            </a:extLst>
          </p:cNvPr>
          <p:cNvSpPr txBox="1"/>
          <p:nvPr/>
        </p:nvSpPr>
        <p:spPr>
          <a:xfrm>
            <a:off x="4827865" y="3850102"/>
            <a:ext cx="7184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highlight>
                  <a:srgbClr val="FFFF00"/>
                </a:highlight>
                <a:latin typeface="+mn-ea"/>
              </a:rPr>
              <a:t>な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21757A9D-BCF3-479E-9E72-CDE53127A9BC}"/>
              </a:ext>
            </a:extLst>
          </p:cNvPr>
          <p:cNvSpPr txBox="1"/>
          <p:nvPr/>
        </p:nvSpPr>
        <p:spPr>
          <a:xfrm>
            <a:off x="6335366" y="484667"/>
            <a:ext cx="3353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noun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6250CAC-65C9-4042-9FDB-2BABD2093700}"/>
              </a:ext>
            </a:extLst>
          </p:cNvPr>
          <p:cNvSpPr txBox="1"/>
          <p:nvPr/>
        </p:nvSpPr>
        <p:spPr>
          <a:xfrm>
            <a:off x="5730240" y="3880881"/>
            <a:ext cx="681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+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86A9C7A6-B7F5-443E-9B47-14D10836B464}"/>
              </a:ext>
            </a:extLst>
          </p:cNvPr>
          <p:cNvSpPr txBox="1"/>
          <p:nvPr/>
        </p:nvSpPr>
        <p:spPr>
          <a:xfrm>
            <a:off x="6579319" y="3850102"/>
            <a:ext cx="3353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noun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A8F52E6-EA37-388C-06AD-996246327300}"/>
              </a:ext>
            </a:extLst>
          </p:cNvPr>
          <p:cNvSpPr/>
          <p:nvPr/>
        </p:nvSpPr>
        <p:spPr>
          <a:xfrm>
            <a:off x="1346919" y="323112"/>
            <a:ext cx="9534441" cy="1269313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62B3ACC-70CB-1EFB-E81A-4644F1310CB0}"/>
              </a:ext>
            </a:extLst>
          </p:cNvPr>
          <p:cNvSpPr/>
          <p:nvPr/>
        </p:nvSpPr>
        <p:spPr>
          <a:xfrm>
            <a:off x="1346919" y="3556379"/>
            <a:ext cx="9534441" cy="1269313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0822072-174D-E511-839A-87B3E1605045}"/>
              </a:ext>
            </a:extLst>
          </p:cNvPr>
          <p:cNvSpPr txBox="1"/>
          <p:nvPr/>
        </p:nvSpPr>
        <p:spPr>
          <a:xfrm>
            <a:off x="3314309" y="1530375"/>
            <a:ext cx="1513556" cy="1972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おおきい</a:t>
            </a:r>
            <a:endParaRPr kumimoji="1" lang="en-US" altLang="ja-JP" sz="2800" dirty="0">
              <a:solidFill>
                <a:srgbClr val="FF0000"/>
              </a:solidFill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たかい</a:t>
            </a:r>
            <a:endParaRPr lang="en-US" altLang="ja-JP" sz="2800" dirty="0">
              <a:solidFill>
                <a:srgbClr val="FF0000"/>
              </a:solidFill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やすい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E6C5932-F38C-0ACA-8A18-52550AE2548F}"/>
              </a:ext>
            </a:extLst>
          </p:cNvPr>
          <p:cNvSpPr txBox="1"/>
          <p:nvPr/>
        </p:nvSpPr>
        <p:spPr>
          <a:xfrm>
            <a:off x="6783842" y="1477219"/>
            <a:ext cx="1228221" cy="1972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くに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かばん</a:t>
            </a:r>
            <a:endParaRPr lang="en-US" altLang="ja-JP" sz="28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とけい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D048BD0-2D38-A04B-D11A-12521D56FF6E}"/>
              </a:ext>
            </a:extLst>
          </p:cNvPr>
          <p:cNvSpPr txBox="1"/>
          <p:nvPr/>
        </p:nvSpPr>
        <p:spPr>
          <a:xfrm>
            <a:off x="3302518" y="4825692"/>
            <a:ext cx="1843774" cy="1972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きれい</a:t>
            </a:r>
            <a:r>
              <a:rPr kumimoji="1" lang="ja-JP" altLang="en-US" sz="2800" dirty="0">
                <a:solidFill>
                  <a:srgbClr val="FF0000"/>
                </a:solidFill>
                <a:highlight>
                  <a:srgbClr val="FFFF00"/>
                </a:highlight>
                <a:latin typeface="+mn-ea"/>
              </a:rPr>
              <a:t>な</a:t>
            </a:r>
            <a:endParaRPr kumimoji="1" lang="en-US" altLang="ja-JP" sz="2800" dirty="0">
              <a:solidFill>
                <a:srgbClr val="FF0000"/>
              </a:solidFill>
              <a:highlight>
                <a:srgbClr val="FFFF00"/>
              </a:highlight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lang="ja-JP" altLang="en-US" sz="2800" dirty="0">
                <a:solidFill>
                  <a:srgbClr val="FF0000"/>
                </a:solidFill>
                <a:latin typeface="+mn-ea"/>
              </a:rPr>
              <a:t>ゆうめい</a:t>
            </a:r>
            <a:r>
              <a:rPr lang="ja-JP" altLang="en-US" sz="2800" dirty="0">
                <a:solidFill>
                  <a:srgbClr val="FF0000"/>
                </a:solidFill>
                <a:highlight>
                  <a:srgbClr val="FFFF00"/>
                </a:highlight>
                <a:latin typeface="+mn-ea"/>
              </a:rPr>
              <a:t>な</a:t>
            </a:r>
            <a:endParaRPr lang="en-US" altLang="ja-JP" sz="2800" dirty="0">
              <a:solidFill>
                <a:srgbClr val="FF0000"/>
              </a:solidFill>
              <a:highlight>
                <a:srgbClr val="FFFF00"/>
              </a:highlight>
              <a:latin typeface="+mn-ea"/>
            </a:endParaRPr>
          </a:p>
          <a:p>
            <a:pPr algn="r">
              <a:lnSpc>
                <a:spcPct val="150000"/>
              </a:lnSpc>
            </a:pP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しずか</a:t>
            </a:r>
            <a:r>
              <a:rPr kumimoji="1" lang="ja-JP" altLang="en-US" sz="2800" dirty="0">
                <a:solidFill>
                  <a:srgbClr val="FF0000"/>
                </a:solidFill>
                <a:highlight>
                  <a:srgbClr val="FFFF00"/>
                </a:highlight>
                <a:latin typeface="+mn-ea"/>
              </a:rPr>
              <a:t>な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DDED981-AD71-96BB-5F98-B18AF0B0B538}"/>
              </a:ext>
            </a:extLst>
          </p:cNvPr>
          <p:cNvSpPr txBox="1"/>
          <p:nvPr/>
        </p:nvSpPr>
        <p:spPr>
          <a:xfrm>
            <a:off x="6875372" y="4816798"/>
            <a:ext cx="1138453" cy="1972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くに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やま</a:t>
            </a:r>
            <a:endParaRPr lang="en-US" altLang="ja-JP" sz="2800" dirty="0">
              <a:solidFill>
                <a:schemeClr val="accent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dirty="0">
                <a:solidFill>
                  <a:schemeClr val="accent1"/>
                </a:solidFill>
                <a:latin typeface="+mn-ea"/>
              </a:rPr>
              <a:t>とけい</a:t>
            </a:r>
          </a:p>
        </p:txBody>
      </p:sp>
    </p:spTree>
    <p:extLst>
      <p:ext uri="{BB962C8B-B14F-4D97-AF65-F5344CB8AC3E}">
        <p14:creationId xmlns:p14="http://schemas.microsoft.com/office/powerpoint/2010/main" val="322889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女性の顔アイコン 4">
            <a:extLst>
              <a:ext uri="{FF2B5EF4-FFF2-40B4-BE49-F238E27FC236}">
                <a16:creationId xmlns:a16="http://schemas.microsoft.com/office/drawing/2014/main" id="{97894A7C-B537-F874-9836-E260AA16E3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073" y="1352073"/>
            <a:ext cx="4153853" cy="4153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1A9CC80-0E9C-89AE-3B04-53242F1921AA}"/>
              </a:ext>
            </a:extLst>
          </p:cNvPr>
          <p:cNvSpPr txBox="1"/>
          <p:nvPr/>
        </p:nvSpPr>
        <p:spPr>
          <a:xfrm>
            <a:off x="1151398" y="418125"/>
            <a:ext cx="4392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>
                <a:latin typeface="+mn-ea"/>
              </a:rPr>
              <a:t>やまださんは　</a:t>
            </a:r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ひと</a:t>
            </a:r>
            <a:r>
              <a:rPr kumimoji="1" lang="ja-JP" altLang="en-US" sz="3200" dirty="0">
                <a:latin typeface="+mn-ea"/>
              </a:rPr>
              <a:t>です。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345D22A-396F-724F-1AE3-4894C15552FD}"/>
              </a:ext>
            </a:extLst>
          </p:cNvPr>
          <p:cNvSpPr txBox="1"/>
          <p:nvPr/>
        </p:nvSpPr>
        <p:spPr>
          <a:xfrm>
            <a:off x="6648054" y="393095"/>
            <a:ext cx="51603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>
                <a:latin typeface="+mn-ea"/>
              </a:rPr>
              <a:t>やまださんは　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しんせつ</a:t>
            </a:r>
            <a:r>
              <a:rPr kumimoji="1" lang="ja-JP" altLang="en-US" sz="3200" dirty="0">
                <a:latin typeface="+mn-ea"/>
              </a:rPr>
              <a:t>です。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2C17918-1B37-28D6-9B4B-1205078A5E91}"/>
              </a:ext>
            </a:extLst>
          </p:cNvPr>
          <p:cNvSpPr txBox="1"/>
          <p:nvPr/>
        </p:nvSpPr>
        <p:spPr>
          <a:xfrm>
            <a:off x="1948911" y="5695464"/>
            <a:ext cx="88745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やまださんは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しんせつ</a:t>
            </a:r>
            <a:r>
              <a:rPr kumimoji="1" lang="ja-JP" altLang="en-US" sz="4400" dirty="0">
                <a:solidFill>
                  <a:srgbClr val="FF0000"/>
                </a:solidFill>
                <a:highlight>
                  <a:srgbClr val="FFFF00"/>
                </a:highlight>
                <a:latin typeface="+mn-ea"/>
              </a:rPr>
              <a:t>な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ひと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</p:spTree>
    <p:extLst>
      <p:ext uri="{BB962C8B-B14F-4D97-AF65-F5344CB8AC3E}">
        <p14:creationId xmlns:p14="http://schemas.microsoft.com/office/powerpoint/2010/main" val="112487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3057175B-ADCB-AF73-F456-E6F20C14A1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5698" y="1033745"/>
            <a:ext cx="2748376" cy="4094415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F74FDBF-3D1B-36B8-CAE3-37A9DFD40CC2}"/>
              </a:ext>
            </a:extLst>
          </p:cNvPr>
          <p:cNvSpPr txBox="1"/>
          <p:nvPr/>
        </p:nvSpPr>
        <p:spPr>
          <a:xfrm>
            <a:off x="413892" y="448970"/>
            <a:ext cx="5056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TOYOTA</a:t>
            </a:r>
            <a:r>
              <a:rPr kumimoji="1" lang="ja-JP" altLang="en-US" sz="3200" dirty="0">
                <a:latin typeface="+mn-ea"/>
              </a:rPr>
              <a:t>は　</a:t>
            </a:r>
            <a:r>
              <a:rPr kumimoji="1" lang="ja-JP" altLang="en-US" sz="3200" dirty="0">
                <a:solidFill>
                  <a:schemeClr val="accent1"/>
                </a:solidFill>
                <a:latin typeface="+mn-ea"/>
              </a:rPr>
              <a:t>かいしゃ</a:t>
            </a:r>
            <a:r>
              <a:rPr kumimoji="1" lang="ja-JP" altLang="en-US" sz="3200" dirty="0">
                <a:latin typeface="+mn-ea"/>
              </a:rPr>
              <a:t>です。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A2E16A9-4A57-7B1A-48A5-9D3100CAB238}"/>
              </a:ext>
            </a:extLst>
          </p:cNvPr>
          <p:cNvSpPr txBox="1"/>
          <p:nvPr/>
        </p:nvSpPr>
        <p:spPr>
          <a:xfrm>
            <a:off x="6526669" y="455248"/>
            <a:ext cx="51251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latin typeface="+mn-ea"/>
              </a:rPr>
              <a:t>TOYOTA</a:t>
            </a:r>
            <a:r>
              <a:rPr kumimoji="1" lang="ja-JP" altLang="en-US" sz="3200" dirty="0">
                <a:latin typeface="+mn-ea"/>
              </a:rPr>
              <a:t>は　</a:t>
            </a:r>
            <a:r>
              <a:rPr kumimoji="1" lang="ja-JP" altLang="en-US" sz="3200" dirty="0">
                <a:solidFill>
                  <a:srgbClr val="FF0000"/>
                </a:solidFill>
                <a:latin typeface="+mn-ea"/>
              </a:rPr>
              <a:t>おおきい</a:t>
            </a:r>
            <a:r>
              <a:rPr kumimoji="1" lang="ja-JP" altLang="en-US" sz="3200" dirty="0">
                <a:latin typeface="+mn-ea"/>
              </a:rPr>
              <a:t>です。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C9D771A-94D6-9A56-C352-A55032208A6E}"/>
              </a:ext>
            </a:extLst>
          </p:cNvPr>
          <p:cNvSpPr txBox="1"/>
          <p:nvPr/>
        </p:nvSpPr>
        <p:spPr>
          <a:xfrm>
            <a:off x="1747855" y="5666841"/>
            <a:ext cx="92881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>
                <a:latin typeface="+mn-ea"/>
              </a:rPr>
              <a:t>TOYOTA</a:t>
            </a:r>
            <a:r>
              <a:rPr kumimoji="1" lang="ja-JP" altLang="en-US" sz="4400" dirty="0">
                <a:latin typeface="+mn-ea"/>
              </a:rPr>
              <a:t>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おおきい　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かいしゃ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158F360-E5E4-441A-4CBA-7077668C06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0489" y="3205608"/>
            <a:ext cx="3253170" cy="209882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E473A65-3C8B-7956-686F-629C5F304E8F}"/>
              </a:ext>
            </a:extLst>
          </p:cNvPr>
          <p:cNvSpPr txBox="1"/>
          <p:nvPr/>
        </p:nvSpPr>
        <p:spPr>
          <a:xfrm>
            <a:off x="5951913" y="1578704"/>
            <a:ext cx="19880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>
                <a:solidFill>
                  <a:schemeClr val="bg1"/>
                </a:solidFill>
                <a:latin typeface="+mn-ea"/>
              </a:rPr>
              <a:t>TOYOTA</a:t>
            </a:r>
            <a:endParaRPr kumimoji="1" lang="ja-JP" altLang="en-US" sz="32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525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四角形: 対角を丸める 4">
            <a:extLst>
              <a:ext uri="{FF2B5EF4-FFF2-40B4-BE49-F238E27FC236}">
                <a16:creationId xmlns:a16="http://schemas.microsoft.com/office/drawing/2014/main" id="{E2EBC700-56F2-4B0E-AE5C-0B8D81F28C96}"/>
              </a:ext>
            </a:extLst>
          </p:cNvPr>
          <p:cNvSpPr/>
          <p:nvPr/>
        </p:nvSpPr>
        <p:spPr>
          <a:xfrm>
            <a:off x="638252" y="944880"/>
            <a:ext cx="10915496" cy="464312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9048BA3-7891-42B4-A796-CC9B4519B539}"/>
              </a:ext>
            </a:extLst>
          </p:cNvPr>
          <p:cNvSpPr txBox="1"/>
          <p:nvPr/>
        </p:nvSpPr>
        <p:spPr>
          <a:xfrm>
            <a:off x="1067149" y="1823368"/>
            <a:ext cx="10415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400" u="sng" dirty="0">
                <a:latin typeface="+mn-ea"/>
              </a:rPr>
              <a:t>　　　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latin typeface="+mn-ea"/>
              </a:rPr>
              <a:t>　</a:t>
            </a:r>
            <a:r>
              <a:rPr kumimoji="1" lang="ja-JP" altLang="en-US" sz="4400" dirty="0">
                <a:latin typeface="+mn-ea"/>
              </a:rPr>
              <a:t>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どんな　</a:t>
            </a:r>
            <a:r>
              <a:rPr kumimoji="1" lang="ja-JP" altLang="en-US" sz="4400" u="sng" dirty="0">
                <a:latin typeface="+mn-ea"/>
              </a:rPr>
              <a:t>　　　　　　</a:t>
            </a:r>
            <a:r>
              <a:rPr kumimoji="1" lang="ja-JP" altLang="en-US" sz="4400" dirty="0">
                <a:latin typeface="+mn-ea"/>
              </a:rPr>
              <a:t>ですか。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　</a:t>
            </a:r>
            <a:r>
              <a:rPr kumimoji="1" lang="ja-JP" altLang="en-US" sz="4400" dirty="0">
                <a:latin typeface="+mn-ea"/>
              </a:rPr>
              <a:t>　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A7CACE0-EE0B-0B18-A7B9-AC2E5E9C7694}"/>
              </a:ext>
            </a:extLst>
          </p:cNvPr>
          <p:cNvSpPr txBox="1"/>
          <p:nvPr/>
        </p:nvSpPr>
        <p:spPr>
          <a:xfrm>
            <a:off x="908606" y="1867971"/>
            <a:ext cx="45878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600" dirty="0">
                <a:latin typeface="+mn-ea"/>
              </a:rPr>
              <a:t>Q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00F399A-66ED-CFBC-3244-2DECC483FB85}"/>
              </a:ext>
            </a:extLst>
          </p:cNvPr>
          <p:cNvSpPr txBox="1"/>
          <p:nvPr/>
        </p:nvSpPr>
        <p:spPr>
          <a:xfrm>
            <a:off x="908606" y="3608388"/>
            <a:ext cx="45878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3600" dirty="0">
                <a:latin typeface="+mn-ea"/>
              </a:rPr>
              <a:t>A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9AAEA74-71B2-AF9F-DFA0-90984A65965B}"/>
              </a:ext>
            </a:extLst>
          </p:cNvPr>
          <p:cNvSpPr txBox="1"/>
          <p:nvPr/>
        </p:nvSpPr>
        <p:spPr>
          <a:xfrm>
            <a:off x="4184988" y="3514433"/>
            <a:ext cx="681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+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1073222-5147-01FD-A558-D7CDB0F3A77C}"/>
              </a:ext>
            </a:extLst>
          </p:cNvPr>
          <p:cNvSpPr txBox="1"/>
          <p:nvPr/>
        </p:nvSpPr>
        <p:spPr>
          <a:xfrm>
            <a:off x="2059871" y="3491020"/>
            <a:ext cx="18982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イ </a:t>
            </a:r>
            <a:r>
              <a:rPr kumimoji="1" lang="en-US" altLang="ja-JP" sz="4800" dirty="0">
                <a:latin typeface="+mn-ea"/>
              </a:rPr>
              <a:t>adj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0E357A1-49DA-F734-F094-EDA8B80BD8FC}"/>
              </a:ext>
            </a:extLst>
          </p:cNvPr>
          <p:cNvSpPr txBox="1"/>
          <p:nvPr/>
        </p:nvSpPr>
        <p:spPr>
          <a:xfrm>
            <a:off x="5166966" y="3480861"/>
            <a:ext cx="3353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noun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ja-JP" altLang="en-US" sz="4800" dirty="0">
              <a:latin typeface="+mn-ea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CA593A5-8E0E-152F-4A3E-902F14A71573}"/>
              </a:ext>
            </a:extLst>
          </p:cNvPr>
          <p:cNvCxnSpPr/>
          <p:nvPr/>
        </p:nvCxnSpPr>
        <p:spPr>
          <a:xfrm>
            <a:off x="1960880" y="4240738"/>
            <a:ext cx="67360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51696B06-AC0C-28F7-5384-04B02CEE546C}"/>
              </a:ext>
            </a:extLst>
          </p:cNvPr>
          <p:cNvCxnSpPr/>
          <p:nvPr/>
        </p:nvCxnSpPr>
        <p:spPr>
          <a:xfrm>
            <a:off x="1960880" y="5277058"/>
            <a:ext cx="67360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455E673-6510-224D-52BE-42ABDB9D7183}"/>
              </a:ext>
            </a:extLst>
          </p:cNvPr>
          <p:cNvSpPr txBox="1"/>
          <p:nvPr/>
        </p:nvSpPr>
        <p:spPr>
          <a:xfrm>
            <a:off x="2019231" y="4466821"/>
            <a:ext cx="19848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ナ </a:t>
            </a:r>
            <a:r>
              <a:rPr kumimoji="1" lang="en-US" altLang="ja-JP" sz="4800" dirty="0">
                <a:latin typeface="+mn-ea"/>
              </a:rPr>
              <a:t>adj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88744A3-7189-180C-3688-2122D3CDA0C4}"/>
              </a:ext>
            </a:extLst>
          </p:cNvPr>
          <p:cNvSpPr txBox="1"/>
          <p:nvPr/>
        </p:nvSpPr>
        <p:spPr>
          <a:xfrm>
            <a:off x="3886074" y="4541385"/>
            <a:ext cx="7184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solidFill>
                  <a:srgbClr val="FF0000"/>
                </a:solidFill>
                <a:highlight>
                  <a:srgbClr val="FFFF00"/>
                </a:highlight>
                <a:latin typeface="+mn-ea"/>
              </a:rPr>
              <a:t>な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4C3B15D-5D00-07E5-2E54-D5D5F0C6684F}"/>
              </a:ext>
            </a:extLst>
          </p:cNvPr>
          <p:cNvSpPr txBox="1"/>
          <p:nvPr/>
        </p:nvSpPr>
        <p:spPr>
          <a:xfrm>
            <a:off x="4788449" y="4572164"/>
            <a:ext cx="681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dirty="0">
                <a:latin typeface="+mn-ea"/>
              </a:rPr>
              <a:t>+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4984EBE-5A78-9C93-1427-3654A0F86A29}"/>
              </a:ext>
            </a:extLst>
          </p:cNvPr>
          <p:cNvSpPr txBox="1"/>
          <p:nvPr/>
        </p:nvSpPr>
        <p:spPr>
          <a:xfrm>
            <a:off x="5637528" y="4541385"/>
            <a:ext cx="3353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noun</a:t>
            </a:r>
            <a:r>
              <a:rPr lang="ja-JP" altLang="en-US" sz="4800" dirty="0">
                <a:latin typeface="+mn-ea"/>
              </a:rPr>
              <a:t>　です。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B5E214F-02E7-8F76-BE33-BB38E3B87BC4}"/>
              </a:ext>
            </a:extLst>
          </p:cNvPr>
          <p:cNvSpPr txBox="1"/>
          <p:nvPr/>
        </p:nvSpPr>
        <p:spPr>
          <a:xfrm>
            <a:off x="7009134" y="1437084"/>
            <a:ext cx="16878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>
                <a:solidFill>
                  <a:schemeClr val="accent1"/>
                </a:solidFill>
                <a:latin typeface="+mn-ea"/>
              </a:rPr>
              <a:t>めいし</a:t>
            </a:r>
            <a:r>
              <a:rPr lang="en-US" altLang="ja-JP" sz="3200" dirty="0">
                <a:solidFill>
                  <a:schemeClr val="accent1"/>
                </a:solidFill>
                <a:latin typeface="+mn-ea"/>
              </a:rPr>
              <a:t>Noun</a:t>
            </a:r>
            <a:endParaRPr kumimoji="1" lang="ja-JP" altLang="en-US" sz="32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0779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E219621-21E0-41B5-A07D-7161E0B84B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059" y="275556"/>
            <a:ext cx="5531881" cy="4148912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2C850FF-8E50-8869-2814-BAEFAFFFA033}"/>
              </a:ext>
            </a:extLst>
          </p:cNvPr>
          <p:cNvSpPr txBox="1"/>
          <p:nvPr/>
        </p:nvSpPr>
        <p:spPr>
          <a:xfrm>
            <a:off x="2221090" y="4746203"/>
            <a:ext cx="73901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ふじさんは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たかい　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やま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FFCADA3-033D-BB64-3D8E-4974E679E723}"/>
              </a:ext>
            </a:extLst>
          </p:cNvPr>
          <p:cNvSpPr/>
          <p:nvPr/>
        </p:nvSpPr>
        <p:spPr>
          <a:xfrm>
            <a:off x="5061988" y="4746203"/>
            <a:ext cx="1804624" cy="76944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>
                <a:solidFill>
                  <a:srgbClr val="FF0000"/>
                </a:solidFill>
                <a:latin typeface="+mn-ea"/>
              </a:rPr>
              <a:t>？？？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E7FA772-9F96-1D72-B698-272257F29BF2}"/>
              </a:ext>
            </a:extLst>
          </p:cNvPr>
          <p:cNvSpPr txBox="1"/>
          <p:nvPr/>
        </p:nvSpPr>
        <p:spPr>
          <a:xfrm>
            <a:off x="2269218" y="5680923"/>
            <a:ext cx="78935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ふじさんは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どんな　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やま</a:t>
            </a:r>
            <a:r>
              <a:rPr kumimoji="1" lang="ja-JP" altLang="en-US" sz="4400" dirty="0">
                <a:latin typeface="+mn-ea"/>
              </a:rPr>
              <a:t>です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3814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35A0B13-1831-5CE5-F911-25F5A84E4134}"/>
              </a:ext>
            </a:extLst>
          </p:cNvPr>
          <p:cNvSpPr txBox="1"/>
          <p:nvPr/>
        </p:nvSpPr>
        <p:spPr>
          <a:xfrm>
            <a:off x="2502996" y="593437"/>
            <a:ext cx="73821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東京は　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どんな　</a:t>
            </a:r>
            <a:r>
              <a:rPr kumimoji="1" lang="ja-JP" altLang="en-US" sz="4400" dirty="0">
                <a:solidFill>
                  <a:schemeClr val="accent1"/>
                </a:solidFill>
                <a:latin typeface="+mn-ea"/>
              </a:rPr>
              <a:t>ところ</a:t>
            </a:r>
            <a:r>
              <a:rPr kumimoji="1" lang="ja-JP" altLang="en-US" sz="4400" dirty="0">
                <a:latin typeface="+mn-ea"/>
              </a:rPr>
              <a:t>です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E4F71A0-8799-E219-78B8-2A80F7D63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678" y="1787075"/>
            <a:ext cx="3189322" cy="411230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87B757E-F963-59CD-0AB0-E947B7AA1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977" y="2772548"/>
            <a:ext cx="4627300" cy="283807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ABC8324-EDBB-8075-F20F-C158630A66DF}"/>
              </a:ext>
            </a:extLst>
          </p:cNvPr>
          <p:cNvSpPr txBox="1"/>
          <p:nvPr/>
        </p:nvSpPr>
        <p:spPr>
          <a:xfrm>
            <a:off x="2618072" y="303992"/>
            <a:ext cx="1079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とうきょう</a:t>
            </a:r>
          </a:p>
        </p:txBody>
      </p:sp>
    </p:spTree>
    <p:extLst>
      <p:ext uri="{BB962C8B-B14F-4D97-AF65-F5344CB8AC3E}">
        <p14:creationId xmlns:p14="http://schemas.microsoft.com/office/powerpoint/2010/main" val="31382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242BB172-D504-4E05-8515-AD297FBB9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626" y="2304413"/>
            <a:ext cx="3820014" cy="4085577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A18543E-2AA7-4D84-BB36-7C9D716FECB6}"/>
              </a:ext>
            </a:extLst>
          </p:cNvPr>
          <p:cNvSpPr txBox="1"/>
          <p:nvPr/>
        </p:nvSpPr>
        <p:spPr>
          <a:xfrm>
            <a:off x="1134091" y="422150"/>
            <a:ext cx="64291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latin typeface="+mj-ea"/>
                <a:ea typeface="+mj-ea"/>
              </a:rPr>
              <a:t>かばんを　かいました。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B01A719-19D7-431E-9829-F707D2273B5C}"/>
              </a:ext>
            </a:extLst>
          </p:cNvPr>
          <p:cNvSpPr txBox="1"/>
          <p:nvPr/>
        </p:nvSpPr>
        <p:spPr>
          <a:xfrm>
            <a:off x="1049430" y="3214879"/>
            <a:ext cx="8605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accent6"/>
                </a:solidFill>
                <a:latin typeface="+mj-ea"/>
                <a:ea typeface="+mj-ea"/>
              </a:rPr>
              <a:t>おおきい　かばん</a:t>
            </a:r>
            <a:r>
              <a:rPr kumimoji="1" lang="ja-JP" altLang="en-US" sz="4000" dirty="0">
                <a:latin typeface="+mj-ea"/>
                <a:ea typeface="+mj-ea"/>
              </a:rPr>
              <a:t>を　かいました。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85B6843-1ADF-8833-2238-2BDFEBAD1DBA}"/>
              </a:ext>
            </a:extLst>
          </p:cNvPr>
          <p:cNvSpPr txBox="1"/>
          <p:nvPr/>
        </p:nvSpPr>
        <p:spPr>
          <a:xfrm>
            <a:off x="1134091" y="1412988"/>
            <a:ext cx="85210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accent1"/>
                </a:solidFill>
                <a:latin typeface="+mj-ea"/>
                <a:ea typeface="+mj-ea"/>
              </a:rPr>
              <a:t>どんな　</a:t>
            </a:r>
            <a:r>
              <a:rPr kumimoji="1" lang="ja-JP" altLang="en-US" sz="4000" dirty="0">
                <a:latin typeface="+mj-ea"/>
                <a:ea typeface="+mj-ea"/>
              </a:rPr>
              <a:t>かばんを　かいましたか。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4B97E4A-D03F-2DBD-C330-1A2F40B799ED}"/>
              </a:ext>
            </a:extLst>
          </p:cNvPr>
          <p:cNvSpPr txBox="1"/>
          <p:nvPr/>
        </p:nvSpPr>
        <p:spPr>
          <a:xfrm>
            <a:off x="1049430" y="4244272"/>
            <a:ext cx="8605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accent6"/>
                </a:solidFill>
                <a:latin typeface="+mj-ea"/>
                <a:ea typeface="+mj-ea"/>
              </a:rPr>
              <a:t>あかい　かばん</a:t>
            </a:r>
            <a:r>
              <a:rPr kumimoji="1" lang="ja-JP" altLang="en-US" sz="4000" dirty="0">
                <a:latin typeface="+mj-ea"/>
                <a:ea typeface="+mj-ea"/>
              </a:rPr>
              <a:t>を　かいました。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E5A5DA7-2DF8-AB68-0B3C-522342BF841F}"/>
              </a:ext>
            </a:extLst>
          </p:cNvPr>
          <p:cNvSpPr txBox="1"/>
          <p:nvPr/>
        </p:nvSpPr>
        <p:spPr>
          <a:xfrm>
            <a:off x="1049430" y="5290649"/>
            <a:ext cx="8605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>
                <a:solidFill>
                  <a:schemeClr val="accent6"/>
                </a:solidFill>
                <a:latin typeface="+mj-ea"/>
                <a:ea typeface="+mj-ea"/>
              </a:rPr>
              <a:t>すてき</a:t>
            </a:r>
            <a:r>
              <a:rPr kumimoji="1" lang="ja-JP" altLang="en-US" sz="4000" dirty="0">
                <a:solidFill>
                  <a:schemeClr val="accent6"/>
                </a:solidFill>
                <a:highlight>
                  <a:srgbClr val="FFFF00"/>
                </a:highlight>
                <a:latin typeface="+mj-ea"/>
                <a:ea typeface="+mj-ea"/>
              </a:rPr>
              <a:t>な</a:t>
            </a:r>
            <a:r>
              <a:rPr kumimoji="1" lang="ja-JP" altLang="en-US" sz="4000" dirty="0">
                <a:solidFill>
                  <a:schemeClr val="accent6"/>
                </a:solidFill>
                <a:latin typeface="+mj-ea"/>
                <a:ea typeface="+mj-ea"/>
              </a:rPr>
              <a:t>　かばん</a:t>
            </a:r>
            <a:r>
              <a:rPr kumimoji="1" lang="ja-JP" altLang="en-US" sz="4000" dirty="0">
                <a:latin typeface="+mj-ea"/>
                <a:ea typeface="+mj-ea"/>
              </a:rPr>
              <a:t>を　かいました。</a:t>
            </a:r>
          </a:p>
        </p:txBody>
      </p:sp>
    </p:spTree>
    <p:extLst>
      <p:ext uri="{BB962C8B-B14F-4D97-AF65-F5344CB8AC3E}">
        <p14:creationId xmlns:p14="http://schemas.microsoft.com/office/powerpoint/2010/main" val="417014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" grpId="0"/>
      <p:bldP spid="3" grpId="0"/>
      <p:bldP spid="5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140</Words>
  <Application>Microsoft Office PowerPoint</Application>
  <PresentationFormat>ワイド画面</PresentationFormat>
  <Paragraphs>47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9</cp:revision>
  <dcterms:created xsi:type="dcterms:W3CDTF">2024-05-05T08:55:25Z</dcterms:created>
  <dcterms:modified xsi:type="dcterms:W3CDTF">2025-07-29T07:11:23Z</dcterms:modified>
</cp:coreProperties>
</file>