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340" r:id="rId2"/>
    <p:sldId id="1005" r:id="rId3"/>
    <p:sldId id="1009" r:id="rId4"/>
    <p:sldId id="1010" r:id="rId5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72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BE6DA34-1F4A-426B-A40C-5102CFA8F0EE}" type="datetimeFigureOut">
              <a:rPr kumimoji="1" lang="ja-JP" altLang="en-US" smtClean="0"/>
              <a:t>2026/2/4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276253A-8A23-40C0-8198-E1B898DBC1B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918613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5056FFEE-F498-22E1-0D43-731EAA8DC2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dirty="0"/>
              <a:t>©</a:t>
            </a:r>
            <a:r>
              <a:rPr kumimoji="1" lang="ja-JP" altLang="en-US" dirty="0"/>
              <a:t>ニホンゴピース</a:t>
            </a:r>
          </a:p>
        </p:txBody>
      </p:sp>
    </p:spTree>
    <p:extLst>
      <p:ext uri="{BB962C8B-B14F-4D97-AF65-F5344CB8AC3E}">
        <p14:creationId xmlns:p14="http://schemas.microsoft.com/office/powerpoint/2010/main" val="26855448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B41AB692-15BF-3294-D6DE-053D00722F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1280C-7BAA-4B10-B22E-EDAF9A94FE5B}" type="datetimeFigureOut">
              <a:rPr kumimoji="1" lang="ja-JP" altLang="en-US" smtClean="0"/>
              <a:t>2026/2/4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3B8E20E2-2941-B04C-3011-29B960CABA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157B2739-A1DC-A629-76F4-6D00075500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D5396-9E41-420E-9DDD-87A7750D616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899313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8CF489D-491E-B3BA-315B-C60228C4C2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53480F8E-2F23-9484-7F5F-F5385D40392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316BFC31-80A4-3269-060A-AA9BC4BD3E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1280C-7BAA-4B10-B22E-EDAF9A94FE5B}" type="datetimeFigureOut">
              <a:rPr kumimoji="1" lang="ja-JP" altLang="en-US" smtClean="0"/>
              <a:t>2026/2/4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EE8B61A7-1F57-9191-EF5B-C0C4BB8437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1C96FA97-634F-BE5B-3E3A-54A629D875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D5396-9E41-420E-9DDD-87A7750D616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331849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8937A74-6C06-6FA0-2CFC-9D8CD953074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kumimoji="1" lang="en-US" altLang="ja-JP" dirty="0"/>
              <a:t>©</a:t>
            </a:r>
            <a:r>
              <a:rPr kumimoji="1" lang="ja-JP" altLang="en-US" dirty="0"/>
              <a:t>ニホンゴピース</a:t>
            </a:r>
          </a:p>
        </p:txBody>
      </p:sp>
    </p:spTree>
    <p:extLst>
      <p:ext uri="{BB962C8B-B14F-4D97-AF65-F5344CB8AC3E}">
        <p14:creationId xmlns:p14="http://schemas.microsoft.com/office/powerpoint/2010/main" val="27713155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2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四角形: 対角を丸める 1">
            <a:extLst>
              <a:ext uri="{FF2B5EF4-FFF2-40B4-BE49-F238E27FC236}">
                <a16:creationId xmlns:a16="http://schemas.microsoft.com/office/drawing/2014/main" id="{8D141150-93EC-4AD8-BB09-30D7788EF26D}"/>
              </a:ext>
            </a:extLst>
          </p:cNvPr>
          <p:cNvSpPr/>
          <p:nvPr/>
        </p:nvSpPr>
        <p:spPr>
          <a:xfrm>
            <a:off x="1078992" y="1903956"/>
            <a:ext cx="10200640" cy="2617940"/>
          </a:xfrm>
          <a:prstGeom prst="round2Diag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3194D6DA-E724-45A5-8D18-AC8D6D96C697}"/>
              </a:ext>
            </a:extLst>
          </p:cNvPr>
          <p:cNvSpPr txBox="1"/>
          <p:nvPr/>
        </p:nvSpPr>
        <p:spPr>
          <a:xfrm>
            <a:off x="3713501" y="2858983"/>
            <a:ext cx="589396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000" dirty="0">
                <a:latin typeface="+mn-ea"/>
              </a:rPr>
              <a:t>　</a:t>
            </a:r>
            <a:r>
              <a:rPr lang="ja-JP" altLang="en-US" sz="4000" u="sng" dirty="0">
                <a:latin typeface="+mn-ea"/>
              </a:rPr>
              <a:t>　　　</a:t>
            </a:r>
            <a:r>
              <a:rPr lang="en-US" altLang="ja-JP" sz="4000" u="sng" dirty="0">
                <a:latin typeface="+mn-ea"/>
              </a:rPr>
              <a:t>V</a:t>
            </a:r>
            <a:r>
              <a:rPr lang="ja-JP" altLang="en-US" sz="4000" u="sng" dirty="0">
                <a:latin typeface="+mn-ea"/>
              </a:rPr>
              <a:t>　　　</a:t>
            </a:r>
            <a:r>
              <a:rPr lang="ja-JP" altLang="en-US" sz="4000" dirty="0">
                <a:latin typeface="+mn-ea"/>
              </a:rPr>
              <a:t>　ましょう。</a:t>
            </a:r>
            <a:endParaRPr kumimoji="1" lang="en-US" altLang="ja-JP" sz="40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2338759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>
            <a:extLst>
              <a:ext uri="{FF2B5EF4-FFF2-40B4-BE49-F238E27FC236}">
                <a16:creationId xmlns:a16="http://schemas.microsoft.com/office/drawing/2014/main" id="{9AE6084E-806D-49BA-FD8D-528704A128E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0842" y="1227203"/>
            <a:ext cx="6280889" cy="5890078"/>
          </a:xfrm>
          <a:prstGeom prst="rect">
            <a:avLst/>
          </a:prstGeom>
        </p:spPr>
      </p:pic>
      <p:pic>
        <p:nvPicPr>
          <p:cNvPr id="9" name="図 8" descr="時計 が含まれている画像&#10;&#10;AI 生成コンテンツは誤りを含む可能性があります。">
            <a:extLst>
              <a:ext uri="{FF2B5EF4-FFF2-40B4-BE49-F238E27FC236}">
                <a16:creationId xmlns:a16="http://schemas.microsoft.com/office/drawing/2014/main" id="{10B04224-EBEE-421C-D9C3-13B99525EC9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7123" y="243213"/>
            <a:ext cx="2719583" cy="2719583"/>
          </a:xfrm>
          <a:prstGeom prst="rect">
            <a:avLst/>
          </a:prstGeom>
        </p:spPr>
      </p:pic>
      <p:sp>
        <p:nvSpPr>
          <p:cNvPr id="12" name="吹き出し: 角を丸めた四角形 11">
            <a:extLst>
              <a:ext uri="{FF2B5EF4-FFF2-40B4-BE49-F238E27FC236}">
                <a16:creationId xmlns:a16="http://schemas.microsoft.com/office/drawing/2014/main" id="{7C32A8AA-5EE8-67E1-1D5B-D665702FD532}"/>
              </a:ext>
            </a:extLst>
          </p:cNvPr>
          <p:cNvSpPr/>
          <p:nvPr/>
        </p:nvSpPr>
        <p:spPr>
          <a:xfrm>
            <a:off x="6717967" y="940086"/>
            <a:ext cx="4834966" cy="751602"/>
          </a:xfrm>
          <a:prstGeom prst="wedgeRoundRectCallout">
            <a:avLst>
              <a:gd name="adj1" fmla="val -42704"/>
              <a:gd name="adj2" fmla="val 124397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b"/>
          <a:lstStyle/>
          <a:p>
            <a:pPr algn="ctr"/>
            <a:r>
              <a:rPr kumimoji="1" lang="en-US" altLang="ja-JP" sz="3200" dirty="0">
                <a:solidFill>
                  <a:schemeClr val="tx1"/>
                </a:solidFill>
                <a:latin typeface="+mn-ea"/>
              </a:rPr>
              <a:t>8</a:t>
            </a:r>
            <a:r>
              <a:rPr kumimoji="1" lang="ja-JP" altLang="en-US" sz="3200" dirty="0">
                <a:solidFill>
                  <a:schemeClr val="tx1"/>
                </a:solidFill>
                <a:latin typeface="+mn-ea"/>
              </a:rPr>
              <a:t>時です。　はじめ</a:t>
            </a:r>
            <a:r>
              <a:rPr kumimoji="1" lang="ja-JP" altLang="en-US" sz="3200" dirty="0">
                <a:solidFill>
                  <a:srgbClr val="FF0000"/>
                </a:solidFill>
                <a:latin typeface="+mn-ea"/>
              </a:rPr>
              <a:t>ましょう。</a:t>
            </a:r>
            <a:endParaRPr kumimoji="1" lang="ja-JP" altLang="en-US" sz="3200" dirty="0">
              <a:latin typeface="+mn-ea"/>
            </a:endParaRP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8A946ED9-6E79-8B99-E3E4-AF772DCF6FE2}"/>
              </a:ext>
            </a:extLst>
          </p:cNvPr>
          <p:cNvSpPr txBox="1"/>
          <p:nvPr/>
        </p:nvSpPr>
        <p:spPr>
          <a:xfrm>
            <a:off x="7165528" y="906638"/>
            <a:ext cx="3738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/>
              <a:t>じ</a:t>
            </a:r>
          </a:p>
        </p:txBody>
      </p:sp>
    </p:spTree>
    <p:extLst>
      <p:ext uri="{BB962C8B-B14F-4D97-AF65-F5344CB8AC3E}">
        <p14:creationId xmlns:p14="http://schemas.microsoft.com/office/powerpoint/2010/main" val="950122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585F12-7FA4-E60F-1FFA-752AFF335C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>
            <a:extLst>
              <a:ext uri="{FF2B5EF4-FFF2-40B4-BE49-F238E27FC236}">
                <a16:creationId xmlns:a16="http://schemas.microsoft.com/office/drawing/2014/main" id="{0DBBC041-E36D-4D6E-EE47-E355DE23409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0842" y="1227203"/>
            <a:ext cx="6280889" cy="5890078"/>
          </a:xfrm>
          <a:prstGeom prst="rect">
            <a:avLst/>
          </a:prstGeom>
        </p:spPr>
      </p:pic>
      <p:sp>
        <p:nvSpPr>
          <p:cNvPr id="12" name="吹き出し: 角を丸めた四角形 11">
            <a:extLst>
              <a:ext uri="{FF2B5EF4-FFF2-40B4-BE49-F238E27FC236}">
                <a16:creationId xmlns:a16="http://schemas.microsoft.com/office/drawing/2014/main" id="{AC70DD27-F829-4A9C-16A3-998208330D70}"/>
              </a:ext>
            </a:extLst>
          </p:cNvPr>
          <p:cNvSpPr/>
          <p:nvPr/>
        </p:nvSpPr>
        <p:spPr>
          <a:xfrm>
            <a:off x="6717967" y="940086"/>
            <a:ext cx="4834966" cy="751602"/>
          </a:xfrm>
          <a:prstGeom prst="wedgeRoundRectCallout">
            <a:avLst>
              <a:gd name="adj1" fmla="val -42704"/>
              <a:gd name="adj2" fmla="val 124397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b"/>
          <a:lstStyle/>
          <a:p>
            <a:pPr algn="ctr"/>
            <a:r>
              <a:rPr lang="en-US" altLang="ja-JP" sz="3200" dirty="0">
                <a:solidFill>
                  <a:schemeClr val="tx1"/>
                </a:solidFill>
                <a:latin typeface="+mn-ea"/>
              </a:rPr>
              <a:t>3</a:t>
            </a:r>
            <a:r>
              <a:rPr kumimoji="1" lang="ja-JP" altLang="en-US" sz="3200" dirty="0">
                <a:solidFill>
                  <a:schemeClr val="tx1"/>
                </a:solidFill>
                <a:latin typeface="+mn-ea"/>
              </a:rPr>
              <a:t>時です。　おわり</a:t>
            </a:r>
            <a:r>
              <a:rPr kumimoji="1" lang="ja-JP" altLang="en-US" sz="3200" dirty="0">
                <a:solidFill>
                  <a:srgbClr val="FF0000"/>
                </a:solidFill>
                <a:latin typeface="+mn-ea"/>
              </a:rPr>
              <a:t>ましょう。</a:t>
            </a:r>
            <a:endParaRPr kumimoji="1" lang="ja-JP" altLang="en-US" sz="3200" dirty="0">
              <a:latin typeface="+mn-ea"/>
            </a:endParaRP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6A18D693-0AB1-B365-BCDE-D4204F12D9CC}"/>
              </a:ext>
            </a:extLst>
          </p:cNvPr>
          <p:cNvSpPr txBox="1"/>
          <p:nvPr/>
        </p:nvSpPr>
        <p:spPr>
          <a:xfrm>
            <a:off x="7141464" y="912654"/>
            <a:ext cx="3738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/>
              <a:t>じ</a:t>
            </a:r>
          </a:p>
        </p:txBody>
      </p:sp>
      <p:pic>
        <p:nvPicPr>
          <p:cNvPr id="5" name="図 4" descr="図形, 円&#10;&#10;AI 生成コンテンツは誤りを含む可能性があります。">
            <a:extLst>
              <a:ext uri="{FF2B5EF4-FFF2-40B4-BE49-F238E27FC236}">
                <a16:creationId xmlns:a16="http://schemas.microsoft.com/office/drawing/2014/main" id="{B91FE9BF-67DE-7BE2-BDBC-7B34B0865CC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676" y="292607"/>
            <a:ext cx="2576772" cy="2576772"/>
          </a:xfrm>
          <a:prstGeom prst="rect">
            <a:avLst/>
          </a:prstGeom>
        </p:spPr>
      </p:pic>
      <p:pic>
        <p:nvPicPr>
          <p:cNvPr id="8" name="図 7" descr="夕日に映る建物&#10;&#10;AI 生成コンテンツは誤りを含む可能性があります。">
            <a:extLst>
              <a:ext uri="{FF2B5EF4-FFF2-40B4-BE49-F238E27FC236}">
                <a16:creationId xmlns:a16="http://schemas.microsoft.com/office/drawing/2014/main" id="{81B5EA42-EF2C-C7FB-8855-660365590FF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105282" y="718740"/>
            <a:ext cx="381560" cy="1090171"/>
          </a:xfrm>
          <a:prstGeom prst="rect">
            <a:avLst/>
          </a:prstGeom>
        </p:spPr>
      </p:pic>
      <p:pic>
        <p:nvPicPr>
          <p:cNvPr id="11" name="図 10" descr="煙が出ているcg&#10;&#10;AI 生成コンテンツは誤りを含む可能性があります。">
            <a:extLst>
              <a:ext uri="{FF2B5EF4-FFF2-40B4-BE49-F238E27FC236}">
                <a16:creationId xmlns:a16="http://schemas.microsoft.com/office/drawing/2014/main" id="{E8BB8D43-F1A7-7AEA-AFD5-B3C4745ACFD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413276" y="1191109"/>
            <a:ext cx="355613" cy="8799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7461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51B5CE0-ACC9-08A5-5B47-D8F7BC9E37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>
            <a:extLst>
              <a:ext uri="{FF2B5EF4-FFF2-40B4-BE49-F238E27FC236}">
                <a16:creationId xmlns:a16="http://schemas.microsoft.com/office/drawing/2014/main" id="{2F3643D0-838D-B3CD-C35C-E0A4C5AB292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2868" y="1922715"/>
            <a:ext cx="6733341" cy="4750066"/>
          </a:xfrm>
          <a:prstGeom prst="rect">
            <a:avLst/>
          </a:prstGeom>
        </p:spPr>
      </p:pic>
      <p:sp>
        <p:nvSpPr>
          <p:cNvPr id="12" name="吹き出し: 角を丸めた四角形 11">
            <a:extLst>
              <a:ext uri="{FF2B5EF4-FFF2-40B4-BE49-F238E27FC236}">
                <a16:creationId xmlns:a16="http://schemas.microsoft.com/office/drawing/2014/main" id="{CACA6379-5CEE-613C-1285-F55E57C62F6D}"/>
              </a:ext>
            </a:extLst>
          </p:cNvPr>
          <p:cNvSpPr/>
          <p:nvPr/>
        </p:nvSpPr>
        <p:spPr>
          <a:xfrm>
            <a:off x="6002087" y="1296269"/>
            <a:ext cx="4834966" cy="751602"/>
          </a:xfrm>
          <a:prstGeom prst="wedgeRoundRectCallout">
            <a:avLst>
              <a:gd name="adj1" fmla="val -42704"/>
              <a:gd name="adj2" fmla="val 124397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b"/>
          <a:lstStyle/>
          <a:p>
            <a:pPr algn="ctr"/>
            <a:r>
              <a:rPr kumimoji="1" lang="ja-JP" altLang="en-US" sz="3200" dirty="0">
                <a:solidFill>
                  <a:schemeClr val="tx1"/>
                </a:solidFill>
                <a:latin typeface="+mn-ea"/>
              </a:rPr>
              <a:t>あそこで　やすみ</a:t>
            </a:r>
            <a:r>
              <a:rPr kumimoji="1" lang="ja-JP" altLang="en-US" sz="3200" dirty="0">
                <a:solidFill>
                  <a:srgbClr val="FF0000"/>
                </a:solidFill>
                <a:latin typeface="+mn-ea"/>
              </a:rPr>
              <a:t>ましょう。</a:t>
            </a:r>
            <a:endParaRPr kumimoji="1" lang="ja-JP" altLang="en-US" sz="3200" dirty="0">
              <a:latin typeface="+mn-ea"/>
            </a:endParaRPr>
          </a:p>
        </p:txBody>
      </p:sp>
      <p:pic>
        <p:nvPicPr>
          <p:cNvPr id="1026" name="Picture 2" descr="カフェ・喫茶店のイラスト（建物）">
            <a:extLst>
              <a:ext uri="{FF2B5EF4-FFF2-40B4-BE49-F238E27FC236}">
                <a16:creationId xmlns:a16="http://schemas.microsoft.com/office/drawing/2014/main" id="{7E29655B-0EEC-4A09-639C-B4B5B48F6E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4233" y="446791"/>
            <a:ext cx="2599824" cy="2599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73061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theme/theme1.xml><?xml version="1.0" encoding="utf-8"?>
<a:theme xmlns:a="http://schemas.openxmlformats.org/drawingml/2006/main" name="Office テーマ">
  <a:themeElements>
    <a:clrScheme name="マーキー">
      <a:dk1>
        <a:srgbClr val="000000"/>
      </a:dk1>
      <a:lt1>
        <a:sysClr val="window" lastClr="FFFFFF"/>
      </a:lt1>
      <a:dk2>
        <a:srgbClr val="5E5E5E"/>
      </a:dk2>
      <a:lt2>
        <a:srgbClr val="DDDDDD"/>
      </a:lt2>
      <a:accent1>
        <a:srgbClr val="418AB3"/>
      </a:accent1>
      <a:accent2>
        <a:srgbClr val="A6B727"/>
      </a:accent2>
      <a:accent3>
        <a:srgbClr val="F69200"/>
      </a:accent3>
      <a:accent4>
        <a:srgbClr val="838383"/>
      </a:accent4>
      <a:accent5>
        <a:srgbClr val="FEC306"/>
      </a:accent5>
      <a:accent6>
        <a:srgbClr val="DF5327"/>
      </a:accent6>
      <a:hlink>
        <a:srgbClr val="F59E00"/>
      </a:hlink>
      <a:folHlink>
        <a:srgbClr val="B2B2B2"/>
      </a:folHlink>
    </a:clrScheme>
    <a:fontScheme name="ユーザー定義 2">
      <a:majorFont>
        <a:latin typeface="UD デジタル 教科書体 NK-B"/>
        <a:ea typeface="UD デジタル 教科書体 NK-B"/>
        <a:cs typeface=""/>
      </a:majorFont>
      <a:minorFont>
        <a:latin typeface="UD デジタル 教科書体 NK-B"/>
        <a:ea typeface="UD デジタル 教科書体 NK-B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游ゴシック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774</TotalTime>
  <Words>23</Words>
  <Application>Microsoft Office PowerPoint</Application>
  <PresentationFormat>ワイド画面</PresentationFormat>
  <Paragraphs>6</Paragraphs>
  <Slides>4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4</vt:i4>
      </vt:variant>
    </vt:vector>
  </HeadingPairs>
  <TitlesOfParts>
    <vt:vector size="8" baseType="lpstr">
      <vt:lpstr>UD デジタル 教科書体 NK-B</vt:lpstr>
      <vt:lpstr>游ゴシック</vt:lpstr>
      <vt:lpstr>Arial</vt:lpstr>
      <vt:lpstr>Office テーマ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ニホンゴピース</dc:creator>
  <cp:lastModifiedBy>ニホンゴピース</cp:lastModifiedBy>
  <cp:revision>17</cp:revision>
  <dcterms:created xsi:type="dcterms:W3CDTF">2024-05-05T08:55:25Z</dcterms:created>
  <dcterms:modified xsi:type="dcterms:W3CDTF">2026-02-04T04:46:33Z</dcterms:modified>
</cp:coreProperties>
</file>