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768" r:id="rId2"/>
    <p:sldId id="763" r:id="rId3"/>
    <p:sldId id="767" r:id="rId4"/>
    <p:sldId id="769" r:id="rId5"/>
    <p:sldId id="771" r:id="rId6"/>
    <p:sldId id="772" r:id="rId7"/>
    <p:sldId id="773" r:id="rId8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 varScale="1">
        <p:scale>
          <a:sx n="70" d="100"/>
          <a:sy n="70" d="100"/>
        </p:scale>
        <p:origin x="500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C3E5E4-5021-4934-915A-5D82B361F756}" type="datetimeFigureOut">
              <a:rPr kumimoji="1" lang="ja-JP" altLang="en-US" smtClean="0"/>
              <a:t>2026/1/3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B81347-E01F-4FCA-BE5D-142CFDD0591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933739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B81347-E01F-4FCA-BE5D-142CFDD05919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873179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056FFEE-F498-22E1-0D43-731EAA8DC2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dirty="0"/>
              <a:t>©</a:t>
            </a:r>
            <a:r>
              <a:rPr kumimoji="1"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6855448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B983CA71-40C4-463B-B12C-07AD19E8D8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63EC6-BB0A-45D8-AFA8-B8C5EFDA74D7}" type="datetimeFigureOut">
              <a:rPr kumimoji="1" lang="ja-JP" altLang="en-US" smtClean="0"/>
              <a:t>2026/1/3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50838BB2-A4F3-4022-9561-341A66FCD9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89E04183-C04D-4746-8E7D-5A772300BD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4F41B8-E282-4CA4-902E-32F9E0F946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212075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414E928-DA1E-4467-A728-8365AA7080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BABDDC1-AD63-4217-81D8-9FED5029A2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B9A47E3-53B8-4406-81E0-91FD61D63E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63EC6-BB0A-45D8-AFA8-B8C5EFDA74D7}" type="datetimeFigureOut">
              <a:rPr kumimoji="1" lang="ja-JP" altLang="en-US" smtClean="0"/>
              <a:t>2026/1/3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034EF62-526B-4A3D-B943-48F571A434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25796F9-D9EA-4CC4-BD19-853A187137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4F41B8-E282-4CA4-902E-32F9E0F946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658703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8937A74-6C06-6FA0-2CFC-9D8CD95307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kumimoji="1" lang="en-US" altLang="ja-JP" dirty="0"/>
              <a:t>©</a:t>
            </a:r>
            <a:r>
              <a:rPr kumimoji="1"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771315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四角形: 対角を丸める 17">
            <a:extLst>
              <a:ext uri="{FF2B5EF4-FFF2-40B4-BE49-F238E27FC236}">
                <a16:creationId xmlns:a16="http://schemas.microsoft.com/office/drawing/2014/main" id="{CB2989C7-883E-4C79-B3B6-33BE816C0C38}"/>
              </a:ext>
            </a:extLst>
          </p:cNvPr>
          <p:cNvSpPr/>
          <p:nvPr/>
        </p:nvSpPr>
        <p:spPr>
          <a:xfrm>
            <a:off x="1061081" y="999067"/>
            <a:ext cx="10089717" cy="4309533"/>
          </a:xfrm>
          <a:prstGeom prst="round2Diag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00" dirty="0"/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C8FBB2F4-7FD8-4EE9-B44F-F61DAC4E99B5}"/>
              </a:ext>
            </a:extLst>
          </p:cNvPr>
          <p:cNvSpPr txBox="1"/>
          <p:nvPr/>
        </p:nvSpPr>
        <p:spPr>
          <a:xfrm>
            <a:off x="3915591" y="2859613"/>
            <a:ext cx="72153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400" u="sng" dirty="0">
                <a:latin typeface="+mn-ea"/>
              </a:rPr>
              <a:t>　　　　　　</a:t>
            </a:r>
            <a:r>
              <a:rPr lang="ja-JP" altLang="en-US" sz="4400" dirty="0">
                <a:latin typeface="+mn-ea"/>
              </a:rPr>
              <a:t>　</a:t>
            </a:r>
            <a:r>
              <a:rPr lang="ja-JP" altLang="en-US" sz="4400" dirty="0">
                <a:solidFill>
                  <a:srgbClr val="FF0000"/>
                </a:solidFill>
                <a:latin typeface="+mn-ea"/>
              </a:rPr>
              <a:t>の</a:t>
            </a:r>
            <a:r>
              <a:rPr lang="ja-JP" altLang="en-US" sz="4400" dirty="0">
                <a:latin typeface="+mn-ea"/>
              </a:rPr>
              <a:t>　</a:t>
            </a:r>
            <a:r>
              <a:rPr lang="ja-JP" altLang="en-US" sz="4400" u="sng" dirty="0">
                <a:latin typeface="+mn-ea"/>
              </a:rPr>
              <a:t>　　　　　　</a:t>
            </a:r>
            <a:r>
              <a:rPr lang="ja-JP" altLang="en-US" sz="4400" dirty="0">
                <a:latin typeface="+mn-ea"/>
              </a:rPr>
              <a:t>  です。</a:t>
            </a:r>
            <a:endParaRPr kumimoji="1" lang="en-US" altLang="ja-JP" sz="4400" dirty="0">
              <a:latin typeface="+mn-ea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8C046953-6BA0-43E6-B244-4D8A79653A05}"/>
              </a:ext>
            </a:extLst>
          </p:cNvPr>
          <p:cNvSpPr txBox="1"/>
          <p:nvPr/>
        </p:nvSpPr>
        <p:spPr>
          <a:xfrm>
            <a:off x="1658887" y="2182504"/>
            <a:ext cx="1899324" cy="2123658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kumimoji="1" lang="ja-JP" altLang="en-US" sz="4400" dirty="0">
                <a:latin typeface="+mn-ea"/>
              </a:rPr>
              <a:t>これは</a:t>
            </a:r>
            <a:r>
              <a:rPr lang="ja-JP" altLang="en-US" sz="4400" dirty="0">
                <a:latin typeface="+mn-ea"/>
              </a:rPr>
              <a:t>あれは</a:t>
            </a:r>
            <a:endParaRPr lang="en-US" altLang="ja-JP" sz="4400" dirty="0">
              <a:latin typeface="+mn-ea"/>
            </a:endParaRPr>
          </a:p>
          <a:p>
            <a:pPr algn="ctr"/>
            <a:r>
              <a:rPr lang="ja-JP" altLang="en-US" sz="4400" dirty="0">
                <a:latin typeface="+mn-ea"/>
              </a:rPr>
              <a:t>それは</a:t>
            </a:r>
            <a:endParaRPr kumimoji="1" lang="ja-JP" altLang="en-US" sz="4000" dirty="0">
              <a:latin typeface="+mn-ea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35527DF2-11C2-ED6E-C1A9-1025F21792E0}"/>
              </a:ext>
            </a:extLst>
          </p:cNvPr>
          <p:cNvSpPr txBox="1"/>
          <p:nvPr/>
        </p:nvSpPr>
        <p:spPr>
          <a:xfrm>
            <a:off x="4296074" y="3596043"/>
            <a:ext cx="163859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000" dirty="0">
                <a:solidFill>
                  <a:schemeClr val="accent1"/>
                </a:solidFill>
                <a:latin typeface="+mn-ea"/>
              </a:rPr>
              <a:t>製造国</a:t>
            </a:r>
            <a:endParaRPr kumimoji="1" lang="en-US" altLang="ja-JP" sz="2000" dirty="0">
              <a:solidFill>
                <a:schemeClr val="accent1"/>
              </a:solidFill>
              <a:latin typeface="+mn-ea"/>
            </a:endParaRPr>
          </a:p>
          <a:p>
            <a:r>
              <a:rPr lang="en-US" altLang="ja-JP" sz="2000" dirty="0">
                <a:solidFill>
                  <a:schemeClr val="accent1"/>
                </a:solidFill>
                <a:latin typeface="+mn-ea"/>
              </a:rPr>
              <a:t>Brand</a:t>
            </a:r>
          </a:p>
          <a:p>
            <a:r>
              <a:rPr kumimoji="1" lang="en-US" altLang="ja-JP" sz="2000" dirty="0">
                <a:solidFill>
                  <a:schemeClr val="accent1"/>
                </a:solidFill>
                <a:latin typeface="+mn-ea"/>
              </a:rPr>
              <a:t>Maker</a:t>
            </a:r>
            <a:r>
              <a:rPr lang="ja-JP" altLang="en-US" sz="2000" dirty="0">
                <a:solidFill>
                  <a:schemeClr val="accent1"/>
                </a:solidFill>
                <a:latin typeface="+mn-ea"/>
              </a:rPr>
              <a:t>　など</a:t>
            </a:r>
            <a:endParaRPr lang="en-US" altLang="ja-JP" sz="20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F87A8946-5331-6892-D8D8-F82E2041503E}"/>
              </a:ext>
            </a:extLst>
          </p:cNvPr>
          <p:cNvSpPr txBox="1"/>
          <p:nvPr/>
        </p:nvSpPr>
        <p:spPr>
          <a:xfrm>
            <a:off x="7579753" y="2672713"/>
            <a:ext cx="73289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5400" dirty="0">
                <a:latin typeface="+mn-ea"/>
              </a:rPr>
              <a:t>N</a:t>
            </a:r>
            <a:endParaRPr kumimoji="1" lang="ja-JP" altLang="en-US" sz="5400" dirty="0">
              <a:latin typeface="+mn-ea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682AF1F5-499F-1E0E-702D-3BD8EB51F8F6}"/>
              </a:ext>
            </a:extLst>
          </p:cNvPr>
          <p:cNvSpPr txBox="1"/>
          <p:nvPr/>
        </p:nvSpPr>
        <p:spPr>
          <a:xfrm>
            <a:off x="4428323" y="2689888"/>
            <a:ext cx="73289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5400" dirty="0">
                <a:latin typeface="+mn-ea"/>
              </a:rPr>
              <a:t>N</a:t>
            </a:r>
            <a:endParaRPr kumimoji="1" lang="ja-JP" altLang="en-US" sz="54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6631079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9BEF4D0F-34AE-4847-369D-EBA1EF3524E4}"/>
              </a:ext>
            </a:extLst>
          </p:cNvPr>
          <p:cNvSpPr txBox="1"/>
          <p:nvPr/>
        </p:nvSpPr>
        <p:spPr>
          <a:xfrm>
            <a:off x="2328782" y="401211"/>
            <a:ext cx="753443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dirty="0">
                <a:latin typeface="+mn-ea"/>
              </a:rPr>
              <a:t>これは　イタリア</a:t>
            </a:r>
            <a:r>
              <a:rPr kumimoji="1" lang="ja-JP" altLang="en-US" sz="4400" dirty="0">
                <a:solidFill>
                  <a:srgbClr val="FF0000"/>
                </a:solidFill>
                <a:latin typeface="+mn-ea"/>
              </a:rPr>
              <a:t>の</a:t>
            </a:r>
            <a:r>
              <a:rPr kumimoji="1" lang="ja-JP" altLang="en-US" sz="4400" dirty="0">
                <a:solidFill>
                  <a:schemeClr val="accent5">
                    <a:lumMod val="75000"/>
                  </a:schemeClr>
                </a:solidFill>
                <a:latin typeface="+mn-ea"/>
              </a:rPr>
              <a:t>　</a:t>
            </a:r>
            <a:r>
              <a:rPr lang="ja-JP" altLang="en-US" sz="4400" dirty="0">
                <a:latin typeface="+mn-ea"/>
              </a:rPr>
              <a:t>ワイン</a:t>
            </a:r>
            <a:r>
              <a:rPr kumimoji="1" lang="ja-JP" altLang="en-US" sz="4400" dirty="0">
                <a:latin typeface="+mn-ea"/>
              </a:rPr>
              <a:t>です。</a:t>
            </a: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CA531EB3-86C2-95B7-94B8-27E0DFF404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6145" y="1427589"/>
            <a:ext cx="3558159" cy="5029200"/>
          </a:xfrm>
          <a:prstGeom prst="rect">
            <a:avLst/>
          </a:prstGeom>
        </p:spPr>
      </p:pic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0CACFC60-3B9F-2584-0A8B-29061575FF31}"/>
              </a:ext>
            </a:extLst>
          </p:cNvPr>
          <p:cNvSpPr txBox="1"/>
          <p:nvPr/>
        </p:nvSpPr>
        <p:spPr>
          <a:xfrm>
            <a:off x="3959019" y="5168801"/>
            <a:ext cx="116089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100" dirty="0"/>
              <a:t>Made in Italy</a:t>
            </a:r>
            <a:endParaRPr kumimoji="1" lang="ja-JP" altLang="en-US" sz="1100" dirty="0"/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1224A1E5-6FBA-289C-AE5E-99B6EAB542F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77805" y="1753535"/>
            <a:ext cx="3182388" cy="2188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461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DBAB8F-1EC3-C9D9-6F8F-3F4D8D5A20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6EE63A6E-9B52-464A-EB40-AA1BCB5A01D3}"/>
              </a:ext>
            </a:extLst>
          </p:cNvPr>
          <p:cNvSpPr txBox="1"/>
          <p:nvPr/>
        </p:nvSpPr>
        <p:spPr>
          <a:xfrm>
            <a:off x="2863595" y="580334"/>
            <a:ext cx="597791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dirty="0">
                <a:latin typeface="+mn-ea"/>
              </a:rPr>
              <a:t>これは　日本</a:t>
            </a:r>
            <a:r>
              <a:rPr kumimoji="1" lang="ja-JP" altLang="en-US" sz="4400" dirty="0">
                <a:solidFill>
                  <a:srgbClr val="FF0000"/>
                </a:solidFill>
                <a:latin typeface="+mn-ea"/>
              </a:rPr>
              <a:t>の</a:t>
            </a:r>
            <a:r>
              <a:rPr kumimoji="1" lang="ja-JP" altLang="en-US" sz="4400" dirty="0">
                <a:solidFill>
                  <a:schemeClr val="accent5">
                    <a:lumMod val="75000"/>
                  </a:schemeClr>
                </a:solidFill>
                <a:latin typeface="+mn-ea"/>
              </a:rPr>
              <a:t>　</a:t>
            </a:r>
            <a:r>
              <a:rPr lang="ja-JP" altLang="en-US" sz="4400" dirty="0">
                <a:latin typeface="+mn-ea"/>
              </a:rPr>
              <a:t>車</a:t>
            </a:r>
            <a:r>
              <a:rPr kumimoji="1" lang="ja-JP" altLang="en-US" sz="4400" dirty="0">
                <a:latin typeface="+mn-ea"/>
              </a:rPr>
              <a:t>です。</a:t>
            </a: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41078024-89F4-A2BF-1FE1-861FE45A62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7841" y="2345535"/>
            <a:ext cx="6850143" cy="4076064"/>
          </a:xfrm>
          <a:prstGeom prst="rect">
            <a:avLst/>
          </a:prstGeom>
        </p:spPr>
      </p:pic>
      <p:pic>
        <p:nvPicPr>
          <p:cNvPr id="11" name="図 10" descr="バブル チャート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0B3E2A15-DF07-AD2C-4512-8541090BB2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1350" y="1735667"/>
            <a:ext cx="3441969" cy="234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7399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四角形: 対角を丸める 17">
            <a:extLst>
              <a:ext uri="{FF2B5EF4-FFF2-40B4-BE49-F238E27FC236}">
                <a16:creationId xmlns:a16="http://schemas.microsoft.com/office/drawing/2014/main" id="{CB2989C7-883E-4C79-B3B6-33BE816C0C38}"/>
              </a:ext>
            </a:extLst>
          </p:cNvPr>
          <p:cNvSpPr/>
          <p:nvPr/>
        </p:nvSpPr>
        <p:spPr>
          <a:xfrm>
            <a:off x="315817" y="856852"/>
            <a:ext cx="11560366" cy="5194776"/>
          </a:xfrm>
          <a:prstGeom prst="round2Diag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00" dirty="0">
              <a:latin typeface="+mn-ea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C8FBB2F4-7FD8-4EE9-B44F-F61DAC4E99B5}"/>
              </a:ext>
            </a:extLst>
          </p:cNvPr>
          <p:cNvSpPr txBox="1"/>
          <p:nvPr/>
        </p:nvSpPr>
        <p:spPr>
          <a:xfrm>
            <a:off x="3988806" y="1748212"/>
            <a:ext cx="824549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400" u="sng" dirty="0">
                <a:latin typeface="+mn-ea"/>
              </a:rPr>
              <a:t>　　　　　　</a:t>
            </a:r>
            <a:r>
              <a:rPr lang="ja-JP" altLang="en-US" sz="4400" dirty="0">
                <a:latin typeface="+mn-ea"/>
              </a:rPr>
              <a:t>　</a:t>
            </a:r>
            <a:r>
              <a:rPr lang="ja-JP" altLang="en-US" sz="4400" dirty="0">
                <a:solidFill>
                  <a:srgbClr val="FF0000"/>
                </a:solidFill>
                <a:latin typeface="+mn-ea"/>
              </a:rPr>
              <a:t>の</a:t>
            </a:r>
            <a:r>
              <a:rPr lang="ja-JP" altLang="en-US" sz="4400" dirty="0">
                <a:latin typeface="+mn-ea"/>
              </a:rPr>
              <a:t>　</a:t>
            </a:r>
            <a:r>
              <a:rPr lang="ja-JP" altLang="en-US" sz="4400" u="sng" dirty="0">
                <a:latin typeface="+mn-ea"/>
              </a:rPr>
              <a:t>　　　　　　</a:t>
            </a:r>
            <a:r>
              <a:rPr lang="ja-JP" altLang="en-US" sz="4400" dirty="0">
                <a:latin typeface="+mn-ea"/>
              </a:rPr>
              <a:t>  です</a:t>
            </a:r>
            <a:r>
              <a:rPr lang="ja-JP" altLang="en-US" sz="4400" dirty="0">
                <a:solidFill>
                  <a:srgbClr val="FF0000"/>
                </a:solidFill>
                <a:latin typeface="+mn-ea"/>
              </a:rPr>
              <a:t>か</a:t>
            </a:r>
            <a:r>
              <a:rPr lang="ja-JP" altLang="en-US" sz="4400" dirty="0">
                <a:latin typeface="+mn-ea"/>
              </a:rPr>
              <a:t>。</a:t>
            </a:r>
            <a:endParaRPr kumimoji="1" lang="en-US" altLang="ja-JP" sz="4400" dirty="0">
              <a:latin typeface="+mn-ea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8C046953-6BA0-43E6-B244-4D8A79653A05}"/>
              </a:ext>
            </a:extLst>
          </p:cNvPr>
          <p:cNvSpPr txBox="1"/>
          <p:nvPr/>
        </p:nvSpPr>
        <p:spPr>
          <a:xfrm>
            <a:off x="2103164" y="1125907"/>
            <a:ext cx="1885642" cy="2123658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ja-JP" altLang="en-US" sz="4400" dirty="0">
                <a:latin typeface="+mn-ea"/>
              </a:rPr>
              <a:t>これは</a:t>
            </a:r>
            <a:r>
              <a:rPr lang="ja-JP" altLang="en-US" sz="4400" dirty="0">
                <a:latin typeface="+mn-ea"/>
              </a:rPr>
              <a:t>あれは</a:t>
            </a:r>
            <a:endParaRPr lang="en-US" altLang="ja-JP" sz="4400" dirty="0">
              <a:latin typeface="+mn-ea"/>
            </a:endParaRPr>
          </a:p>
          <a:p>
            <a:r>
              <a:rPr lang="ja-JP" altLang="en-US" sz="4400" dirty="0">
                <a:latin typeface="+mn-ea"/>
              </a:rPr>
              <a:t>それは</a:t>
            </a:r>
            <a:endParaRPr kumimoji="1" lang="ja-JP" altLang="en-US" sz="4000" dirty="0">
              <a:latin typeface="+mn-ea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35527DF2-11C2-ED6E-C1A9-1025F21792E0}"/>
              </a:ext>
            </a:extLst>
          </p:cNvPr>
          <p:cNvSpPr txBox="1"/>
          <p:nvPr/>
        </p:nvSpPr>
        <p:spPr>
          <a:xfrm>
            <a:off x="4225996" y="1618270"/>
            <a:ext cx="136287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dirty="0">
                <a:solidFill>
                  <a:schemeClr val="accent1"/>
                </a:solidFill>
                <a:latin typeface="+mn-ea"/>
              </a:rPr>
              <a:t>？？？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95CADC38-A9FC-3B72-01A9-B3DBA485C805}"/>
              </a:ext>
            </a:extLst>
          </p:cNvPr>
          <p:cNvSpPr txBox="1"/>
          <p:nvPr/>
        </p:nvSpPr>
        <p:spPr>
          <a:xfrm>
            <a:off x="2601557" y="4265876"/>
            <a:ext cx="824549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400" u="sng" dirty="0">
                <a:latin typeface="+mn-ea"/>
              </a:rPr>
              <a:t>　　　　　　</a:t>
            </a:r>
            <a:r>
              <a:rPr lang="ja-JP" altLang="en-US" sz="4400" dirty="0">
                <a:latin typeface="+mn-ea"/>
              </a:rPr>
              <a:t>　</a:t>
            </a:r>
            <a:r>
              <a:rPr lang="ja-JP" altLang="en-US" sz="4400" dirty="0">
                <a:solidFill>
                  <a:srgbClr val="FF0000"/>
                </a:solidFill>
                <a:latin typeface="+mn-ea"/>
              </a:rPr>
              <a:t>の</a:t>
            </a:r>
            <a:r>
              <a:rPr lang="ja-JP" altLang="en-US" sz="4400" dirty="0">
                <a:latin typeface="+mn-ea"/>
              </a:rPr>
              <a:t>　</a:t>
            </a:r>
            <a:r>
              <a:rPr lang="ja-JP" altLang="en-US" sz="4400" u="sng" dirty="0">
                <a:latin typeface="+mn-ea"/>
              </a:rPr>
              <a:t>　　　　　　</a:t>
            </a:r>
            <a:r>
              <a:rPr lang="ja-JP" altLang="en-US" sz="4400" dirty="0">
                <a:latin typeface="+mn-ea"/>
              </a:rPr>
              <a:t>  です。</a:t>
            </a:r>
            <a:endParaRPr kumimoji="1" lang="en-US" altLang="ja-JP" sz="4400" dirty="0">
              <a:latin typeface="+mn-ea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C5A174B1-4FED-53DC-48DC-CFD29C168C7D}"/>
              </a:ext>
            </a:extLst>
          </p:cNvPr>
          <p:cNvSpPr txBox="1"/>
          <p:nvPr/>
        </p:nvSpPr>
        <p:spPr>
          <a:xfrm>
            <a:off x="4392377" y="1625030"/>
            <a:ext cx="11576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dirty="0">
                <a:solidFill>
                  <a:srgbClr val="FF0000"/>
                </a:solidFill>
                <a:latin typeface="+mn-ea"/>
              </a:rPr>
              <a:t>どこ</a:t>
            </a: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6CF85875-1745-FEDD-E110-BE50E829C46E}"/>
              </a:ext>
            </a:extLst>
          </p:cNvPr>
          <p:cNvSpPr/>
          <p:nvPr/>
        </p:nvSpPr>
        <p:spPr>
          <a:xfrm>
            <a:off x="5706829" y="3965793"/>
            <a:ext cx="2034945" cy="1297884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D7AF9761-9170-10B7-2F0A-2DD7D9C8D32C}"/>
              </a:ext>
            </a:extLst>
          </p:cNvPr>
          <p:cNvSpPr txBox="1"/>
          <p:nvPr/>
        </p:nvSpPr>
        <p:spPr>
          <a:xfrm>
            <a:off x="1139732" y="1655878"/>
            <a:ext cx="651581" cy="58477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kumimoji="1" lang="en-US" altLang="ja-JP" sz="3200" dirty="0">
                <a:latin typeface="+mn-ea"/>
              </a:rPr>
              <a:t>Q</a:t>
            </a:r>
            <a:endParaRPr kumimoji="1" lang="ja-JP" altLang="en-US" sz="3200" dirty="0">
              <a:latin typeface="+mn-ea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899E54AC-01A2-66B5-4FAF-18ECA39F595A}"/>
              </a:ext>
            </a:extLst>
          </p:cNvPr>
          <p:cNvSpPr txBox="1"/>
          <p:nvPr/>
        </p:nvSpPr>
        <p:spPr>
          <a:xfrm>
            <a:off x="1188850" y="4366897"/>
            <a:ext cx="612953" cy="58477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ja-JP" sz="3200" dirty="0">
                <a:latin typeface="+mn-ea"/>
              </a:rPr>
              <a:t>A</a:t>
            </a:r>
            <a:endParaRPr kumimoji="1" lang="ja-JP" altLang="en-US" sz="3200" dirty="0">
              <a:latin typeface="+mn-ea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B9CAB0E8-FDBF-BDB3-3953-C74AB1343009}"/>
              </a:ext>
            </a:extLst>
          </p:cNvPr>
          <p:cNvSpPr txBox="1"/>
          <p:nvPr/>
        </p:nvSpPr>
        <p:spPr>
          <a:xfrm>
            <a:off x="7558417" y="1594323"/>
            <a:ext cx="73289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5400" dirty="0">
                <a:latin typeface="+mn-ea"/>
              </a:rPr>
              <a:t>N</a:t>
            </a:r>
            <a:endParaRPr kumimoji="1" lang="ja-JP" altLang="en-US" sz="5400" dirty="0">
              <a:latin typeface="+mn-ea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9638B27-1AE2-A200-F300-A3CEC46A2912}"/>
              </a:ext>
            </a:extLst>
          </p:cNvPr>
          <p:cNvSpPr txBox="1"/>
          <p:nvPr/>
        </p:nvSpPr>
        <p:spPr>
          <a:xfrm>
            <a:off x="3090021" y="4111987"/>
            <a:ext cx="73289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5400" dirty="0">
                <a:latin typeface="+mn-ea"/>
              </a:rPr>
              <a:t>N</a:t>
            </a:r>
            <a:endParaRPr kumimoji="1" lang="ja-JP" altLang="en-US" sz="5400" dirty="0">
              <a:latin typeface="+mn-ea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01A380A8-B8FE-6BB5-3A24-B17FD56E7F1B}"/>
              </a:ext>
            </a:extLst>
          </p:cNvPr>
          <p:cNvSpPr txBox="1"/>
          <p:nvPr/>
        </p:nvSpPr>
        <p:spPr>
          <a:xfrm>
            <a:off x="6357854" y="4131927"/>
            <a:ext cx="73289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5400" dirty="0">
                <a:latin typeface="+mn-ea"/>
              </a:rPr>
              <a:t>N</a:t>
            </a:r>
            <a:endParaRPr kumimoji="1" lang="ja-JP" altLang="en-US" sz="5400" dirty="0">
              <a:latin typeface="+mn-ea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07312792-941C-4335-9DDF-0CE1242E35E0}"/>
              </a:ext>
            </a:extLst>
          </p:cNvPr>
          <p:cNvSpPr txBox="1"/>
          <p:nvPr/>
        </p:nvSpPr>
        <p:spPr>
          <a:xfrm>
            <a:off x="3003619" y="4997788"/>
            <a:ext cx="163859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000" dirty="0">
                <a:solidFill>
                  <a:schemeClr val="accent1"/>
                </a:solidFill>
                <a:latin typeface="+mn-ea"/>
              </a:rPr>
              <a:t>製造国</a:t>
            </a:r>
            <a:endParaRPr kumimoji="1" lang="en-US" altLang="ja-JP" sz="2000" dirty="0">
              <a:solidFill>
                <a:schemeClr val="accent1"/>
              </a:solidFill>
              <a:latin typeface="+mn-ea"/>
            </a:endParaRPr>
          </a:p>
          <a:p>
            <a:r>
              <a:rPr lang="en-US" altLang="ja-JP" sz="2000" dirty="0">
                <a:solidFill>
                  <a:schemeClr val="accent1"/>
                </a:solidFill>
                <a:latin typeface="+mn-ea"/>
              </a:rPr>
              <a:t>Brand</a:t>
            </a:r>
          </a:p>
          <a:p>
            <a:r>
              <a:rPr kumimoji="1" lang="en-US" altLang="ja-JP" sz="2000" dirty="0">
                <a:solidFill>
                  <a:schemeClr val="accent1"/>
                </a:solidFill>
                <a:latin typeface="+mn-ea"/>
              </a:rPr>
              <a:t>Maker</a:t>
            </a:r>
            <a:r>
              <a:rPr lang="ja-JP" altLang="en-US" sz="2000" dirty="0">
                <a:solidFill>
                  <a:schemeClr val="accent1"/>
                </a:solidFill>
                <a:latin typeface="+mn-ea"/>
              </a:rPr>
              <a:t>　など</a:t>
            </a:r>
            <a:endParaRPr lang="en-US" altLang="ja-JP" sz="20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CF923CCE-732C-8D67-D77F-760862B88768}"/>
              </a:ext>
            </a:extLst>
          </p:cNvPr>
          <p:cNvSpPr txBox="1"/>
          <p:nvPr/>
        </p:nvSpPr>
        <p:spPr>
          <a:xfrm>
            <a:off x="5920380" y="3587405"/>
            <a:ext cx="157126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dirty="0">
                <a:solidFill>
                  <a:schemeClr val="accent1"/>
                </a:solidFill>
                <a:latin typeface="+mn-ea"/>
              </a:rPr>
              <a:t>Cancel ok!</a:t>
            </a:r>
          </a:p>
        </p:txBody>
      </p:sp>
    </p:spTree>
    <p:extLst>
      <p:ext uri="{BB962C8B-B14F-4D97-AF65-F5344CB8AC3E}">
        <p14:creationId xmlns:p14="http://schemas.microsoft.com/office/powerpoint/2010/main" val="3376080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C3DF54-E6F3-E67A-A454-24E7B04339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DB0B59D5-9CF5-2633-AEFB-3F2AEC7302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6826" y="1153409"/>
            <a:ext cx="5678347" cy="4485894"/>
          </a:xfrm>
          <a:prstGeom prst="rect">
            <a:avLst/>
          </a:prstGeom>
        </p:spPr>
      </p:pic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1E5F03C7-1F0B-C12B-C665-1823355FB5CC}"/>
              </a:ext>
            </a:extLst>
          </p:cNvPr>
          <p:cNvSpPr txBox="1"/>
          <p:nvPr/>
        </p:nvSpPr>
        <p:spPr>
          <a:xfrm>
            <a:off x="1685359" y="430953"/>
            <a:ext cx="651581" cy="58477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kumimoji="1" lang="en-US" altLang="ja-JP" sz="3200" dirty="0">
                <a:latin typeface="+mn-ea"/>
              </a:rPr>
              <a:t>Q</a:t>
            </a:r>
            <a:endParaRPr kumimoji="1" lang="ja-JP" altLang="en-US" sz="3200" dirty="0">
              <a:latin typeface="+mn-ea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8C77A689-C6DF-726E-01FF-3FEABFF0DBAA}"/>
              </a:ext>
            </a:extLst>
          </p:cNvPr>
          <p:cNvSpPr txBox="1"/>
          <p:nvPr/>
        </p:nvSpPr>
        <p:spPr>
          <a:xfrm>
            <a:off x="2607563" y="383968"/>
            <a:ext cx="724749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dirty="0">
                <a:latin typeface="+mn-ea"/>
              </a:rPr>
              <a:t>これは　</a:t>
            </a:r>
            <a:r>
              <a:rPr kumimoji="1" lang="ja-JP" altLang="en-US" sz="4400" dirty="0">
                <a:solidFill>
                  <a:srgbClr val="FF0000"/>
                </a:solidFill>
                <a:latin typeface="+mn-ea"/>
              </a:rPr>
              <a:t>どこの</a:t>
            </a:r>
            <a:r>
              <a:rPr kumimoji="1" lang="ja-JP" altLang="en-US" sz="4400" dirty="0">
                <a:solidFill>
                  <a:schemeClr val="accent5">
                    <a:lumMod val="75000"/>
                  </a:schemeClr>
                </a:solidFill>
                <a:latin typeface="+mn-ea"/>
              </a:rPr>
              <a:t>　</a:t>
            </a:r>
            <a:r>
              <a:rPr lang="ja-JP" altLang="en-US" sz="4400" dirty="0">
                <a:latin typeface="+mn-ea"/>
              </a:rPr>
              <a:t>カメラ</a:t>
            </a:r>
            <a:r>
              <a:rPr kumimoji="1" lang="ja-JP" altLang="en-US" sz="4400" dirty="0">
                <a:latin typeface="+mn-ea"/>
              </a:rPr>
              <a:t>です</a:t>
            </a:r>
            <a:r>
              <a:rPr kumimoji="1" lang="ja-JP" altLang="en-US" sz="4400" dirty="0">
                <a:solidFill>
                  <a:srgbClr val="FF0000"/>
                </a:solidFill>
                <a:latin typeface="+mn-ea"/>
              </a:rPr>
              <a:t>か</a:t>
            </a:r>
            <a:r>
              <a:rPr kumimoji="1" lang="ja-JP" altLang="en-US" sz="4400" dirty="0">
                <a:latin typeface="+mn-ea"/>
              </a:rPr>
              <a:t>。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31962636-8011-0CDE-EB4E-B83B3F812B59}"/>
              </a:ext>
            </a:extLst>
          </p:cNvPr>
          <p:cNvSpPr txBox="1"/>
          <p:nvPr/>
        </p:nvSpPr>
        <p:spPr>
          <a:xfrm>
            <a:off x="4852415" y="6035561"/>
            <a:ext cx="651581" cy="58477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kumimoji="1" lang="en-US" altLang="ja-JP" sz="3200" dirty="0">
                <a:latin typeface="+mn-ea"/>
              </a:rPr>
              <a:t>A</a:t>
            </a:r>
            <a:endParaRPr kumimoji="1" lang="ja-JP" altLang="en-US" sz="3200" dirty="0">
              <a:latin typeface="+mn-ea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DB0B33B1-0CEB-6DDF-23E5-543E479CA644}"/>
              </a:ext>
            </a:extLst>
          </p:cNvPr>
          <p:cNvSpPr txBox="1"/>
          <p:nvPr/>
        </p:nvSpPr>
        <p:spPr>
          <a:xfrm>
            <a:off x="5594603" y="5943227"/>
            <a:ext cx="57006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4400" dirty="0">
                <a:latin typeface="+mn-ea"/>
              </a:rPr>
              <a:t>Canon</a:t>
            </a:r>
            <a:r>
              <a:rPr kumimoji="1" lang="ja-JP" altLang="en-US" sz="4400" dirty="0">
                <a:latin typeface="+mn-ea"/>
              </a:rPr>
              <a:t>の</a:t>
            </a:r>
            <a:r>
              <a:rPr kumimoji="1" lang="ja-JP" altLang="en-US" sz="4400" dirty="0">
                <a:solidFill>
                  <a:schemeClr val="accent5">
                    <a:lumMod val="75000"/>
                  </a:schemeClr>
                </a:solidFill>
                <a:latin typeface="+mn-ea"/>
              </a:rPr>
              <a:t>　</a:t>
            </a:r>
            <a:r>
              <a:rPr lang="ja-JP" altLang="en-US" sz="4400" dirty="0">
                <a:latin typeface="+mn-ea"/>
              </a:rPr>
              <a:t>カメラ</a:t>
            </a:r>
            <a:r>
              <a:rPr kumimoji="1" lang="ja-JP" altLang="en-US" sz="4400" dirty="0">
                <a:latin typeface="+mn-ea"/>
              </a:rPr>
              <a:t>です。</a:t>
            </a: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CA4EC180-770F-3211-B812-FA9E031F35BF}"/>
              </a:ext>
            </a:extLst>
          </p:cNvPr>
          <p:cNvSpPr/>
          <p:nvPr/>
        </p:nvSpPr>
        <p:spPr>
          <a:xfrm>
            <a:off x="8339328" y="5943227"/>
            <a:ext cx="1444752" cy="67710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CE7E937F-CDB3-9D99-7804-4B76C2812AB2}"/>
              </a:ext>
            </a:extLst>
          </p:cNvPr>
          <p:cNvSpPr txBox="1"/>
          <p:nvPr/>
        </p:nvSpPr>
        <p:spPr>
          <a:xfrm>
            <a:off x="5667278" y="1854806"/>
            <a:ext cx="15231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32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Canon</a:t>
            </a:r>
          </a:p>
        </p:txBody>
      </p:sp>
    </p:spTree>
    <p:extLst>
      <p:ext uri="{BB962C8B-B14F-4D97-AF65-F5344CB8AC3E}">
        <p14:creationId xmlns:p14="http://schemas.microsoft.com/office/powerpoint/2010/main" val="3930574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 animBg="1"/>
      <p:bldP spid="9" grpId="0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875A4C-5253-B316-0228-A9289B4390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51F219A6-7080-7F16-2E4B-C727691D52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9527" y="1123340"/>
            <a:ext cx="6203568" cy="4611319"/>
          </a:xfrm>
          <a:prstGeom prst="rect">
            <a:avLst/>
          </a:prstGeom>
        </p:spPr>
      </p:pic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39B754A7-45B7-95FC-06D5-B69571441530}"/>
              </a:ext>
            </a:extLst>
          </p:cNvPr>
          <p:cNvSpPr txBox="1"/>
          <p:nvPr/>
        </p:nvSpPr>
        <p:spPr>
          <a:xfrm>
            <a:off x="1685359" y="430953"/>
            <a:ext cx="651581" cy="58477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kumimoji="1" lang="en-US" altLang="ja-JP" sz="3200" dirty="0">
                <a:latin typeface="+mn-ea"/>
              </a:rPr>
              <a:t>Q</a:t>
            </a:r>
            <a:endParaRPr kumimoji="1" lang="ja-JP" altLang="en-US" sz="3200" dirty="0">
              <a:latin typeface="+mn-ea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89FF3511-D20E-F32A-4C3F-9894F7A90969}"/>
              </a:ext>
            </a:extLst>
          </p:cNvPr>
          <p:cNvSpPr txBox="1"/>
          <p:nvPr/>
        </p:nvSpPr>
        <p:spPr>
          <a:xfrm>
            <a:off x="2607563" y="383968"/>
            <a:ext cx="725230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dirty="0">
                <a:latin typeface="+mn-ea"/>
              </a:rPr>
              <a:t>これは　</a:t>
            </a:r>
            <a:r>
              <a:rPr kumimoji="1" lang="ja-JP" altLang="en-US" sz="4400" dirty="0">
                <a:solidFill>
                  <a:srgbClr val="FF0000"/>
                </a:solidFill>
                <a:latin typeface="+mn-ea"/>
              </a:rPr>
              <a:t>どこの</a:t>
            </a:r>
            <a:r>
              <a:rPr kumimoji="1" lang="ja-JP" altLang="en-US" sz="4400" dirty="0">
                <a:solidFill>
                  <a:schemeClr val="accent5">
                    <a:lumMod val="75000"/>
                  </a:schemeClr>
                </a:solidFill>
                <a:latin typeface="+mn-ea"/>
              </a:rPr>
              <a:t>　</a:t>
            </a:r>
            <a:r>
              <a:rPr lang="ja-JP" altLang="en-US" sz="4400" dirty="0">
                <a:latin typeface="+mn-ea"/>
              </a:rPr>
              <a:t>シャツ</a:t>
            </a:r>
            <a:r>
              <a:rPr kumimoji="1" lang="ja-JP" altLang="en-US" sz="4400" dirty="0">
                <a:latin typeface="+mn-ea"/>
              </a:rPr>
              <a:t>です</a:t>
            </a:r>
            <a:r>
              <a:rPr kumimoji="1" lang="ja-JP" altLang="en-US" sz="4400" dirty="0">
                <a:solidFill>
                  <a:srgbClr val="FF0000"/>
                </a:solidFill>
                <a:latin typeface="+mn-ea"/>
              </a:rPr>
              <a:t>か</a:t>
            </a:r>
            <a:r>
              <a:rPr kumimoji="1" lang="ja-JP" altLang="en-US" sz="4400" dirty="0">
                <a:latin typeface="+mn-ea"/>
              </a:rPr>
              <a:t>。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1050D37E-2D6D-3625-6D11-4D3D7136ADB2}"/>
              </a:ext>
            </a:extLst>
          </p:cNvPr>
          <p:cNvSpPr txBox="1"/>
          <p:nvPr/>
        </p:nvSpPr>
        <p:spPr>
          <a:xfrm>
            <a:off x="4852415" y="6035561"/>
            <a:ext cx="651581" cy="58477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kumimoji="1" lang="en-US" altLang="ja-JP" sz="3200" dirty="0">
                <a:latin typeface="+mn-ea"/>
              </a:rPr>
              <a:t>A</a:t>
            </a:r>
            <a:endParaRPr kumimoji="1" lang="ja-JP" altLang="en-US" sz="3200" dirty="0">
              <a:latin typeface="+mn-ea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C976E25E-84EC-7812-0FBA-B322F9D3AC45}"/>
              </a:ext>
            </a:extLst>
          </p:cNvPr>
          <p:cNvSpPr txBox="1"/>
          <p:nvPr/>
        </p:nvSpPr>
        <p:spPr>
          <a:xfrm>
            <a:off x="5594603" y="5943227"/>
            <a:ext cx="593944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dirty="0">
                <a:latin typeface="+mn-ea"/>
              </a:rPr>
              <a:t>ユニクロの</a:t>
            </a:r>
            <a:r>
              <a:rPr kumimoji="1" lang="ja-JP" altLang="en-US" sz="4400" dirty="0">
                <a:solidFill>
                  <a:schemeClr val="accent5">
                    <a:lumMod val="75000"/>
                  </a:schemeClr>
                </a:solidFill>
                <a:latin typeface="+mn-ea"/>
              </a:rPr>
              <a:t>　</a:t>
            </a:r>
            <a:r>
              <a:rPr lang="ja-JP" altLang="en-US" sz="4400" dirty="0">
                <a:latin typeface="+mn-ea"/>
              </a:rPr>
              <a:t>シャツ</a:t>
            </a:r>
            <a:r>
              <a:rPr kumimoji="1" lang="ja-JP" altLang="en-US" sz="4400" dirty="0">
                <a:latin typeface="+mn-ea"/>
              </a:rPr>
              <a:t>です。</a:t>
            </a: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F8D09531-084A-8E36-B47C-62BCC5D9FD8C}"/>
              </a:ext>
            </a:extLst>
          </p:cNvPr>
          <p:cNvSpPr/>
          <p:nvPr/>
        </p:nvSpPr>
        <p:spPr>
          <a:xfrm>
            <a:off x="8564326" y="5943227"/>
            <a:ext cx="1444752" cy="67710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296B94D9-FDAF-CF43-364F-94BFA76FEB7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LineDrawing/>
                    </a14:imgEffect>
                  </a14:imgLayer>
                </a14:imgProps>
              </a:ext>
            </a:extLst>
          </a:blip>
          <a:srcRect t="30480" b="30267"/>
          <a:stretch>
            <a:fillRect/>
          </a:stretch>
        </p:blipFill>
        <p:spPr>
          <a:xfrm>
            <a:off x="1855512" y="1755100"/>
            <a:ext cx="2548030" cy="1002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6488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 animBg="1"/>
      <p:bldP spid="9" grpId="0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3D2A97-AB94-E01D-1DEA-60A2C9E9DF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バブル チャート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72F0F932-AC67-CE5A-70AE-38D88D1D6F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6274" y="1348528"/>
            <a:ext cx="2842804" cy="1934389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DFDBF208-B93C-2E9A-5843-BF6DA5B5B8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0298" y="1078861"/>
            <a:ext cx="4686935" cy="5012765"/>
          </a:xfrm>
          <a:prstGeom prst="rect">
            <a:avLst/>
          </a:prstGeom>
        </p:spPr>
      </p:pic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3EB9E275-B944-629B-673B-1080229ADAA1}"/>
              </a:ext>
            </a:extLst>
          </p:cNvPr>
          <p:cNvSpPr txBox="1"/>
          <p:nvPr/>
        </p:nvSpPr>
        <p:spPr>
          <a:xfrm>
            <a:off x="1685359" y="430953"/>
            <a:ext cx="651581" cy="58477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kumimoji="1" lang="en-US" altLang="ja-JP" sz="3200" dirty="0">
                <a:latin typeface="+mn-ea"/>
              </a:rPr>
              <a:t>Q</a:t>
            </a:r>
            <a:endParaRPr kumimoji="1" lang="ja-JP" altLang="en-US" sz="3200" dirty="0">
              <a:latin typeface="+mn-ea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6DAC4670-9C3B-9A22-6712-1B8E156D1557}"/>
              </a:ext>
            </a:extLst>
          </p:cNvPr>
          <p:cNvSpPr txBox="1"/>
          <p:nvPr/>
        </p:nvSpPr>
        <p:spPr>
          <a:xfrm>
            <a:off x="2607563" y="383968"/>
            <a:ext cx="694292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dirty="0">
                <a:latin typeface="+mn-ea"/>
              </a:rPr>
              <a:t>これは　</a:t>
            </a:r>
            <a:r>
              <a:rPr kumimoji="1" lang="ja-JP" altLang="en-US" sz="4400" dirty="0">
                <a:solidFill>
                  <a:srgbClr val="FF0000"/>
                </a:solidFill>
                <a:latin typeface="+mn-ea"/>
              </a:rPr>
              <a:t>どこの</a:t>
            </a:r>
            <a:r>
              <a:rPr kumimoji="1" lang="ja-JP" altLang="en-US" sz="4400" dirty="0">
                <a:solidFill>
                  <a:schemeClr val="accent5">
                    <a:lumMod val="75000"/>
                  </a:schemeClr>
                </a:solidFill>
                <a:latin typeface="+mn-ea"/>
              </a:rPr>
              <a:t>　</a:t>
            </a:r>
            <a:r>
              <a:rPr lang="ja-JP" altLang="en-US" sz="4400" dirty="0">
                <a:latin typeface="+mn-ea"/>
              </a:rPr>
              <a:t>時計</a:t>
            </a:r>
            <a:r>
              <a:rPr kumimoji="1" lang="ja-JP" altLang="en-US" sz="4400" dirty="0">
                <a:latin typeface="+mn-ea"/>
              </a:rPr>
              <a:t>です</a:t>
            </a:r>
            <a:r>
              <a:rPr kumimoji="1" lang="ja-JP" altLang="en-US" sz="4400" dirty="0">
                <a:solidFill>
                  <a:srgbClr val="FF0000"/>
                </a:solidFill>
                <a:latin typeface="+mn-ea"/>
              </a:rPr>
              <a:t>か</a:t>
            </a:r>
            <a:r>
              <a:rPr kumimoji="1" lang="ja-JP" altLang="en-US" sz="4400" dirty="0">
                <a:latin typeface="+mn-ea"/>
              </a:rPr>
              <a:t>。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B1BB01BE-F956-7734-C267-7F458069133D}"/>
              </a:ext>
            </a:extLst>
          </p:cNvPr>
          <p:cNvSpPr txBox="1"/>
          <p:nvPr/>
        </p:nvSpPr>
        <p:spPr>
          <a:xfrm>
            <a:off x="4852415" y="6035561"/>
            <a:ext cx="651581" cy="58477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kumimoji="1" lang="en-US" altLang="ja-JP" sz="3200" dirty="0">
                <a:latin typeface="+mn-ea"/>
              </a:rPr>
              <a:t>A</a:t>
            </a:r>
            <a:endParaRPr kumimoji="1" lang="ja-JP" altLang="en-US" sz="3200" dirty="0">
              <a:latin typeface="+mn-ea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2E5D0698-5BD1-8C6F-E6BB-4DA82B1C1274}"/>
              </a:ext>
            </a:extLst>
          </p:cNvPr>
          <p:cNvSpPr txBox="1"/>
          <p:nvPr/>
        </p:nvSpPr>
        <p:spPr>
          <a:xfrm>
            <a:off x="5594603" y="5943227"/>
            <a:ext cx="468269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dirty="0">
                <a:latin typeface="+mn-ea"/>
              </a:rPr>
              <a:t>日本の</a:t>
            </a:r>
            <a:r>
              <a:rPr kumimoji="1" lang="ja-JP" altLang="en-US" sz="4400" dirty="0">
                <a:solidFill>
                  <a:schemeClr val="accent5">
                    <a:lumMod val="75000"/>
                  </a:schemeClr>
                </a:solidFill>
                <a:latin typeface="+mn-ea"/>
              </a:rPr>
              <a:t>　</a:t>
            </a:r>
            <a:r>
              <a:rPr lang="ja-JP" altLang="en-US" sz="4400" dirty="0">
                <a:latin typeface="+mn-ea"/>
              </a:rPr>
              <a:t>時計</a:t>
            </a:r>
            <a:r>
              <a:rPr kumimoji="1" lang="ja-JP" altLang="en-US" sz="4400" dirty="0">
                <a:latin typeface="+mn-ea"/>
              </a:rPr>
              <a:t>です。</a:t>
            </a: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DE8760C8-AF86-6916-8812-432990788CFB}"/>
              </a:ext>
            </a:extLst>
          </p:cNvPr>
          <p:cNvSpPr/>
          <p:nvPr/>
        </p:nvSpPr>
        <p:spPr>
          <a:xfrm>
            <a:off x="7528006" y="5943227"/>
            <a:ext cx="1300474" cy="67710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06449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 animBg="1"/>
      <p:bldP spid="9" grpId="0"/>
      <p:bldP spid="10" grpId="0" animBg="1"/>
    </p:bldLst>
  </p:timing>
</p:sld>
</file>

<file path=ppt/theme/theme1.xml><?xml version="1.0" encoding="utf-8"?>
<a:theme xmlns:a="http://schemas.openxmlformats.org/drawingml/2006/main" name="Office テーマ">
  <a:themeElements>
    <a:clrScheme name="マーキー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ユーザー定義 2">
      <a:majorFont>
        <a:latin typeface="UD デジタル 教科書体 NK-B"/>
        <a:ea typeface="UD デジタル 教科書体 NK-B"/>
        <a:cs typeface=""/>
      </a:majorFont>
      <a:minorFont>
        <a:latin typeface="UD デジタル 教科書体 NK-B"/>
        <a:ea typeface="UD デジタル 教科書体 NK-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113</Words>
  <Application>Microsoft Office PowerPoint</Application>
  <PresentationFormat>ワイド画面</PresentationFormat>
  <Paragraphs>40</Paragraphs>
  <Slides>7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11" baseType="lpstr">
      <vt:lpstr>UD デジタル 教科書体 NK-B</vt:lpstr>
      <vt:lpstr>游ゴシック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ニホンゴピース</dc:creator>
  <cp:lastModifiedBy>ニホンゴピース</cp:lastModifiedBy>
  <cp:revision>7</cp:revision>
  <dcterms:created xsi:type="dcterms:W3CDTF">2024-05-05T08:55:25Z</dcterms:created>
  <dcterms:modified xsi:type="dcterms:W3CDTF">2026-01-03T06:18:56Z</dcterms:modified>
</cp:coreProperties>
</file>