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3" r:id="rId6"/>
    <p:sldId id="264" r:id="rId7"/>
    <p:sldId id="265" r:id="rId8"/>
    <p:sldId id="257" r:id="rId9"/>
    <p:sldId id="258" r:id="rId10"/>
    <p:sldId id="266" r:id="rId11"/>
    <p:sldId id="267" r:id="rId1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5376"/>
    <a:srgbClr val="E6EC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84" y="2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56FFEE-F498-22E1-0D43-731EAA8D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685544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937A74-6C06-6FA0-2CFC-9D8CD9530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7131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四角形: 対角を丸める 3">
            <a:extLst>
              <a:ext uri="{FF2B5EF4-FFF2-40B4-BE49-F238E27FC236}">
                <a16:creationId xmlns:a16="http://schemas.microsoft.com/office/drawing/2014/main" id="{4BDA9A16-5D39-5A97-C878-7335E702BD08}"/>
              </a:ext>
            </a:extLst>
          </p:cNvPr>
          <p:cNvSpPr/>
          <p:nvPr/>
        </p:nvSpPr>
        <p:spPr>
          <a:xfrm>
            <a:off x="1380308" y="1489165"/>
            <a:ext cx="9727475" cy="3361509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7EE0DDBA-19DE-F84D-E832-4C884BB558E8}"/>
              </a:ext>
            </a:extLst>
          </p:cNvPr>
          <p:cNvSpPr txBox="1"/>
          <p:nvPr/>
        </p:nvSpPr>
        <p:spPr>
          <a:xfrm>
            <a:off x="2196302" y="2029722"/>
            <a:ext cx="809548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u="sng" dirty="0">
                <a:latin typeface="+mn-ea"/>
              </a:rPr>
              <a:t>　　　　　　　</a:t>
            </a:r>
            <a:r>
              <a:rPr kumimoji="1" lang="ja-JP" altLang="en-US" sz="4400" dirty="0">
                <a:latin typeface="+mn-ea"/>
              </a:rPr>
              <a:t>　</a:t>
            </a:r>
            <a:r>
              <a:rPr lang="ja-JP" altLang="en-US" sz="4400" dirty="0">
                <a:latin typeface="+mn-ea"/>
              </a:rPr>
              <a:t>は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　　</a:t>
            </a:r>
            <a:r>
              <a:rPr kumimoji="1" lang="ja-JP" altLang="en-US" sz="4400" u="sng" dirty="0">
                <a:latin typeface="+mn-ea"/>
              </a:rPr>
              <a:t>　　　　　　　　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　</a:t>
            </a:r>
            <a:r>
              <a:rPr kumimoji="1" lang="ja-JP" altLang="en-US" sz="4400" dirty="0">
                <a:latin typeface="+mn-ea"/>
              </a:rPr>
              <a:t>です。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8AB1170-8523-B0ED-78BE-ECBE8205BC1E}"/>
              </a:ext>
            </a:extLst>
          </p:cNvPr>
          <p:cNvSpPr txBox="1"/>
          <p:nvPr/>
        </p:nvSpPr>
        <p:spPr>
          <a:xfrm>
            <a:off x="2257216" y="3429000"/>
            <a:ext cx="803457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u="sng" dirty="0">
                <a:latin typeface="+mn-ea"/>
              </a:rPr>
              <a:t>　　　　　　　</a:t>
            </a:r>
            <a:r>
              <a:rPr kumimoji="1" lang="ja-JP" altLang="en-US" sz="4400" dirty="0">
                <a:latin typeface="+mn-ea"/>
              </a:rPr>
              <a:t>　</a:t>
            </a:r>
            <a:r>
              <a:rPr lang="ja-JP" altLang="en-US" sz="4400" dirty="0">
                <a:solidFill>
                  <a:srgbClr val="FF0000"/>
                </a:solidFill>
                <a:latin typeface="+mn-ea"/>
              </a:rPr>
              <a:t>も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　　</a:t>
            </a:r>
            <a:r>
              <a:rPr kumimoji="1" lang="ja-JP" altLang="en-US" sz="4400" u="sng" dirty="0">
                <a:latin typeface="+mn-ea"/>
              </a:rPr>
              <a:t>　　　　　　　　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　</a:t>
            </a:r>
            <a:r>
              <a:rPr kumimoji="1" lang="ja-JP" altLang="en-US" sz="4400" dirty="0">
                <a:latin typeface="+mn-ea"/>
              </a:rPr>
              <a:t>です。</a:t>
            </a:r>
          </a:p>
        </p:txBody>
      </p:sp>
    </p:spTree>
    <p:extLst>
      <p:ext uri="{BB962C8B-B14F-4D97-AF65-F5344CB8AC3E}">
        <p14:creationId xmlns:p14="http://schemas.microsoft.com/office/powerpoint/2010/main" val="9905425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E3687097-1FDB-8D0C-BBE1-7CF70A83F598}"/>
              </a:ext>
            </a:extLst>
          </p:cNvPr>
          <p:cNvSpPr txBox="1"/>
          <p:nvPr/>
        </p:nvSpPr>
        <p:spPr>
          <a:xfrm>
            <a:off x="5562643" y="959388"/>
            <a:ext cx="50678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dirty="0">
                <a:latin typeface="+mn-ea"/>
              </a:rPr>
              <a:t>いのうえ　（３２）</a:t>
            </a:r>
            <a:endParaRPr kumimoji="1" lang="ja-JP" altLang="en-US" sz="4400" dirty="0"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1C5AA8B6-005B-C321-25F1-D38B33F7FBE0}"/>
              </a:ext>
            </a:extLst>
          </p:cNvPr>
          <p:cNvSpPr txBox="1"/>
          <p:nvPr/>
        </p:nvSpPr>
        <p:spPr>
          <a:xfrm>
            <a:off x="6034391" y="2062661"/>
            <a:ext cx="32512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dirty="0">
                <a:latin typeface="+mn-ea"/>
              </a:rPr>
              <a:t>かいしゃいん</a:t>
            </a:r>
            <a:endParaRPr kumimoji="1" lang="ja-JP" altLang="en-US" sz="4400" dirty="0">
              <a:latin typeface="+mn-ea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723C79B-1C28-E204-C23E-A4CD2F50F6A3}"/>
              </a:ext>
            </a:extLst>
          </p:cNvPr>
          <p:cNvSpPr txBox="1"/>
          <p:nvPr/>
        </p:nvSpPr>
        <p:spPr>
          <a:xfrm>
            <a:off x="2644781" y="3958693"/>
            <a:ext cx="86837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いのうえさん　は　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なんさい　</a:t>
            </a:r>
            <a:r>
              <a:rPr kumimoji="1" lang="ja-JP" altLang="en-US" sz="4400" dirty="0">
                <a:latin typeface="+mn-ea"/>
              </a:rPr>
              <a:t>です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か</a:t>
            </a:r>
            <a:r>
              <a:rPr kumimoji="1" lang="ja-JP" altLang="en-US" sz="4400" dirty="0">
                <a:latin typeface="+mn-ea"/>
              </a:rPr>
              <a:t>。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AB0D90CB-0F65-D031-57AD-D75EF2E132E7}"/>
              </a:ext>
            </a:extLst>
          </p:cNvPr>
          <p:cNvSpPr txBox="1"/>
          <p:nvPr/>
        </p:nvSpPr>
        <p:spPr>
          <a:xfrm>
            <a:off x="2654940" y="5604217"/>
            <a:ext cx="33794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３２</a:t>
            </a:r>
            <a:r>
              <a:rPr lang="ja-JP" altLang="en-US" sz="4000" dirty="0">
                <a:solidFill>
                  <a:srgbClr val="FF0000"/>
                </a:solidFill>
                <a:latin typeface="+mn-ea"/>
              </a:rPr>
              <a:t>さい</a:t>
            </a:r>
            <a:r>
              <a:rPr lang="ja-JP" altLang="en-US" sz="4000" dirty="0">
                <a:latin typeface="+mn-ea"/>
              </a:rPr>
              <a:t>　</a:t>
            </a:r>
            <a:r>
              <a:rPr kumimoji="1" lang="ja-JP" altLang="en-US" sz="4000" dirty="0">
                <a:latin typeface="+mn-ea"/>
              </a:rPr>
              <a:t>です。</a:t>
            </a:r>
          </a:p>
        </p:txBody>
      </p:sp>
      <p:sp>
        <p:nvSpPr>
          <p:cNvPr id="11" name="四角形: 角を丸くする 10">
            <a:extLst>
              <a:ext uri="{FF2B5EF4-FFF2-40B4-BE49-F238E27FC236}">
                <a16:creationId xmlns:a16="http://schemas.microsoft.com/office/drawing/2014/main" id="{DFFF4803-CAB7-400D-FC30-86425A1BBB0D}"/>
              </a:ext>
            </a:extLst>
          </p:cNvPr>
          <p:cNvSpPr/>
          <p:nvPr/>
        </p:nvSpPr>
        <p:spPr>
          <a:xfrm>
            <a:off x="2197153" y="240835"/>
            <a:ext cx="8006019" cy="343730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BED6AE68-D1BD-91B5-4236-9B2AE90A355A}"/>
              </a:ext>
            </a:extLst>
          </p:cNvPr>
          <p:cNvSpPr txBox="1"/>
          <p:nvPr/>
        </p:nvSpPr>
        <p:spPr>
          <a:xfrm>
            <a:off x="1913261" y="3966684"/>
            <a:ext cx="567784" cy="64633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kumimoji="1" lang="en-US" altLang="ja-JP" sz="3600" dirty="0"/>
              <a:t>Q</a:t>
            </a:r>
            <a:endParaRPr kumimoji="1" lang="ja-JP" altLang="en-US" sz="3600" dirty="0"/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03D752FE-368B-D069-1DB3-6FA273ECA3FA}"/>
              </a:ext>
            </a:extLst>
          </p:cNvPr>
          <p:cNvSpPr txBox="1"/>
          <p:nvPr/>
        </p:nvSpPr>
        <p:spPr>
          <a:xfrm>
            <a:off x="1961351" y="5634995"/>
            <a:ext cx="519694" cy="64633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3600" dirty="0"/>
              <a:t>A</a:t>
            </a:r>
            <a:endParaRPr kumimoji="1" lang="ja-JP" altLang="en-US" sz="3600" dirty="0"/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0CD386AE-3710-D19C-372B-777C6152C2B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05"/>
          <a:stretch/>
        </p:blipFill>
        <p:spPr>
          <a:xfrm>
            <a:off x="2759103" y="240835"/>
            <a:ext cx="2543842" cy="323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627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E3687097-1FDB-8D0C-BBE1-7CF70A83F598}"/>
              </a:ext>
            </a:extLst>
          </p:cNvPr>
          <p:cNvSpPr txBox="1"/>
          <p:nvPr/>
        </p:nvSpPr>
        <p:spPr>
          <a:xfrm>
            <a:off x="6096000" y="1037335"/>
            <a:ext cx="32512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dirty="0">
                <a:latin typeface="+mn-ea"/>
              </a:rPr>
              <a:t>スホ　（２６）</a:t>
            </a:r>
            <a:endParaRPr kumimoji="1" lang="ja-JP" altLang="en-US" sz="4400" dirty="0"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1C5AA8B6-005B-C321-25F1-D38B33F7FBE0}"/>
              </a:ext>
            </a:extLst>
          </p:cNvPr>
          <p:cNvSpPr txBox="1"/>
          <p:nvPr/>
        </p:nvSpPr>
        <p:spPr>
          <a:xfrm>
            <a:off x="6034391" y="2062661"/>
            <a:ext cx="32512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dirty="0">
                <a:latin typeface="+mn-ea"/>
              </a:rPr>
              <a:t>かいしゃいん</a:t>
            </a:r>
            <a:endParaRPr kumimoji="1" lang="ja-JP" altLang="en-US" sz="4400" dirty="0">
              <a:latin typeface="+mn-ea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723C79B-1C28-E204-C23E-A4CD2F50F6A3}"/>
              </a:ext>
            </a:extLst>
          </p:cNvPr>
          <p:cNvSpPr txBox="1"/>
          <p:nvPr/>
        </p:nvSpPr>
        <p:spPr>
          <a:xfrm>
            <a:off x="2644781" y="3958693"/>
            <a:ext cx="772679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スホさん　は　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なんさい　</a:t>
            </a:r>
            <a:r>
              <a:rPr kumimoji="1" lang="ja-JP" altLang="en-US" sz="4400" dirty="0">
                <a:latin typeface="+mn-ea"/>
              </a:rPr>
              <a:t>です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か</a:t>
            </a:r>
            <a:r>
              <a:rPr kumimoji="1" lang="ja-JP" altLang="en-US" sz="4400" dirty="0">
                <a:latin typeface="+mn-ea"/>
              </a:rPr>
              <a:t>。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AB0D90CB-0F65-D031-57AD-D75EF2E132E7}"/>
              </a:ext>
            </a:extLst>
          </p:cNvPr>
          <p:cNvSpPr txBox="1"/>
          <p:nvPr/>
        </p:nvSpPr>
        <p:spPr>
          <a:xfrm>
            <a:off x="2654940" y="5604217"/>
            <a:ext cx="33794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000" dirty="0">
                <a:latin typeface="+mn-ea"/>
              </a:rPr>
              <a:t>26</a:t>
            </a:r>
            <a:r>
              <a:rPr lang="ja-JP" altLang="en-US" sz="4000" dirty="0">
                <a:solidFill>
                  <a:srgbClr val="FF0000"/>
                </a:solidFill>
                <a:latin typeface="+mn-ea"/>
              </a:rPr>
              <a:t>さい</a:t>
            </a:r>
            <a:r>
              <a:rPr lang="ja-JP" altLang="en-US" sz="4000" dirty="0">
                <a:latin typeface="+mn-ea"/>
              </a:rPr>
              <a:t>　</a:t>
            </a:r>
            <a:r>
              <a:rPr kumimoji="1" lang="ja-JP" altLang="en-US" sz="4000" dirty="0">
                <a:latin typeface="+mn-ea"/>
              </a:rPr>
              <a:t>です。</a:t>
            </a:r>
          </a:p>
        </p:txBody>
      </p:sp>
      <p:sp>
        <p:nvSpPr>
          <p:cNvPr id="11" name="四角形: 角を丸くする 10">
            <a:extLst>
              <a:ext uri="{FF2B5EF4-FFF2-40B4-BE49-F238E27FC236}">
                <a16:creationId xmlns:a16="http://schemas.microsoft.com/office/drawing/2014/main" id="{DFFF4803-CAB7-400D-FC30-86425A1BBB0D}"/>
              </a:ext>
            </a:extLst>
          </p:cNvPr>
          <p:cNvSpPr/>
          <p:nvPr/>
        </p:nvSpPr>
        <p:spPr>
          <a:xfrm>
            <a:off x="2197153" y="240835"/>
            <a:ext cx="8006019" cy="343730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BED6AE68-D1BD-91B5-4236-9B2AE90A355A}"/>
              </a:ext>
            </a:extLst>
          </p:cNvPr>
          <p:cNvSpPr txBox="1"/>
          <p:nvPr/>
        </p:nvSpPr>
        <p:spPr>
          <a:xfrm>
            <a:off x="1913261" y="3966684"/>
            <a:ext cx="567784" cy="64633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kumimoji="1" lang="en-US" altLang="ja-JP" sz="3600" dirty="0"/>
              <a:t>Q</a:t>
            </a:r>
            <a:endParaRPr kumimoji="1" lang="ja-JP" altLang="en-US" sz="3600" dirty="0"/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03D752FE-368B-D069-1DB3-6FA273ECA3FA}"/>
              </a:ext>
            </a:extLst>
          </p:cNvPr>
          <p:cNvSpPr txBox="1"/>
          <p:nvPr/>
        </p:nvSpPr>
        <p:spPr>
          <a:xfrm>
            <a:off x="1961351" y="5634995"/>
            <a:ext cx="519694" cy="64633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3600" dirty="0"/>
              <a:t>A</a:t>
            </a:r>
            <a:endParaRPr kumimoji="1" lang="ja-JP" altLang="en-US" sz="3600" dirty="0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CF32447A-39B6-81B9-7C2F-C70825498EB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458"/>
          <a:stretch/>
        </p:blipFill>
        <p:spPr>
          <a:xfrm>
            <a:off x="2292318" y="240834"/>
            <a:ext cx="3394501" cy="3437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663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DF609721-E939-96BE-6213-DE2DCD57313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05"/>
          <a:stretch/>
        </p:blipFill>
        <p:spPr>
          <a:xfrm>
            <a:off x="965181" y="266200"/>
            <a:ext cx="2204526" cy="2801247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0F56B820-6F4E-F09A-F653-FC46CFD5021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156"/>
          <a:stretch/>
        </p:blipFill>
        <p:spPr>
          <a:xfrm>
            <a:off x="6529077" y="413426"/>
            <a:ext cx="1750157" cy="2654021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FEAC56C9-31A0-0AF7-31E9-EBF849B9E2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1798" y="1352320"/>
            <a:ext cx="2378810" cy="1618664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ECDC0FBD-8966-F11D-F49E-0BC94F42D7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7189" y="1352320"/>
            <a:ext cx="2378809" cy="1618664"/>
          </a:xfrm>
          <a:prstGeom prst="rect">
            <a:avLst/>
          </a:prstGeom>
        </p:spPr>
      </p:pic>
      <p:sp>
        <p:nvSpPr>
          <p:cNvPr id="6" name="四角形: 角を丸くする 5">
            <a:extLst>
              <a:ext uri="{FF2B5EF4-FFF2-40B4-BE49-F238E27FC236}">
                <a16:creationId xmlns:a16="http://schemas.microsoft.com/office/drawing/2014/main" id="{D9C0EAFC-ABE9-8F5C-8F11-2A2878403FB0}"/>
              </a:ext>
            </a:extLst>
          </p:cNvPr>
          <p:cNvSpPr/>
          <p:nvPr/>
        </p:nvSpPr>
        <p:spPr>
          <a:xfrm>
            <a:off x="6094954" y="266200"/>
            <a:ext cx="5397357" cy="3075826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A20835EE-8A20-7DD0-1800-6FBE3AF6AEB9}"/>
              </a:ext>
            </a:extLst>
          </p:cNvPr>
          <p:cNvSpPr/>
          <p:nvPr/>
        </p:nvSpPr>
        <p:spPr>
          <a:xfrm>
            <a:off x="575677" y="266200"/>
            <a:ext cx="5397357" cy="3075826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1901BFA9-9D66-9C96-FCF2-E216A0393C86}"/>
              </a:ext>
            </a:extLst>
          </p:cNvPr>
          <p:cNvSpPr txBox="1"/>
          <p:nvPr/>
        </p:nvSpPr>
        <p:spPr>
          <a:xfrm>
            <a:off x="3653571" y="592851"/>
            <a:ext cx="15648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/>
              <a:t>わたし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00679095-C2D3-CCEC-3431-C3A79A108E28}"/>
              </a:ext>
            </a:extLst>
          </p:cNvPr>
          <p:cNvSpPr txBox="1"/>
          <p:nvPr/>
        </p:nvSpPr>
        <p:spPr>
          <a:xfrm>
            <a:off x="8617189" y="592851"/>
            <a:ext cx="232948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/>
              <a:t>さとうさん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ED50A8B-3816-1A91-A3E5-2A19523BDA56}"/>
              </a:ext>
            </a:extLst>
          </p:cNvPr>
          <p:cNvSpPr txBox="1"/>
          <p:nvPr/>
        </p:nvSpPr>
        <p:spPr>
          <a:xfrm>
            <a:off x="2352050" y="3895515"/>
            <a:ext cx="90618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5400" dirty="0">
                <a:latin typeface="+mn-ea"/>
              </a:rPr>
              <a:t>わたし は　</a:t>
            </a:r>
            <a:r>
              <a:rPr lang="ja-JP" altLang="en-US" sz="5400" dirty="0">
                <a:highlight>
                  <a:srgbClr val="E6ECF3"/>
                </a:highlight>
                <a:latin typeface="+mn-ea"/>
              </a:rPr>
              <a:t>にほんじん</a:t>
            </a:r>
            <a:r>
              <a:rPr lang="ja-JP" altLang="en-US" sz="5400" dirty="0">
                <a:latin typeface="+mn-ea"/>
              </a:rPr>
              <a:t>　です。</a:t>
            </a:r>
            <a:endParaRPr kumimoji="1" lang="ja-JP" altLang="en-US" sz="5400" dirty="0">
              <a:latin typeface="+mn-ea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E609A8C5-9529-5318-757F-8876C580E989}"/>
              </a:ext>
            </a:extLst>
          </p:cNvPr>
          <p:cNvSpPr txBox="1"/>
          <p:nvPr/>
        </p:nvSpPr>
        <p:spPr>
          <a:xfrm>
            <a:off x="1452250" y="5189887"/>
            <a:ext cx="97527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5400" dirty="0">
                <a:latin typeface="+mn-ea"/>
              </a:rPr>
              <a:t>さとうさん </a:t>
            </a:r>
            <a:r>
              <a:rPr lang="ja-JP" altLang="en-US" sz="5400" dirty="0">
                <a:solidFill>
                  <a:srgbClr val="FF0000"/>
                </a:solidFill>
                <a:latin typeface="+mn-ea"/>
              </a:rPr>
              <a:t>も</a:t>
            </a:r>
            <a:r>
              <a:rPr lang="ja-JP" altLang="en-US" sz="5400" dirty="0">
                <a:latin typeface="+mn-ea"/>
              </a:rPr>
              <a:t>　</a:t>
            </a:r>
            <a:r>
              <a:rPr lang="ja-JP" altLang="en-US" sz="5400" dirty="0">
                <a:highlight>
                  <a:srgbClr val="E6ECF3"/>
                </a:highlight>
                <a:latin typeface="+mn-ea"/>
              </a:rPr>
              <a:t>にほんじん</a:t>
            </a:r>
            <a:r>
              <a:rPr lang="ja-JP" altLang="en-US" sz="5400" dirty="0">
                <a:latin typeface="+mn-ea"/>
              </a:rPr>
              <a:t>　です。</a:t>
            </a:r>
            <a:endParaRPr kumimoji="1" lang="ja-JP" altLang="en-US" sz="54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9096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四角形: 角を丸くする 5">
            <a:extLst>
              <a:ext uri="{FF2B5EF4-FFF2-40B4-BE49-F238E27FC236}">
                <a16:creationId xmlns:a16="http://schemas.microsoft.com/office/drawing/2014/main" id="{D9C0EAFC-ABE9-8F5C-8F11-2A2878403FB0}"/>
              </a:ext>
            </a:extLst>
          </p:cNvPr>
          <p:cNvSpPr/>
          <p:nvPr/>
        </p:nvSpPr>
        <p:spPr>
          <a:xfrm>
            <a:off x="6094954" y="266200"/>
            <a:ext cx="5397357" cy="3075826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A20835EE-8A20-7DD0-1800-6FBE3AF6AEB9}"/>
              </a:ext>
            </a:extLst>
          </p:cNvPr>
          <p:cNvSpPr/>
          <p:nvPr/>
        </p:nvSpPr>
        <p:spPr>
          <a:xfrm>
            <a:off x="575677" y="266200"/>
            <a:ext cx="5397357" cy="3075826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1901BFA9-9D66-9C96-FCF2-E216A0393C86}"/>
              </a:ext>
            </a:extLst>
          </p:cNvPr>
          <p:cNvSpPr txBox="1"/>
          <p:nvPr/>
        </p:nvSpPr>
        <p:spPr>
          <a:xfrm>
            <a:off x="3588940" y="463986"/>
            <a:ext cx="15648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/>
              <a:t>わたし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00679095-C2D3-CCEC-3431-C3A79A108E28}"/>
              </a:ext>
            </a:extLst>
          </p:cNvPr>
          <p:cNvSpPr txBox="1"/>
          <p:nvPr/>
        </p:nvSpPr>
        <p:spPr>
          <a:xfrm>
            <a:off x="8685014" y="452418"/>
            <a:ext cx="19094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/>
              <a:t>トムさん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ED50A8B-3816-1A91-A3E5-2A19523BDA56}"/>
              </a:ext>
            </a:extLst>
          </p:cNvPr>
          <p:cNvSpPr txBox="1"/>
          <p:nvPr/>
        </p:nvSpPr>
        <p:spPr>
          <a:xfrm>
            <a:off x="2352050" y="3895515"/>
            <a:ext cx="90618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5400" dirty="0">
                <a:latin typeface="+mn-ea"/>
              </a:rPr>
              <a:t>わたし は　</a:t>
            </a:r>
            <a:r>
              <a:rPr lang="ja-JP" altLang="en-US" sz="5400" dirty="0">
                <a:highlight>
                  <a:srgbClr val="E6ECF3"/>
                </a:highlight>
                <a:latin typeface="+mn-ea"/>
              </a:rPr>
              <a:t>せんせい</a:t>
            </a:r>
            <a:r>
              <a:rPr lang="ja-JP" altLang="en-US" sz="5400" dirty="0">
                <a:latin typeface="+mn-ea"/>
              </a:rPr>
              <a:t>　です。</a:t>
            </a:r>
            <a:endParaRPr kumimoji="1" lang="ja-JP" altLang="en-US" sz="5400" dirty="0">
              <a:latin typeface="+mn-ea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E609A8C5-9529-5318-757F-8876C580E989}"/>
              </a:ext>
            </a:extLst>
          </p:cNvPr>
          <p:cNvSpPr txBox="1"/>
          <p:nvPr/>
        </p:nvSpPr>
        <p:spPr>
          <a:xfrm>
            <a:off x="2006597" y="5189887"/>
            <a:ext cx="97527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5400" dirty="0">
                <a:latin typeface="+mn-ea"/>
              </a:rPr>
              <a:t>トムさん </a:t>
            </a:r>
            <a:r>
              <a:rPr lang="ja-JP" altLang="en-US" sz="5400" dirty="0">
                <a:solidFill>
                  <a:srgbClr val="FF0000"/>
                </a:solidFill>
                <a:latin typeface="+mn-ea"/>
              </a:rPr>
              <a:t>も</a:t>
            </a:r>
            <a:r>
              <a:rPr lang="ja-JP" altLang="en-US" sz="5400" dirty="0">
                <a:latin typeface="+mn-ea"/>
              </a:rPr>
              <a:t>　</a:t>
            </a:r>
            <a:r>
              <a:rPr lang="ja-JP" altLang="en-US" sz="5400" dirty="0">
                <a:highlight>
                  <a:srgbClr val="E6ECF3"/>
                </a:highlight>
                <a:latin typeface="+mn-ea"/>
              </a:rPr>
              <a:t>せんせい</a:t>
            </a:r>
            <a:r>
              <a:rPr lang="ja-JP" altLang="en-US" sz="5400" dirty="0">
                <a:latin typeface="+mn-ea"/>
              </a:rPr>
              <a:t>　です。</a:t>
            </a:r>
            <a:endParaRPr kumimoji="1" lang="ja-JP" altLang="en-US" sz="5400" dirty="0">
              <a:latin typeface="+mn-ea"/>
            </a:endParaRPr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EDC73926-A2AB-F5D2-B85F-0BE3332C45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9707" y="1070256"/>
            <a:ext cx="2460113" cy="2121164"/>
          </a:xfrm>
          <a:prstGeom prst="rect">
            <a:avLst/>
          </a:prstGeom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AF0132AB-BA00-DF5B-FE33-C8372348A3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2350" y="1003450"/>
            <a:ext cx="2404382" cy="2254776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09D59E59-147A-0720-EF26-6687428AA2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5172" y="619670"/>
            <a:ext cx="1933575" cy="2571750"/>
          </a:xfrm>
          <a:prstGeom prst="rect">
            <a:avLst/>
          </a:prstGeom>
        </p:spPr>
      </p:pic>
      <p:pic>
        <p:nvPicPr>
          <p:cNvPr id="16" name="図 15">
            <a:extLst>
              <a:ext uri="{FF2B5EF4-FFF2-40B4-BE49-F238E27FC236}">
                <a16:creationId xmlns:a16="http://schemas.microsoft.com/office/drawing/2014/main" id="{89768042-EF5C-F645-61D0-32472E6C9FC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37829"/>
          <a:stretch/>
        </p:blipFill>
        <p:spPr>
          <a:xfrm>
            <a:off x="742120" y="463986"/>
            <a:ext cx="2313472" cy="2663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393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四角形: 角を丸くする 5">
            <a:extLst>
              <a:ext uri="{FF2B5EF4-FFF2-40B4-BE49-F238E27FC236}">
                <a16:creationId xmlns:a16="http://schemas.microsoft.com/office/drawing/2014/main" id="{D9C0EAFC-ABE9-8F5C-8F11-2A2878403FB0}"/>
              </a:ext>
            </a:extLst>
          </p:cNvPr>
          <p:cNvSpPr/>
          <p:nvPr/>
        </p:nvSpPr>
        <p:spPr>
          <a:xfrm>
            <a:off x="6094954" y="266200"/>
            <a:ext cx="5397357" cy="3075826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A20835EE-8A20-7DD0-1800-6FBE3AF6AEB9}"/>
              </a:ext>
            </a:extLst>
          </p:cNvPr>
          <p:cNvSpPr/>
          <p:nvPr/>
        </p:nvSpPr>
        <p:spPr>
          <a:xfrm>
            <a:off x="575677" y="266200"/>
            <a:ext cx="5397357" cy="3075826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1901BFA9-9D66-9C96-FCF2-E216A0393C86}"/>
              </a:ext>
            </a:extLst>
          </p:cNvPr>
          <p:cNvSpPr txBox="1"/>
          <p:nvPr/>
        </p:nvSpPr>
        <p:spPr>
          <a:xfrm>
            <a:off x="3055967" y="365570"/>
            <a:ext cx="20313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000" dirty="0"/>
              <a:t>スホさん</a:t>
            </a:r>
            <a:endParaRPr kumimoji="1" lang="ja-JP" altLang="en-US" sz="4000" dirty="0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00679095-C2D3-CCEC-3431-C3A79A108E28}"/>
              </a:ext>
            </a:extLst>
          </p:cNvPr>
          <p:cNvSpPr txBox="1"/>
          <p:nvPr/>
        </p:nvSpPr>
        <p:spPr>
          <a:xfrm>
            <a:off x="8436605" y="317599"/>
            <a:ext cx="242566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/>
              <a:t>うえのさん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ED50A8B-3816-1A91-A3E5-2A19523BDA56}"/>
              </a:ext>
            </a:extLst>
          </p:cNvPr>
          <p:cNvSpPr txBox="1"/>
          <p:nvPr/>
        </p:nvSpPr>
        <p:spPr>
          <a:xfrm>
            <a:off x="513805" y="3952931"/>
            <a:ext cx="116781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800" dirty="0">
                <a:latin typeface="+mn-ea"/>
              </a:rPr>
              <a:t>スホさん は　</a:t>
            </a:r>
            <a:r>
              <a:rPr lang="en-US" altLang="ja-JP" sz="4800" dirty="0">
                <a:highlight>
                  <a:srgbClr val="E6ECF3"/>
                </a:highlight>
                <a:latin typeface="+mn-ea"/>
              </a:rPr>
              <a:t>TOYOTA</a:t>
            </a:r>
            <a:r>
              <a:rPr lang="ja-JP" altLang="en-US" sz="4800" dirty="0">
                <a:highlight>
                  <a:srgbClr val="E6ECF3"/>
                </a:highlight>
                <a:latin typeface="+mn-ea"/>
              </a:rPr>
              <a:t>　の　しゃいん</a:t>
            </a:r>
            <a:r>
              <a:rPr lang="ja-JP" altLang="en-US" sz="4800" dirty="0">
                <a:latin typeface="+mn-ea"/>
              </a:rPr>
              <a:t>　です。</a:t>
            </a:r>
            <a:endParaRPr kumimoji="1" lang="ja-JP" altLang="en-US" sz="4800" dirty="0">
              <a:latin typeface="+mn-ea"/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DE79CD23-1322-2868-93C9-9B80451052D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530"/>
          <a:stretch/>
        </p:blipFill>
        <p:spPr>
          <a:xfrm>
            <a:off x="779397" y="421634"/>
            <a:ext cx="2135207" cy="2764958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27D43F0F-A3BB-0076-8EF5-20AA9B8488D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05"/>
          <a:stretch/>
        </p:blipFill>
        <p:spPr>
          <a:xfrm>
            <a:off x="6248341" y="463986"/>
            <a:ext cx="2066344" cy="2610140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97B17555-0AE5-5C22-EB10-FC6A11D510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93632" y="1025486"/>
            <a:ext cx="1914310" cy="229229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C6BCDB21-C7B8-8DD9-A447-323FCC00A9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251" y="1025485"/>
            <a:ext cx="1914310" cy="2292295"/>
          </a:xfrm>
          <a:prstGeom prst="rect">
            <a:avLst/>
          </a:prstGeom>
        </p:spPr>
      </p:pic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CA936711-BF93-1374-19B0-E45ED2C19183}"/>
              </a:ext>
            </a:extLst>
          </p:cNvPr>
          <p:cNvSpPr txBox="1"/>
          <p:nvPr/>
        </p:nvSpPr>
        <p:spPr>
          <a:xfrm>
            <a:off x="133936" y="5207703"/>
            <a:ext cx="116781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800" dirty="0">
                <a:latin typeface="+mn-ea"/>
              </a:rPr>
              <a:t>うえのさん </a:t>
            </a:r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も</a:t>
            </a:r>
            <a:r>
              <a:rPr lang="ja-JP" altLang="en-US" sz="4800" dirty="0">
                <a:latin typeface="+mn-ea"/>
              </a:rPr>
              <a:t>　</a:t>
            </a:r>
            <a:r>
              <a:rPr lang="en-US" altLang="ja-JP" sz="4800" dirty="0">
                <a:highlight>
                  <a:srgbClr val="E6ECF3"/>
                </a:highlight>
                <a:latin typeface="+mn-ea"/>
              </a:rPr>
              <a:t>TOYOTA</a:t>
            </a:r>
            <a:r>
              <a:rPr lang="ja-JP" altLang="en-US" sz="4800" dirty="0">
                <a:highlight>
                  <a:srgbClr val="E6ECF3"/>
                </a:highlight>
                <a:latin typeface="+mn-ea"/>
              </a:rPr>
              <a:t>　の　しゃいん</a:t>
            </a:r>
            <a:r>
              <a:rPr lang="ja-JP" altLang="en-US" sz="4800" dirty="0">
                <a:latin typeface="+mn-ea"/>
              </a:rPr>
              <a:t>　です。</a:t>
            </a:r>
            <a:endParaRPr kumimoji="1" lang="ja-JP" altLang="en-US" sz="4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4838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四角形: 対角を丸める 3">
            <a:extLst>
              <a:ext uri="{FF2B5EF4-FFF2-40B4-BE49-F238E27FC236}">
                <a16:creationId xmlns:a16="http://schemas.microsoft.com/office/drawing/2014/main" id="{4BDA9A16-5D39-5A97-C878-7335E702BD08}"/>
              </a:ext>
            </a:extLst>
          </p:cNvPr>
          <p:cNvSpPr/>
          <p:nvPr/>
        </p:nvSpPr>
        <p:spPr>
          <a:xfrm>
            <a:off x="674913" y="746760"/>
            <a:ext cx="10842171" cy="5364479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7EE0DDBA-19DE-F84D-E832-4C884BB558E8}"/>
              </a:ext>
            </a:extLst>
          </p:cNvPr>
          <p:cNvSpPr txBox="1"/>
          <p:nvPr/>
        </p:nvSpPr>
        <p:spPr>
          <a:xfrm>
            <a:off x="1230004" y="1042050"/>
            <a:ext cx="8095486" cy="76944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ja-JP" altLang="en-US" sz="4400" u="sng" dirty="0">
                <a:latin typeface="+mn-ea"/>
              </a:rPr>
              <a:t>　　　　　　　</a:t>
            </a:r>
            <a:r>
              <a:rPr kumimoji="1" lang="ja-JP" altLang="en-US" sz="4400" dirty="0">
                <a:latin typeface="+mn-ea"/>
              </a:rPr>
              <a:t>　</a:t>
            </a:r>
            <a:r>
              <a:rPr lang="ja-JP" altLang="en-US" sz="4400" dirty="0">
                <a:latin typeface="+mn-ea"/>
              </a:rPr>
              <a:t>は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　　</a:t>
            </a:r>
            <a:r>
              <a:rPr kumimoji="1" lang="ja-JP" altLang="en-US" sz="4400" u="sng" dirty="0">
                <a:latin typeface="+mn-ea"/>
              </a:rPr>
              <a:t>　　　　　　　　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　</a:t>
            </a:r>
            <a:r>
              <a:rPr kumimoji="1" lang="ja-JP" altLang="en-US" sz="4400" dirty="0">
                <a:latin typeface="+mn-ea"/>
              </a:rPr>
              <a:t>です。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8AB1170-8523-B0ED-78BE-ECBE8205BC1E}"/>
              </a:ext>
            </a:extLst>
          </p:cNvPr>
          <p:cNvSpPr txBox="1"/>
          <p:nvPr/>
        </p:nvSpPr>
        <p:spPr>
          <a:xfrm>
            <a:off x="1909483" y="2470963"/>
            <a:ext cx="78229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u="sng" dirty="0">
                <a:latin typeface="+mn-ea"/>
              </a:rPr>
              <a:t>　　　　　　　</a:t>
            </a:r>
            <a:r>
              <a:rPr kumimoji="1" lang="ja-JP" altLang="en-US" sz="4000" dirty="0">
                <a:latin typeface="+mn-ea"/>
              </a:rPr>
              <a:t>　</a:t>
            </a:r>
            <a:r>
              <a:rPr lang="ja-JP" altLang="en-US" sz="4000" dirty="0">
                <a:solidFill>
                  <a:srgbClr val="FF0000"/>
                </a:solidFill>
                <a:latin typeface="+mn-ea"/>
              </a:rPr>
              <a:t>も</a:t>
            </a:r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　　</a:t>
            </a:r>
            <a:r>
              <a:rPr kumimoji="1" lang="ja-JP" altLang="en-US" sz="4000" u="sng" dirty="0">
                <a:latin typeface="+mn-ea"/>
              </a:rPr>
              <a:t>　　　　　　　　</a:t>
            </a:r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　</a:t>
            </a:r>
            <a:r>
              <a:rPr kumimoji="1" lang="ja-JP" altLang="en-US" sz="4000" dirty="0">
                <a:latin typeface="+mn-ea"/>
              </a:rPr>
              <a:t>です</a:t>
            </a:r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か</a:t>
            </a:r>
            <a:r>
              <a:rPr kumimoji="1" lang="ja-JP" altLang="en-US" sz="4000" dirty="0">
                <a:latin typeface="+mn-ea"/>
              </a:rPr>
              <a:t>。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83AAE9B8-6072-C0D5-D311-DC9F7DB2B4E6}"/>
              </a:ext>
            </a:extLst>
          </p:cNvPr>
          <p:cNvSpPr txBox="1"/>
          <p:nvPr/>
        </p:nvSpPr>
        <p:spPr>
          <a:xfrm>
            <a:off x="1025724" y="2430215"/>
            <a:ext cx="567784" cy="64633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3600" dirty="0"/>
              <a:t>Q</a:t>
            </a:r>
            <a:endParaRPr kumimoji="1" lang="ja-JP" altLang="en-US" sz="3600" dirty="0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2FC40B6-AA37-BD89-0FC1-B0A94C873C78}"/>
              </a:ext>
            </a:extLst>
          </p:cNvPr>
          <p:cNvSpPr txBox="1"/>
          <p:nvPr/>
        </p:nvSpPr>
        <p:spPr>
          <a:xfrm>
            <a:off x="1074660" y="3776670"/>
            <a:ext cx="519694" cy="64633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3600" dirty="0"/>
              <a:t>A</a:t>
            </a:r>
            <a:endParaRPr kumimoji="1" lang="ja-JP" altLang="en-US" sz="3600" dirty="0"/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117B27AF-ED99-D122-BE25-0994A7C65F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93" y="3695272"/>
            <a:ext cx="996620" cy="806285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23CCEF4C-C75A-E342-4DEA-A497E03815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4239" y="4906770"/>
            <a:ext cx="1127503" cy="909180"/>
          </a:xfrm>
          <a:prstGeom prst="rect">
            <a:avLst/>
          </a:prstGeom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028AB5B3-0345-9CDF-B9B9-1733300D8CB0}"/>
              </a:ext>
            </a:extLst>
          </p:cNvPr>
          <p:cNvSpPr txBox="1"/>
          <p:nvPr/>
        </p:nvSpPr>
        <p:spPr>
          <a:xfrm>
            <a:off x="3108630" y="3916782"/>
            <a:ext cx="65229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>
                <a:latin typeface="+mn-ea"/>
              </a:rPr>
              <a:t>はい、　＿＿＿</a:t>
            </a:r>
            <a:r>
              <a:rPr lang="ja-JP" altLang="en-US" sz="3200" dirty="0">
                <a:solidFill>
                  <a:srgbClr val="FF0000"/>
                </a:solidFill>
                <a:latin typeface="+mn-ea"/>
              </a:rPr>
              <a:t>も</a:t>
            </a:r>
            <a:r>
              <a:rPr kumimoji="1" lang="ja-JP" altLang="en-US" sz="3200" dirty="0">
                <a:solidFill>
                  <a:srgbClr val="FF0000"/>
                </a:solidFill>
                <a:latin typeface="+mn-ea"/>
              </a:rPr>
              <a:t>　　</a:t>
            </a:r>
            <a:r>
              <a:rPr kumimoji="1" lang="ja-JP" altLang="en-US" sz="3200" u="sng" dirty="0">
                <a:latin typeface="+mn-ea"/>
              </a:rPr>
              <a:t>　　　　　　　　</a:t>
            </a:r>
            <a:r>
              <a:rPr kumimoji="1" lang="ja-JP" altLang="en-US" sz="3200" dirty="0">
                <a:solidFill>
                  <a:srgbClr val="FF0000"/>
                </a:solidFill>
                <a:latin typeface="+mn-ea"/>
              </a:rPr>
              <a:t>　</a:t>
            </a:r>
            <a:r>
              <a:rPr kumimoji="1" lang="ja-JP" altLang="en-US" sz="3200" dirty="0">
                <a:latin typeface="+mn-ea"/>
              </a:rPr>
              <a:t>です。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C985CFCE-0003-9AB7-0328-2EEF9B744994}"/>
              </a:ext>
            </a:extLst>
          </p:cNvPr>
          <p:cNvSpPr txBox="1"/>
          <p:nvPr/>
        </p:nvSpPr>
        <p:spPr>
          <a:xfrm>
            <a:off x="2798941" y="5086432"/>
            <a:ext cx="86645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>
                <a:latin typeface="+mn-ea"/>
              </a:rPr>
              <a:t>いいえ、　＿＿＿</a:t>
            </a:r>
            <a:r>
              <a:rPr lang="ja-JP" altLang="en-US" sz="32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は</a:t>
            </a:r>
            <a:r>
              <a:rPr kumimoji="1" lang="ja-JP" altLang="en-US" sz="3200" dirty="0">
                <a:solidFill>
                  <a:srgbClr val="FF0000"/>
                </a:solidFill>
                <a:latin typeface="+mn-ea"/>
              </a:rPr>
              <a:t>　　</a:t>
            </a:r>
            <a:r>
              <a:rPr kumimoji="1" lang="ja-JP" altLang="en-US" sz="3200" u="sng" dirty="0">
                <a:latin typeface="+mn-ea"/>
              </a:rPr>
              <a:t>　　　　　　　　</a:t>
            </a:r>
            <a:r>
              <a:rPr kumimoji="1" lang="ja-JP" altLang="en-US" sz="3200" dirty="0">
                <a:solidFill>
                  <a:srgbClr val="FF0000"/>
                </a:solidFill>
                <a:latin typeface="+mn-ea"/>
              </a:rPr>
              <a:t>じゃ　ありません</a:t>
            </a:r>
            <a:r>
              <a:rPr kumimoji="1" lang="ja-JP" altLang="en-US" sz="3200" dirty="0">
                <a:latin typeface="+mn-ea"/>
              </a:rPr>
              <a:t>。</a:t>
            </a: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325C0EED-A0E6-1BEA-C773-90AE26543BC5}"/>
              </a:ext>
            </a:extLst>
          </p:cNvPr>
          <p:cNvSpPr/>
          <p:nvPr/>
        </p:nvSpPr>
        <p:spPr>
          <a:xfrm>
            <a:off x="5614416" y="3916782"/>
            <a:ext cx="402336" cy="50621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CB84E703-54AE-CB2F-447E-F32870E1655B}"/>
              </a:ext>
            </a:extLst>
          </p:cNvPr>
          <p:cNvSpPr/>
          <p:nvPr/>
        </p:nvSpPr>
        <p:spPr>
          <a:xfrm>
            <a:off x="5684520" y="5095576"/>
            <a:ext cx="402336" cy="506219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09423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DF609721-E939-96BE-6213-DE2DCD57313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05"/>
          <a:stretch/>
        </p:blipFill>
        <p:spPr>
          <a:xfrm>
            <a:off x="965181" y="266200"/>
            <a:ext cx="2204526" cy="2801247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0F56B820-6F4E-F09A-F653-FC46CFD5021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156"/>
          <a:stretch/>
        </p:blipFill>
        <p:spPr>
          <a:xfrm>
            <a:off x="6529077" y="413426"/>
            <a:ext cx="1750157" cy="2654021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FEAC56C9-31A0-0AF7-31E9-EBF849B9E2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1798" y="1352320"/>
            <a:ext cx="2378810" cy="1618664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ECDC0FBD-8966-F11D-F49E-0BC94F42D7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7189" y="1352320"/>
            <a:ext cx="2378809" cy="1618664"/>
          </a:xfrm>
          <a:prstGeom prst="rect">
            <a:avLst/>
          </a:prstGeom>
        </p:spPr>
      </p:pic>
      <p:sp>
        <p:nvSpPr>
          <p:cNvPr id="6" name="四角形: 角を丸くする 5">
            <a:extLst>
              <a:ext uri="{FF2B5EF4-FFF2-40B4-BE49-F238E27FC236}">
                <a16:creationId xmlns:a16="http://schemas.microsoft.com/office/drawing/2014/main" id="{D9C0EAFC-ABE9-8F5C-8F11-2A2878403FB0}"/>
              </a:ext>
            </a:extLst>
          </p:cNvPr>
          <p:cNvSpPr/>
          <p:nvPr/>
        </p:nvSpPr>
        <p:spPr>
          <a:xfrm>
            <a:off x="6094954" y="266200"/>
            <a:ext cx="5397357" cy="3075826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A20835EE-8A20-7DD0-1800-6FBE3AF6AEB9}"/>
              </a:ext>
            </a:extLst>
          </p:cNvPr>
          <p:cNvSpPr/>
          <p:nvPr/>
        </p:nvSpPr>
        <p:spPr>
          <a:xfrm>
            <a:off x="575677" y="266200"/>
            <a:ext cx="5397357" cy="3075826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1901BFA9-9D66-9C96-FCF2-E216A0393C86}"/>
              </a:ext>
            </a:extLst>
          </p:cNvPr>
          <p:cNvSpPr txBox="1"/>
          <p:nvPr/>
        </p:nvSpPr>
        <p:spPr>
          <a:xfrm>
            <a:off x="3653571" y="592851"/>
            <a:ext cx="15648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/>
              <a:t>わたし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00679095-C2D3-CCEC-3431-C3A79A108E28}"/>
              </a:ext>
            </a:extLst>
          </p:cNvPr>
          <p:cNvSpPr txBox="1"/>
          <p:nvPr/>
        </p:nvSpPr>
        <p:spPr>
          <a:xfrm>
            <a:off x="8617189" y="592851"/>
            <a:ext cx="232948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/>
              <a:t>さとうさん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ED50A8B-3816-1A91-A3E5-2A19523BDA56}"/>
              </a:ext>
            </a:extLst>
          </p:cNvPr>
          <p:cNvSpPr txBox="1"/>
          <p:nvPr/>
        </p:nvSpPr>
        <p:spPr>
          <a:xfrm>
            <a:off x="897894" y="3530507"/>
            <a:ext cx="62692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>
                <a:latin typeface="+mn-ea"/>
              </a:rPr>
              <a:t>わたし は　</a:t>
            </a:r>
            <a:r>
              <a:rPr lang="ja-JP" altLang="en-US" sz="4000" dirty="0">
                <a:highlight>
                  <a:srgbClr val="E6ECF3"/>
                </a:highlight>
                <a:latin typeface="+mn-ea"/>
              </a:rPr>
              <a:t>にほんじん</a:t>
            </a:r>
            <a:r>
              <a:rPr lang="ja-JP" altLang="en-US" sz="4000" dirty="0">
                <a:latin typeface="+mn-ea"/>
              </a:rPr>
              <a:t>　です。</a:t>
            </a:r>
            <a:endParaRPr kumimoji="1" lang="ja-JP" altLang="en-US" sz="4000" dirty="0">
              <a:latin typeface="+mn-ea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E609A8C5-9529-5318-757F-8876C580E989}"/>
              </a:ext>
            </a:extLst>
          </p:cNvPr>
          <p:cNvSpPr txBox="1"/>
          <p:nvPr/>
        </p:nvSpPr>
        <p:spPr>
          <a:xfrm>
            <a:off x="2558241" y="4677518"/>
            <a:ext cx="74479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>
                <a:latin typeface="+mn-ea"/>
              </a:rPr>
              <a:t>さとうさん </a:t>
            </a:r>
            <a:r>
              <a:rPr lang="ja-JP" altLang="en-US" sz="4000" dirty="0">
                <a:solidFill>
                  <a:srgbClr val="FF0000"/>
                </a:solidFill>
                <a:latin typeface="+mn-ea"/>
              </a:rPr>
              <a:t>も</a:t>
            </a:r>
            <a:r>
              <a:rPr lang="ja-JP" altLang="en-US" sz="4000" dirty="0">
                <a:latin typeface="+mn-ea"/>
              </a:rPr>
              <a:t>　</a:t>
            </a:r>
            <a:r>
              <a:rPr lang="ja-JP" altLang="en-US" sz="4000" dirty="0">
                <a:highlight>
                  <a:srgbClr val="E6ECF3"/>
                </a:highlight>
                <a:latin typeface="+mn-ea"/>
              </a:rPr>
              <a:t>にほんじん</a:t>
            </a:r>
            <a:r>
              <a:rPr lang="ja-JP" altLang="en-US" sz="4000" dirty="0">
                <a:latin typeface="+mn-ea"/>
              </a:rPr>
              <a:t>　です</a:t>
            </a:r>
            <a:r>
              <a:rPr lang="ja-JP" altLang="en-US" sz="4000" dirty="0">
                <a:solidFill>
                  <a:srgbClr val="FF0000"/>
                </a:solidFill>
                <a:latin typeface="+mn-ea"/>
              </a:rPr>
              <a:t>か</a:t>
            </a:r>
            <a:r>
              <a:rPr lang="ja-JP" altLang="en-US" sz="4000" dirty="0">
                <a:latin typeface="+mn-ea"/>
              </a:rPr>
              <a:t>。</a:t>
            </a:r>
            <a:endParaRPr kumimoji="1" lang="ja-JP" altLang="en-US" sz="4000" dirty="0">
              <a:latin typeface="+mn-ea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D51B2FFE-CE05-2FD1-0385-B08B621B941F}"/>
              </a:ext>
            </a:extLst>
          </p:cNvPr>
          <p:cNvSpPr txBox="1"/>
          <p:nvPr/>
        </p:nvSpPr>
        <p:spPr>
          <a:xfrm>
            <a:off x="1853039" y="4676082"/>
            <a:ext cx="567784" cy="64633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kumimoji="1" lang="en-US" altLang="ja-JP" sz="3600" dirty="0"/>
              <a:t>Q</a:t>
            </a:r>
            <a:endParaRPr kumimoji="1" lang="ja-JP" altLang="en-US" sz="3600" dirty="0"/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1BA53550-3A13-D4A0-2EC8-BFDE3FB77F58}"/>
              </a:ext>
            </a:extLst>
          </p:cNvPr>
          <p:cNvSpPr txBox="1"/>
          <p:nvPr/>
        </p:nvSpPr>
        <p:spPr>
          <a:xfrm>
            <a:off x="1893712" y="5790879"/>
            <a:ext cx="519694" cy="64633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3600" dirty="0"/>
              <a:t>A</a:t>
            </a:r>
            <a:endParaRPr kumimoji="1" lang="ja-JP" altLang="en-US" sz="3600" dirty="0"/>
          </a:p>
        </p:txBody>
      </p:sp>
      <p:pic>
        <p:nvPicPr>
          <p:cNvPr id="14" name="図 13">
            <a:extLst>
              <a:ext uri="{FF2B5EF4-FFF2-40B4-BE49-F238E27FC236}">
                <a16:creationId xmlns:a16="http://schemas.microsoft.com/office/drawing/2014/main" id="{4C7CEB2F-7B02-1EAD-B733-6964E23E209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26294">
            <a:off x="9539684" y="2398751"/>
            <a:ext cx="1873265" cy="1515508"/>
          </a:xfrm>
          <a:prstGeom prst="rect">
            <a:avLst/>
          </a:prstGeom>
        </p:spPr>
      </p:pic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CF831EE8-BE3E-0EE9-0E3C-931E64FC01C2}"/>
              </a:ext>
            </a:extLst>
          </p:cNvPr>
          <p:cNvSpPr txBox="1"/>
          <p:nvPr/>
        </p:nvSpPr>
        <p:spPr>
          <a:xfrm>
            <a:off x="2558240" y="5729324"/>
            <a:ext cx="91257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>
                <a:latin typeface="+mn-ea"/>
              </a:rPr>
              <a:t>はい、さとうさん </a:t>
            </a:r>
            <a:r>
              <a:rPr lang="ja-JP" altLang="en-US" sz="4000" dirty="0">
                <a:solidFill>
                  <a:srgbClr val="FF0000"/>
                </a:solidFill>
                <a:latin typeface="+mn-ea"/>
              </a:rPr>
              <a:t>も</a:t>
            </a:r>
            <a:r>
              <a:rPr lang="ja-JP" altLang="en-US" sz="4000" dirty="0">
                <a:latin typeface="+mn-ea"/>
              </a:rPr>
              <a:t>　</a:t>
            </a:r>
            <a:r>
              <a:rPr lang="ja-JP" altLang="en-US" sz="4000" dirty="0">
                <a:highlight>
                  <a:srgbClr val="E6ECF3"/>
                </a:highlight>
                <a:latin typeface="+mn-ea"/>
              </a:rPr>
              <a:t>にほんじん</a:t>
            </a:r>
            <a:r>
              <a:rPr lang="ja-JP" altLang="en-US" sz="4000" dirty="0">
                <a:latin typeface="+mn-ea"/>
              </a:rPr>
              <a:t>　です。</a:t>
            </a:r>
            <a:endParaRPr kumimoji="1" lang="ja-JP" altLang="en-US" sz="4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70559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13" grpId="0" animBg="1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DF609721-E939-96BE-6213-DE2DCD57313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05"/>
          <a:stretch/>
        </p:blipFill>
        <p:spPr>
          <a:xfrm>
            <a:off x="965181" y="266200"/>
            <a:ext cx="2204526" cy="2801247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0F56B820-6F4E-F09A-F653-FC46CFD5021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156"/>
          <a:stretch/>
        </p:blipFill>
        <p:spPr>
          <a:xfrm>
            <a:off x="6529077" y="413426"/>
            <a:ext cx="1750157" cy="2654021"/>
          </a:xfrm>
          <a:prstGeom prst="rect">
            <a:avLst/>
          </a:prstGeom>
        </p:spPr>
      </p:pic>
      <p:sp>
        <p:nvSpPr>
          <p:cNvPr id="6" name="四角形: 角を丸くする 5">
            <a:extLst>
              <a:ext uri="{FF2B5EF4-FFF2-40B4-BE49-F238E27FC236}">
                <a16:creationId xmlns:a16="http://schemas.microsoft.com/office/drawing/2014/main" id="{D9C0EAFC-ABE9-8F5C-8F11-2A2878403FB0}"/>
              </a:ext>
            </a:extLst>
          </p:cNvPr>
          <p:cNvSpPr/>
          <p:nvPr/>
        </p:nvSpPr>
        <p:spPr>
          <a:xfrm>
            <a:off x="6094954" y="266200"/>
            <a:ext cx="5397357" cy="3075826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A20835EE-8A20-7DD0-1800-6FBE3AF6AEB9}"/>
              </a:ext>
            </a:extLst>
          </p:cNvPr>
          <p:cNvSpPr/>
          <p:nvPr/>
        </p:nvSpPr>
        <p:spPr>
          <a:xfrm>
            <a:off x="575677" y="266200"/>
            <a:ext cx="5397357" cy="3075826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1901BFA9-9D66-9C96-FCF2-E216A0393C86}"/>
              </a:ext>
            </a:extLst>
          </p:cNvPr>
          <p:cNvSpPr txBox="1"/>
          <p:nvPr/>
        </p:nvSpPr>
        <p:spPr>
          <a:xfrm>
            <a:off x="3413347" y="392476"/>
            <a:ext cx="15648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/>
              <a:t>わたし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00679095-C2D3-CCEC-3431-C3A79A108E28}"/>
              </a:ext>
            </a:extLst>
          </p:cNvPr>
          <p:cNvSpPr txBox="1"/>
          <p:nvPr/>
        </p:nvSpPr>
        <p:spPr>
          <a:xfrm>
            <a:off x="8635975" y="426358"/>
            <a:ext cx="232948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/>
              <a:t>さとうさん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ED50A8B-3816-1A91-A3E5-2A19523BDA56}"/>
              </a:ext>
            </a:extLst>
          </p:cNvPr>
          <p:cNvSpPr txBox="1"/>
          <p:nvPr/>
        </p:nvSpPr>
        <p:spPr>
          <a:xfrm>
            <a:off x="897894" y="3530507"/>
            <a:ext cx="67932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>
                <a:latin typeface="+mn-ea"/>
              </a:rPr>
              <a:t>わたし は　</a:t>
            </a:r>
            <a:r>
              <a:rPr lang="ja-JP" altLang="en-US" sz="4000" dirty="0">
                <a:highlight>
                  <a:srgbClr val="E6ECF3"/>
                </a:highlight>
                <a:latin typeface="+mn-ea"/>
              </a:rPr>
              <a:t>かいしゃいん</a:t>
            </a:r>
            <a:r>
              <a:rPr lang="ja-JP" altLang="en-US" sz="4000" dirty="0">
                <a:latin typeface="+mn-ea"/>
              </a:rPr>
              <a:t>　です。</a:t>
            </a:r>
            <a:endParaRPr kumimoji="1" lang="ja-JP" altLang="en-US" sz="4000" dirty="0">
              <a:latin typeface="+mn-ea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E609A8C5-9529-5318-757F-8876C580E989}"/>
              </a:ext>
            </a:extLst>
          </p:cNvPr>
          <p:cNvSpPr txBox="1"/>
          <p:nvPr/>
        </p:nvSpPr>
        <p:spPr>
          <a:xfrm>
            <a:off x="1627919" y="4599138"/>
            <a:ext cx="89340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>
                <a:latin typeface="+mn-ea"/>
              </a:rPr>
              <a:t>さとうさん </a:t>
            </a:r>
            <a:r>
              <a:rPr lang="ja-JP" altLang="en-US" sz="4000" dirty="0">
                <a:solidFill>
                  <a:srgbClr val="FF0000"/>
                </a:solidFill>
                <a:latin typeface="+mn-ea"/>
              </a:rPr>
              <a:t>も</a:t>
            </a:r>
            <a:r>
              <a:rPr lang="ja-JP" altLang="en-US" sz="4000" dirty="0">
                <a:latin typeface="+mn-ea"/>
              </a:rPr>
              <a:t>　</a:t>
            </a:r>
            <a:r>
              <a:rPr lang="ja-JP" altLang="en-US" sz="4000" dirty="0">
                <a:highlight>
                  <a:srgbClr val="E6ECF3"/>
                </a:highlight>
                <a:latin typeface="+mn-ea"/>
              </a:rPr>
              <a:t>かいしゃいん</a:t>
            </a:r>
            <a:r>
              <a:rPr lang="ja-JP" altLang="en-US" sz="4000" dirty="0">
                <a:latin typeface="+mn-ea"/>
              </a:rPr>
              <a:t>　です</a:t>
            </a:r>
            <a:r>
              <a:rPr lang="ja-JP" altLang="en-US" sz="4000" dirty="0">
                <a:solidFill>
                  <a:srgbClr val="FF0000"/>
                </a:solidFill>
                <a:latin typeface="+mn-ea"/>
              </a:rPr>
              <a:t>か</a:t>
            </a:r>
            <a:r>
              <a:rPr lang="ja-JP" altLang="en-US" sz="4000" dirty="0">
                <a:latin typeface="+mn-ea"/>
              </a:rPr>
              <a:t>。</a:t>
            </a:r>
            <a:endParaRPr kumimoji="1" lang="ja-JP" altLang="en-US" sz="4000" dirty="0">
              <a:latin typeface="+mn-ea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D51B2FFE-CE05-2FD1-0385-B08B621B941F}"/>
              </a:ext>
            </a:extLst>
          </p:cNvPr>
          <p:cNvSpPr txBox="1"/>
          <p:nvPr/>
        </p:nvSpPr>
        <p:spPr>
          <a:xfrm>
            <a:off x="945984" y="4599138"/>
            <a:ext cx="567784" cy="64633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kumimoji="1" lang="en-US" altLang="ja-JP" sz="3600" dirty="0"/>
              <a:t>Q</a:t>
            </a:r>
            <a:endParaRPr kumimoji="1" lang="ja-JP" altLang="en-US" sz="3600" dirty="0"/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1BA53550-3A13-D4A0-2EC8-BFDE3FB77F58}"/>
              </a:ext>
            </a:extLst>
          </p:cNvPr>
          <p:cNvSpPr txBox="1"/>
          <p:nvPr/>
        </p:nvSpPr>
        <p:spPr>
          <a:xfrm>
            <a:off x="976392" y="5760165"/>
            <a:ext cx="519694" cy="64633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3600" dirty="0"/>
              <a:t>A</a:t>
            </a:r>
            <a:endParaRPr kumimoji="1" lang="ja-JP" altLang="en-US" sz="3600" dirty="0"/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CF831EE8-BE3E-0EE9-0E3C-931E64FC01C2}"/>
              </a:ext>
            </a:extLst>
          </p:cNvPr>
          <p:cNvSpPr txBox="1"/>
          <p:nvPr/>
        </p:nvSpPr>
        <p:spPr>
          <a:xfrm>
            <a:off x="1627919" y="5760166"/>
            <a:ext cx="113893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600" dirty="0">
                <a:latin typeface="+mn-ea"/>
              </a:rPr>
              <a:t>いいえ、さとうさん </a:t>
            </a:r>
            <a:r>
              <a:rPr lang="ja-JP" altLang="en-US" sz="3600" dirty="0">
                <a:solidFill>
                  <a:schemeClr val="accent1"/>
                </a:solidFill>
                <a:latin typeface="+mn-ea"/>
              </a:rPr>
              <a:t>は</a:t>
            </a:r>
            <a:r>
              <a:rPr lang="ja-JP" altLang="en-US" sz="3600" dirty="0">
                <a:latin typeface="+mn-ea"/>
              </a:rPr>
              <a:t>　</a:t>
            </a:r>
            <a:r>
              <a:rPr lang="ja-JP" altLang="en-US" sz="3600" dirty="0">
                <a:highlight>
                  <a:srgbClr val="E6ECF3"/>
                </a:highlight>
                <a:latin typeface="+mn-ea"/>
              </a:rPr>
              <a:t>かいしゃいん</a:t>
            </a:r>
            <a:r>
              <a:rPr lang="ja-JP" altLang="en-US" sz="3600" dirty="0">
                <a:solidFill>
                  <a:srgbClr val="FF0000"/>
                </a:solidFill>
                <a:latin typeface="+mn-ea"/>
              </a:rPr>
              <a:t>じゃ　ありません。</a:t>
            </a:r>
            <a:endParaRPr kumimoji="1" lang="ja-JP" altLang="en-US" sz="3600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E3744A54-6800-65ED-A86C-2910553258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8618" y="971911"/>
            <a:ext cx="1914310" cy="2292295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97C5D41F-668D-A195-1A41-DC9885F400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16991" y="1188541"/>
            <a:ext cx="2137562" cy="19825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8810695B-AEBD-EAD6-2F85-C4587EFE73C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4669">
            <a:off x="9335217" y="2352382"/>
            <a:ext cx="2204570" cy="1777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274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13" grpId="0" animBg="1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四角形: 対角を丸める 1">
            <a:extLst>
              <a:ext uri="{FF2B5EF4-FFF2-40B4-BE49-F238E27FC236}">
                <a16:creationId xmlns:a16="http://schemas.microsoft.com/office/drawing/2014/main" id="{FE0423F6-FE59-BB44-6EF3-F284997BB14E}"/>
              </a:ext>
            </a:extLst>
          </p:cNvPr>
          <p:cNvSpPr/>
          <p:nvPr/>
        </p:nvSpPr>
        <p:spPr>
          <a:xfrm>
            <a:off x="516164" y="1326912"/>
            <a:ext cx="11159672" cy="3689587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94E20A44-D8E9-2E5D-5A32-C2BDAE368F3D}"/>
              </a:ext>
            </a:extLst>
          </p:cNvPr>
          <p:cNvSpPr txBox="1"/>
          <p:nvPr/>
        </p:nvSpPr>
        <p:spPr>
          <a:xfrm>
            <a:off x="1877493" y="1954583"/>
            <a:ext cx="95138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00" u="sng" dirty="0">
                <a:latin typeface="+mn-ea"/>
              </a:rPr>
              <a:t>　　 　　　</a:t>
            </a:r>
            <a:r>
              <a:rPr kumimoji="1" lang="ja-JP" altLang="en-US" sz="4800" dirty="0">
                <a:latin typeface="+mn-ea"/>
              </a:rPr>
              <a:t> さん　は　</a:t>
            </a:r>
            <a:r>
              <a:rPr lang="ja-JP" altLang="en-US" sz="4800" dirty="0">
                <a:latin typeface="+mn-ea"/>
              </a:rPr>
              <a:t>なんさい</a:t>
            </a:r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　</a:t>
            </a:r>
            <a:r>
              <a:rPr kumimoji="1" lang="ja-JP" altLang="en-US" sz="4800" dirty="0">
                <a:latin typeface="+mn-ea"/>
              </a:rPr>
              <a:t>ですか。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919051A-A9DD-F644-9305-C2EA36B3191F}"/>
              </a:ext>
            </a:extLst>
          </p:cNvPr>
          <p:cNvSpPr txBox="1"/>
          <p:nvPr/>
        </p:nvSpPr>
        <p:spPr>
          <a:xfrm>
            <a:off x="1796213" y="3640870"/>
            <a:ext cx="59761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800" u="sng" dirty="0">
                <a:latin typeface="+mn-ea"/>
              </a:rPr>
              <a:t>　　　　　　</a:t>
            </a:r>
            <a:r>
              <a:rPr lang="ja-JP" altLang="en-US" sz="4800" dirty="0">
                <a:latin typeface="+mn-ea"/>
              </a:rPr>
              <a:t> さい　です。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8DF25F7F-85ED-61D3-C3D3-588D717AA301}"/>
              </a:ext>
            </a:extLst>
          </p:cNvPr>
          <p:cNvSpPr txBox="1"/>
          <p:nvPr/>
        </p:nvSpPr>
        <p:spPr>
          <a:xfrm flipH="1">
            <a:off x="6339840" y="2659559"/>
            <a:ext cx="2397760" cy="76944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kumimoji="1" lang="ja-JP" altLang="en-US" sz="4400" dirty="0">
                <a:solidFill>
                  <a:schemeClr val="accent1"/>
                </a:solidFill>
                <a:latin typeface="+mn-ea"/>
              </a:rPr>
              <a:t>おいくつ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63A57C27-8EF9-74C5-7BEC-FDA9CBD5CEFF}"/>
              </a:ext>
            </a:extLst>
          </p:cNvPr>
          <p:cNvSpPr txBox="1"/>
          <p:nvPr/>
        </p:nvSpPr>
        <p:spPr>
          <a:xfrm>
            <a:off x="8207733" y="3228946"/>
            <a:ext cx="1237839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r>
              <a:rPr kumimoji="1" lang="en-US" altLang="ja-JP" sz="2800" dirty="0">
                <a:latin typeface="+mn-ea"/>
                <a:cs typeface="Arial" panose="020B0604020202020204" pitchFamily="34" charset="0"/>
              </a:rPr>
              <a:t>polite</a:t>
            </a:r>
            <a:endParaRPr kumimoji="1" lang="ja-JP" altLang="en-US" sz="2800" dirty="0">
              <a:latin typeface="+mn-ea"/>
              <a:cs typeface="Arial" panose="020B0604020202020204" pitchFamily="34" charset="0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41950297-25E0-367A-267E-BA0A4F0BC9D8}"/>
              </a:ext>
            </a:extLst>
          </p:cNvPr>
          <p:cNvSpPr txBox="1"/>
          <p:nvPr/>
        </p:nvSpPr>
        <p:spPr>
          <a:xfrm>
            <a:off x="2409095" y="2139248"/>
            <a:ext cx="1032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latin typeface="+mn-ea"/>
              </a:rPr>
              <a:t>name</a:t>
            </a:r>
            <a:endParaRPr kumimoji="1" lang="ja-JP" altLang="en-US" sz="2400" dirty="0">
              <a:latin typeface="+mn-ea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F663B4AB-8528-3D36-D0CE-63A2FC9F2FF4}"/>
              </a:ext>
            </a:extLst>
          </p:cNvPr>
          <p:cNvSpPr txBox="1"/>
          <p:nvPr/>
        </p:nvSpPr>
        <p:spPr>
          <a:xfrm>
            <a:off x="996310" y="1995048"/>
            <a:ext cx="567784" cy="64633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kumimoji="1" lang="en-US" altLang="ja-JP" sz="3600" dirty="0"/>
              <a:t>Q</a:t>
            </a:r>
            <a:endParaRPr kumimoji="1" lang="ja-JP" altLang="en-US" sz="3600" dirty="0"/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104DE86A-B9FA-44E2-8250-945E8B476B1D}"/>
              </a:ext>
            </a:extLst>
          </p:cNvPr>
          <p:cNvSpPr txBox="1"/>
          <p:nvPr/>
        </p:nvSpPr>
        <p:spPr>
          <a:xfrm>
            <a:off x="1046492" y="3706608"/>
            <a:ext cx="519694" cy="64633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3600" dirty="0"/>
              <a:t>A</a:t>
            </a:r>
            <a:endParaRPr kumimoji="1" lang="ja-JP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5489594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E3687097-1FDB-8D0C-BBE1-7CF70A83F598}"/>
              </a:ext>
            </a:extLst>
          </p:cNvPr>
          <p:cNvSpPr txBox="1"/>
          <p:nvPr/>
        </p:nvSpPr>
        <p:spPr>
          <a:xfrm>
            <a:off x="5593124" y="1180335"/>
            <a:ext cx="39540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dirty="0">
                <a:latin typeface="+mn-ea"/>
              </a:rPr>
              <a:t>アジェイ　（</a:t>
            </a:r>
            <a:r>
              <a:rPr lang="en-US" altLang="ja-JP" sz="4400" dirty="0">
                <a:latin typeface="+mn-ea"/>
              </a:rPr>
              <a:t>19</a:t>
            </a:r>
            <a:r>
              <a:rPr lang="ja-JP" altLang="en-US" sz="4400" dirty="0">
                <a:latin typeface="+mn-ea"/>
              </a:rPr>
              <a:t>）</a:t>
            </a:r>
            <a:endParaRPr kumimoji="1" lang="ja-JP" altLang="en-US" sz="4400" dirty="0"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1C5AA8B6-005B-C321-25F1-D38B33F7FBE0}"/>
              </a:ext>
            </a:extLst>
          </p:cNvPr>
          <p:cNvSpPr txBox="1"/>
          <p:nvPr/>
        </p:nvSpPr>
        <p:spPr>
          <a:xfrm>
            <a:off x="6200162" y="2343946"/>
            <a:ext cx="28702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dirty="0">
                <a:latin typeface="+mn-ea"/>
              </a:rPr>
              <a:t>がくせい</a:t>
            </a:r>
            <a:endParaRPr kumimoji="1" lang="ja-JP" altLang="en-US" sz="4400" dirty="0">
              <a:latin typeface="+mn-ea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723C79B-1C28-E204-C23E-A4CD2F50F6A3}"/>
              </a:ext>
            </a:extLst>
          </p:cNvPr>
          <p:cNvSpPr txBox="1"/>
          <p:nvPr/>
        </p:nvSpPr>
        <p:spPr>
          <a:xfrm>
            <a:off x="2644781" y="3958693"/>
            <a:ext cx="861165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アジェイさん　は　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なんさい　</a:t>
            </a:r>
            <a:r>
              <a:rPr kumimoji="1" lang="ja-JP" altLang="en-US" sz="4400" dirty="0">
                <a:latin typeface="+mn-ea"/>
              </a:rPr>
              <a:t>です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か</a:t>
            </a:r>
            <a:r>
              <a:rPr kumimoji="1" lang="ja-JP" altLang="en-US" sz="4400" dirty="0">
                <a:latin typeface="+mn-ea"/>
              </a:rPr>
              <a:t>。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AB0D90CB-0F65-D031-57AD-D75EF2E132E7}"/>
              </a:ext>
            </a:extLst>
          </p:cNvPr>
          <p:cNvSpPr txBox="1"/>
          <p:nvPr/>
        </p:nvSpPr>
        <p:spPr>
          <a:xfrm>
            <a:off x="2654940" y="5573440"/>
            <a:ext cx="33794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000" dirty="0">
                <a:latin typeface="+mn-ea"/>
              </a:rPr>
              <a:t>19</a:t>
            </a:r>
            <a:r>
              <a:rPr lang="ja-JP" altLang="en-US" sz="4000" dirty="0">
                <a:solidFill>
                  <a:srgbClr val="FF0000"/>
                </a:solidFill>
                <a:latin typeface="+mn-ea"/>
              </a:rPr>
              <a:t>さい</a:t>
            </a:r>
            <a:r>
              <a:rPr lang="ja-JP" altLang="en-US" sz="4000" dirty="0">
                <a:latin typeface="+mn-ea"/>
              </a:rPr>
              <a:t>　</a:t>
            </a:r>
            <a:r>
              <a:rPr kumimoji="1" lang="ja-JP" altLang="en-US" sz="4000" dirty="0">
                <a:latin typeface="+mn-ea"/>
              </a:rPr>
              <a:t>です。</a:t>
            </a:r>
          </a:p>
        </p:txBody>
      </p:sp>
      <p:sp>
        <p:nvSpPr>
          <p:cNvPr id="11" name="四角形: 角を丸くする 10">
            <a:extLst>
              <a:ext uri="{FF2B5EF4-FFF2-40B4-BE49-F238E27FC236}">
                <a16:creationId xmlns:a16="http://schemas.microsoft.com/office/drawing/2014/main" id="{DFFF4803-CAB7-400D-FC30-86425A1BBB0D}"/>
              </a:ext>
            </a:extLst>
          </p:cNvPr>
          <p:cNvSpPr/>
          <p:nvPr/>
        </p:nvSpPr>
        <p:spPr>
          <a:xfrm>
            <a:off x="2197153" y="299831"/>
            <a:ext cx="8006019" cy="343730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FBEE540C-BE94-F6A9-4A1F-870822E76D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4498"/>
          <a:stretch/>
        </p:blipFill>
        <p:spPr>
          <a:xfrm>
            <a:off x="2762683" y="438252"/>
            <a:ext cx="2264911" cy="3160462"/>
          </a:xfrm>
          <a:prstGeom prst="rect">
            <a:avLst/>
          </a:prstGeom>
        </p:spPr>
      </p:pic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BED6AE68-D1BD-91B5-4236-9B2AE90A355A}"/>
              </a:ext>
            </a:extLst>
          </p:cNvPr>
          <p:cNvSpPr txBox="1"/>
          <p:nvPr/>
        </p:nvSpPr>
        <p:spPr>
          <a:xfrm>
            <a:off x="1913261" y="3966684"/>
            <a:ext cx="567784" cy="64633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kumimoji="1" lang="en-US" altLang="ja-JP" sz="3600" dirty="0"/>
              <a:t>Q</a:t>
            </a:r>
            <a:endParaRPr kumimoji="1" lang="ja-JP" altLang="en-US" sz="3600" dirty="0"/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03D752FE-368B-D069-1DB3-6FA273ECA3FA}"/>
              </a:ext>
            </a:extLst>
          </p:cNvPr>
          <p:cNvSpPr txBox="1"/>
          <p:nvPr/>
        </p:nvSpPr>
        <p:spPr>
          <a:xfrm>
            <a:off x="1961351" y="5634995"/>
            <a:ext cx="519694" cy="64633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3600" dirty="0"/>
              <a:t>A</a:t>
            </a:r>
            <a:endParaRPr kumimoji="1" lang="ja-JP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684422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4" grpId="0" animBg="1"/>
      <p:bldP spid="15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マーキー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ユーザー定義 2">
      <a:majorFont>
        <a:latin typeface="UD デジタル 教科書体 NK-B"/>
        <a:ea typeface="UD デジタル 教科書体 NK-B"/>
        <a:cs typeface=""/>
      </a:majorFont>
      <a:minorFont>
        <a:latin typeface="UD デジタル 教科書体 NK-B"/>
        <a:ea typeface="UD デジタル 教科書体 NK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</TotalTime>
  <Words>212</Words>
  <Application>Microsoft Office PowerPoint</Application>
  <PresentationFormat>ワイド画面</PresentationFormat>
  <Paragraphs>59</Paragraphs>
  <Slides>11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11</vt:i4>
      </vt:variant>
    </vt:vector>
  </HeadingPairs>
  <TitlesOfParts>
    <vt:vector size="14" baseType="lpstr">
      <vt:lpstr>UD デジタル 教科書体 NK-B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ニホンゴピース</dc:creator>
  <cp:lastModifiedBy>ニホンゴピース</cp:lastModifiedBy>
  <cp:revision>3</cp:revision>
  <dcterms:created xsi:type="dcterms:W3CDTF">2024-05-05T08:55:25Z</dcterms:created>
  <dcterms:modified xsi:type="dcterms:W3CDTF">2024-05-05T12:16:40Z</dcterms:modified>
</cp:coreProperties>
</file>