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74" r:id="rId2"/>
    <p:sldId id="375" r:id="rId3"/>
    <p:sldId id="377" r:id="rId4"/>
    <p:sldId id="376" r:id="rId5"/>
    <p:sldId id="378" r:id="rId6"/>
    <p:sldId id="317" r:id="rId7"/>
    <p:sldId id="379" r:id="rId8"/>
    <p:sldId id="495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54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420D2BDC-A109-2C23-F966-74097163F7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C4F336E-C306-7F94-DD63-1B31D7522B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F83A2-0173-49EF-8D72-26AAADD85793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A593E66-CC2F-1B74-9A53-5F938C16E1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47130A7-DF05-1FEA-EAC2-F3BBD1E3972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C44B3-668E-4CA3-8D60-3C729A6F73A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66127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E3F76-07E8-4DF6-883A-FACD09423793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A594E-2741-4B48-89C5-38E9E8EC13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9910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BE02A-2A12-4FB9-87D3-294B892775FB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6661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/>
              <a:t>©</a:t>
            </a:r>
            <a:r>
              <a:rPr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048837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DC896E2-79E6-4B6B-864B-3F772C150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/>
              <a:t>©</a:t>
            </a:r>
            <a:r>
              <a:rPr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350466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対角を丸める 4">
            <a:extLst>
              <a:ext uri="{FF2B5EF4-FFF2-40B4-BE49-F238E27FC236}">
                <a16:creationId xmlns:a16="http://schemas.microsoft.com/office/drawing/2014/main" id="{E2EBC700-56F2-4B0E-AE5C-0B8D81F28C96}"/>
              </a:ext>
            </a:extLst>
          </p:cNvPr>
          <p:cNvSpPr/>
          <p:nvPr/>
        </p:nvSpPr>
        <p:spPr>
          <a:xfrm>
            <a:off x="1001336" y="1691489"/>
            <a:ext cx="10415752" cy="286899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9048BA3-7891-42B4-A796-CC9B4519B539}"/>
              </a:ext>
            </a:extLst>
          </p:cNvPr>
          <p:cNvSpPr txBox="1"/>
          <p:nvPr/>
        </p:nvSpPr>
        <p:spPr>
          <a:xfrm>
            <a:off x="1001336" y="2813744"/>
            <a:ext cx="1041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u="sng" dirty="0">
                <a:latin typeface="+mn-ea"/>
              </a:rPr>
              <a:t>　　　　　　　</a:t>
            </a:r>
            <a:r>
              <a:rPr kumimoji="1" lang="ja-JP" altLang="en-US" sz="4400" dirty="0">
                <a:latin typeface="+mn-ea"/>
              </a:rPr>
              <a:t>は　　　</a:t>
            </a:r>
            <a:r>
              <a:rPr kumimoji="1" lang="ja-JP" altLang="en-US" sz="4400" u="sng" dirty="0">
                <a:solidFill>
                  <a:schemeClr val="accent1"/>
                </a:solidFill>
                <a:latin typeface="+mn-ea"/>
              </a:rPr>
              <a:t>　　　　　　　　</a:t>
            </a:r>
            <a:r>
              <a:rPr kumimoji="1" lang="ja-JP" altLang="en-US" sz="4400" dirty="0">
                <a:latin typeface="+mn-ea"/>
              </a:rPr>
              <a:t>です。</a:t>
            </a:r>
            <a:r>
              <a:rPr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62EA2B3-CA9B-B9D4-EF51-BF4D40A2993E}"/>
              </a:ext>
            </a:extLst>
          </p:cNvPr>
          <p:cNvSpPr/>
          <p:nvPr/>
        </p:nvSpPr>
        <p:spPr>
          <a:xfrm>
            <a:off x="6627224" y="2668785"/>
            <a:ext cx="136724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>
                <a:solidFill>
                  <a:schemeClr val="accent1"/>
                </a:solidFill>
              </a:rPr>
              <a:t>Adj</a:t>
            </a:r>
            <a:endParaRPr kumimoji="1" lang="ja-JP" altLang="en-US" sz="3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332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D2B87A5-2E10-4517-8E96-248B4F06C24D}"/>
              </a:ext>
            </a:extLst>
          </p:cNvPr>
          <p:cNvSpPr txBox="1"/>
          <p:nvPr/>
        </p:nvSpPr>
        <p:spPr>
          <a:xfrm>
            <a:off x="1311006" y="987149"/>
            <a:ext cx="47159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夏は　暑いです。</a:t>
            </a:r>
            <a:endParaRPr kumimoji="1" lang="ja-JP" altLang="en-US" sz="4400" dirty="0">
              <a:latin typeface="+mn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676A844-BAC7-449A-A0E6-E3C4002DB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352" y="1919689"/>
            <a:ext cx="5206027" cy="301862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4611AA0-09A2-451B-9674-C7512BBD93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0510" y="1785851"/>
            <a:ext cx="5206027" cy="326753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917D1CC-A1A9-4918-A070-7311644C9953}"/>
              </a:ext>
            </a:extLst>
          </p:cNvPr>
          <p:cNvSpPr txBox="1"/>
          <p:nvPr/>
        </p:nvSpPr>
        <p:spPr>
          <a:xfrm>
            <a:off x="3802885" y="2003455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Ink Free" panose="03080402000500000000" pitchFamily="66" charset="0"/>
              </a:rPr>
              <a:t>Summer</a:t>
            </a:r>
            <a:endParaRPr kumimoji="1" lang="ja-JP" altLang="en-US" dirty="0">
              <a:latin typeface="Ink Free" panose="03080402000500000000" pitchFamily="66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41808E5-697E-4C12-A057-4A1A86A1D963}"/>
              </a:ext>
            </a:extLst>
          </p:cNvPr>
          <p:cNvSpPr txBox="1"/>
          <p:nvPr/>
        </p:nvSpPr>
        <p:spPr>
          <a:xfrm>
            <a:off x="9926521" y="2003455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Ink Free" panose="03080402000500000000" pitchFamily="66" charset="0"/>
              </a:rPr>
              <a:t>Winter</a:t>
            </a:r>
            <a:endParaRPr kumimoji="1" lang="ja-JP" altLang="en-US" dirty="0">
              <a:latin typeface="Ink Free" panose="03080402000500000000" pitchFamily="66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5858DB8-3575-486B-8D1D-5CCA1EEF551F}"/>
              </a:ext>
            </a:extLst>
          </p:cNvPr>
          <p:cNvSpPr txBox="1"/>
          <p:nvPr/>
        </p:nvSpPr>
        <p:spPr>
          <a:xfrm>
            <a:off x="7158517" y="991747"/>
            <a:ext cx="401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冬は　寒いです。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BF81B35-EC0A-4902-A0E8-60DCE0A9C531}"/>
              </a:ext>
            </a:extLst>
          </p:cNvPr>
          <p:cNvSpPr txBox="1"/>
          <p:nvPr/>
        </p:nvSpPr>
        <p:spPr>
          <a:xfrm>
            <a:off x="1372934" y="775199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なつ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66FDEC4-9B73-403B-9887-CAA3426EBAD0}"/>
              </a:ext>
            </a:extLst>
          </p:cNvPr>
          <p:cNvSpPr txBox="1"/>
          <p:nvPr/>
        </p:nvSpPr>
        <p:spPr>
          <a:xfrm>
            <a:off x="2728566" y="744717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あつ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A8D97DE-ECD7-4321-B738-A9DF6A24B883}"/>
              </a:ext>
            </a:extLst>
          </p:cNvPr>
          <p:cNvSpPr txBox="1"/>
          <p:nvPr/>
        </p:nvSpPr>
        <p:spPr>
          <a:xfrm>
            <a:off x="8598570" y="780055"/>
            <a:ext cx="5549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さむ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0FE31246-8DD4-4E2D-9699-88B2289FBF18}"/>
              </a:ext>
            </a:extLst>
          </p:cNvPr>
          <p:cNvSpPr txBox="1"/>
          <p:nvPr/>
        </p:nvSpPr>
        <p:spPr>
          <a:xfrm>
            <a:off x="7208677" y="780055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ふゆ</a:t>
            </a:r>
          </a:p>
        </p:txBody>
      </p:sp>
    </p:spTree>
    <p:extLst>
      <p:ext uri="{BB962C8B-B14F-4D97-AF65-F5344CB8AC3E}">
        <p14:creationId xmlns:p14="http://schemas.microsoft.com/office/powerpoint/2010/main" val="391227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9DBE1-D719-F3A7-B09C-AFD1AEC96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5A0DFE7-70B8-A446-1417-00184385AB12}"/>
              </a:ext>
            </a:extLst>
          </p:cNvPr>
          <p:cNvSpPr txBox="1"/>
          <p:nvPr/>
        </p:nvSpPr>
        <p:spPr>
          <a:xfrm>
            <a:off x="437464" y="209418"/>
            <a:ext cx="5303520" cy="1855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>
                <a:latin typeface="+mn-ea"/>
              </a:rPr>
              <a:t>このコーヒーは</a:t>
            </a:r>
            <a:endParaRPr lang="en-US" altLang="ja-JP" sz="4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4000" dirty="0">
                <a:latin typeface="+mn-ea"/>
              </a:rPr>
              <a:t>　　　　　　　　熱いです。</a:t>
            </a:r>
            <a:endParaRPr kumimoji="1" lang="ja-JP" altLang="en-US" sz="4000" dirty="0">
              <a:latin typeface="+mn-ea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A9F9E13F-DCBB-254B-E64B-931A06426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887" y="2244274"/>
            <a:ext cx="3234303" cy="323430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5089E89-98AC-F0C7-548E-554823601DCA}"/>
              </a:ext>
            </a:extLst>
          </p:cNvPr>
          <p:cNvSpPr txBox="1"/>
          <p:nvPr/>
        </p:nvSpPr>
        <p:spPr>
          <a:xfrm>
            <a:off x="2733330" y="1119754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あつ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B169A62-1E4B-B2E6-BECE-5E0864FC3F76}"/>
              </a:ext>
            </a:extLst>
          </p:cNvPr>
          <p:cNvSpPr txBox="1"/>
          <p:nvPr/>
        </p:nvSpPr>
        <p:spPr>
          <a:xfrm>
            <a:off x="9031205" y="1119754"/>
            <a:ext cx="580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つめ</a:t>
            </a:r>
            <a:endParaRPr kumimoji="1" lang="ja-JP" altLang="en-US" dirty="0">
              <a:latin typeface="+mn-ea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9398C105-C68D-9BD3-8AC1-C0665398DD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890" y="2064926"/>
            <a:ext cx="3342938" cy="3593000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CF25B3A-012E-0761-C70C-A357EB4B6373}"/>
              </a:ext>
            </a:extLst>
          </p:cNvPr>
          <p:cNvSpPr txBox="1"/>
          <p:nvPr/>
        </p:nvSpPr>
        <p:spPr>
          <a:xfrm>
            <a:off x="6451018" y="209418"/>
            <a:ext cx="5740983" cy="1855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>
                <a:latin typeface="+mn-ea"/>
              </a:rPr>
              <a:t>このコーヒーは　</a:t>
            </a:r>
            <a:endParaRPr lang="en-US" altLang="ja-JP" sz="4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4000" dirty="0">
                <a:latin typeface="+mn-ea"/>
              </a:rPr>
              <a:t>　　　　　　　　　冷たいです。</a:t>
            </a:r>
            <a:endParaRPr kumimoji="1" lang="ja-JP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5315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D2F2A1E-BBCE-4403-82D8-3F7C4B0B7425}"/>
              </a:ext>
            </a:extLst>
          </p:cNvPr>
          <p:cNvSpPr txBox="1"/>
          <p:nvPr/>
        </p:nvSpPr>
        <p:spPr>
          <a:xfrm>
            <a:off x="2628693" y="325266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たか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0798668F-8297-44D8-A7A6-A58B71F6C9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1146"/>
          <a:stretch/>
        </p:blipFill>
        <p:spPr>
          <a:xfrm>
            <a:off x="2975754" y="1219244"/>
            <a:ext cx="6041962" cy="4807729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15AE72D-3E0C-4565-BCA5-6ED9F23B522C}"/>
              </a:ext>
            </a:extLst>
          </p:cNvPr>
          <p:cNvSpPr txBox="1"/>
          <p:nvPr/>
        </p:nvSpPr>
        <p:spPr>
          <a:xfrm>
            <a:off x="419257" y="559748"/>
            <a:ext cx="4715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この木は　高いです。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3F0A762-9DDB-46D6-9489-75A01CAFFC28}"/>
              </a:ext>
            </a:extLst>
          </p:cNvPr>
          <p:cNvSpPr txBox="1"/>
          <p:nvPr/>
        </p:nvSpPr>
        <p:spPr>
          <a:xfrm>
            <a:off x="1468535" y="325266"/>
            <a:ext cx="3561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き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41FECD3E-5E74-43BE-941F-0AD7A76B3CA9}"/>
              </a:ext>
            </a:extLst>
          </p:cNvPr>
          <p:cNvSpPr txBox="1"/>
          <p:nvPr/>
        </p:nvSpPr>
        <p:spPr>
          <a:xfrm>
            <a:off x="7151230" y="2736237"/>
            <a:ext cx="4635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この木は　低いです。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B105A8D-4129-45B5-8AB1-E920B05C373D}"/>
              </a:ext>
            </a:extLst>
          </p:cNvPr>
          <p:cNvSpPr txBox="1"/>
          <p:nvPr/>
        </p:nvSpPr>
        <p:spPr>
          <a:xfrm>
            <a:off x="8206916" y="2484640"/>
            <a:ext cx="3561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き</a:t>
            </a: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871FAD70-8858-4DD7-ACC8-0E69759F7FA7}"/>
              </a:ext>
            </a:extLst>
          </p:cNvPr>
          <p:cNvSpPr txBox="1"/>
          <p:nvPr/>
        </p:nvSpPr>
        <p:spPr>
          <a:xfrm>
            <a:off x="9354935" y="2491215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ひく</a:t>
            </a:r>
          </a:p>
        </p:txBody>
      </p:sp>
    </p:spTree>
    <p:extLst>
      <p:ext uri="{BB962C8B-B14F-4D97-AF65-F5344CB8AC3E}">
        <p14:creationId xmlns:p14="http://schemas.microsoft.com/office/powerpoint/2010/main" val="3062963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F52FE-7CE9-6E33-BE5B-F36F987E5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F1EDC15-E28A-2DBC-35C5-CA94F11A1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286" y="2218682"/>
            <a:ext cx="2996065" cy="3373402"/>
          </a:xfrm>
          <a:prstGeom prst="rect">
            <a:avLst/>
          </a:prstGeom>
        </p:spPr>
      </p:pic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69757384-D8BC-C266-7C50-C2D4D6CF08E4}"/>
              </a:ext>
            </a:extLst>
          </p:cNvPr>
          <p:cNvSpPr txBox="1"/>
          <p:nvPr/>
        </p:nvSpPr>
        <p:spPr>
          <a:xfrm>
            <a:off x="383732" y="1222128"/>
            <a:ext cx="49546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この時計は　高いです。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2EBFF1B-BACE-174F-AFE4-FAE88DB4B696}"/>
              </a:ext>
            </a:extLst>
          </p:cNvPr>
          <p:cNvSpPr txBox="1"/>
          <p:nvPr/>
        </p:nvSpPr>
        <p:spPr>
          <a:xfrm>
            <a:off x="6749729" y="1264181"/>
            <a:ext cx="5128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この時計は　安いです。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9C3071F4-4788-B93E-D319-97995C2AE96E}"/>
              </a:ext>
            </a:extLst>
          </p:cNvPr>
          <p:cNvSpPr txBox="1"/>
          <p:nvPr/>
        </p:nvSpPr>
        <p:spPr>
          <a:xfrm>
            <a:off x="1522435" y="960463"/>
            <a:ext cx="7296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とけい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5312880-E232-5F22-4452-A00FA71D3A95}"/>
              </a:ext>
            </a:extLst>
          </p:cNvPr>
          <p:cNvSpPr txBox="1"/>
          <p:nvPr/>
        </p:nvSpPr>
        <p:spPr>
          <a:xfrm>
            <a:off x="3102124" y="960463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たか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087841DF-EA50-7325-3FB8-66AF5B2A0F30}"/>
              </a:ext>
            </a:extLst>
          </p:cNvPr>
          <p:cNvSpPr txBox="1"/>
          <p:nvPr/>
        </p:nvSpPr>
        <p:spPr>
          <a:xfrm>
            <a:off x="9488248" y="101801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やす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008E412-707D-A0B8-A1D3-FE85FEF57C06}"/>
              </a:ext>
            </a:extLst>
          </p:cNvPr>
          <p:cNvSpPr txBox="1"/>
          <p:nvPr/>
        </p:nvSpPr>
        <p:spPr>
          <a:xfrm>
            <a:off x="7913367" y="1018015"/>
            <a:ext cx="7296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とけい</a:t>
            </a: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C85E1DA2-EB13-C178-DB2F-DF2259E1C5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00" y="2122887"/>
            <a:ext cx="2738245" cy="3241750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6E4CC979-03CA-8064-1899-697F25CF6FE2}"/>
              </a:ext>
            </a:extLst>
          </p:cNvPr>
          <p:cNvSpPr txBox="1"/>
          <p:nvPr/>
        </p:nvSpPr>
        <p:spPr>
          <a:xfrm>
            <a:off x="2093340" y="5769305"/>
            <a:ext cx="1723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\100,000</a:t>
            </a:r>
            <a:endParaRPr kumimoji="1" lang="ja-JP" altLang="en-US" sz="2000" dirty="0">
              <a:latin typeface="+mn-ea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C31E02D8-8B4C-B10A-12E8-1730CDBF74D0}"/>
              </a:ext>
            </a:extLst>
          </p:cNvPr>
          <p:cNvSpPr txBox="1"/>
          <p:nvPr/>
        </p:nvSpPr>
        <p:spPr>
          <a:xfrm>
            <a:off x="8241182" y="5769305"/>
            <a:ext cx="131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\1,000</a:t>
            </a:r>
            <a:endParaRPr kumimoji="1" lang="ja-JP" altLang="en-US" sz="2000" dirty="0">
              <a:latin typeface="+mn-ea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561757A7-305E-9D0A-932B-8EEDA5103A1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36" t="14083" b="67545"/>
          <a:stretch/>
        </p:blipFill>
        <p:spPr>
          <a:xfrm rot="1637529">
            <a:off x="9321712" y="2821410"/>
            <a:ext cx="1171572" cy="77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19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1F8EC85-4E3E-4873-B784-7B44F3C46441}"/>
              </a:ext>
            </a:extLst>
          </p:cNvPr>
          <p:cNvSpPr txBox="1"/>
          <p:nvPr/>
        </p:nvSpPr>
        <p:spPr>
          <a:xfrm>
            <a:off x="269887" y="735325"/>
            <a:ext cx="6357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わたしの部屋は　きれいです。</a:t>
            </a:r>
            <a:endParaRPr kumimoji="1" lang="ja-JP" altLang="en-US" sz="4000" dirty="0">
              <a:latin typeface="+mn-ea"/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F41F29B9-38BC-4A03-A5B6-C3592DA88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670" y="1496654"/>
            <a:ext cx="4136570" cy="3474719"/>
          </a:xfrm>
          <a:prstGeom prst="rect">
            <a:avLst/>
          </a:pr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59CF9B3-63C9-44D1-92B8-23E66FB8DB9D}"/>
              </a:ext>
            </a:extLst>
          </p:cNvPr>
          <p:cNvSpPr txBox="1"/>
          <p:nvPr/>
        </p:nvSpPr>
        <p:spPr>
          <a:xfrm>
            <a:off x="6420763" y="5205660"/>
            <a:ext cx="56406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るみさんは　きれいです。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3D3E79B-6173-4DCD-BC7B-8F1F94FD19E2}"/>
              </a:ext>
            </a:extLst>
          </p:cNvPr>
          <p:cNvSpPr txBox="1"/>
          <p:nvPr/>
        </p:nvSpPr>
        <p:spPr>
          <a:xfrm>
            <a:off x="2382521" y="512605"/>
            <a:ext cx="579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へや</a:t>
            </a:r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FC787B78-0A21-49F0-9D54-E6899B82BB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025" y="1443211"/>
            <a:ext cx="3087140" cy="352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374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C953D6-F3EC-A561-C017-F5091C3C9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ACC83A62-F385-A93C-0098-72183AF38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151" y="1609368"/>
            <a:ext cx="2979091" cy="3567774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EEB7AFA-12F8-16B4-AC4F-385A36676D17}"/>
              </a:ext>
            </a:extLst>
          </p:cNvPr>
          <p:cNvSpPr txBox="1"/>
          <p:nvPr/>
        </p:nvSpPr>
        <p:spPr>
          <a:xfrm>
            <a:off x="6793149" y="5487885"/>
            <a:ext cx="4780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わたしは　元気です。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F29A68F1-564C-F19F-CD3D-73DF6DCD8F32}"/>
              </a:ext>
            </a:extLst>
          </p:cNvPr>
          <p:cNvSpPr txBox="1"/>
          <p:nvPr/>
        </p:nvSpPr>
        <p:spPr>
          <a:xfrm>
            <a:off x="9097901" y="5248632"/>
            <a:ext cx="747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げんき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973FDAAD-40E4-2E10-85E0-70600232D35D}"/>
              </a:ext>
            </a:extLst>
          </p:cNvPr>
          <p:cNvSpPr txBox="1"/>
          <p:nvPr/>
        </p:nvSpPr>
        <p:spPr>
          <a:xfrm>
            <a:off x="642278" y="972972"/>
            <a:ext cx="4583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山本さんは　暇です。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A0B8B7B-9AB2-9307-BC05-29EA4C0E784C}"/>
              </a:ext>
            </a:extLst>
          </p:cNvPr>
          <p:cNvSpPr txBox="1"/>
          <p:nvPr/>
        </p:nvSpPr>
        <p:spPr>
          <a:xfrm>
            <a:off x="759948" y="682991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やまもと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1C2E9813-3B58-39A7-B2CE-B86D47C1350A}"/>
              </a:ext>
            </a:extLst>
          </p:cNvPr>
          <p:cNvSpPr txBox="1"/>
          <p:nvPr/>
        </p:nvSpPr>
        <p:spPr>
          <a:xfrm>
            <a:off x="3401979" y="694402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ひま</a:t>
            </a:r>
            <a:endParaRPr kumimoji="1" lang="en-US" altLang="ja-JP" sz="1600" dirty="0">
              <a:latin typeface="+mn-ea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AB11654-B446-7D70-7161-81DDCCAEAB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8" y="1959428"/>
            <a:ext cx="4348262" cy="321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619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673C7FE5-8420-C70A-A23A-D518A478F1AE}"/>
              </a:ext>
            </a:extLst>
          </p:cNvPr>
          <p:cNvSpPr/>
          <p:nvPr/>
        </p:nvSpPr>
        <p:spPr>
          <a:xfrm>
            <a:off x="1621992" y="1370164"/>
            <a:ext cx="9192986" cy="3822256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D33BC84-CE16-513C-9B4A-B1DDA2EF9C54}"/>
              </a:ext>
            </a:extLst>
          </p:cNvPr>
          <p:cNvSpPr txBox="1"/>
          <p:nvPr/>
        </p:nvSpPr>
        <p:spPr>
          <a:xfrm>
            <a:off x="3455260" y="2140750"/>
            <a:ext cx="7001151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ja-JP" altLang="en-US" sz="4800" dirty="0">
                <a:latin typeface="+mn-ea"/>
              </a:rPr>
              <a:t>は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どう　ですか</a:t>
            </a:r>
            <a:r>
              <a:rPr lang="ja-JP" altLang="en-US" sz="4800" dirty="0">
                <a:latin typeface="+mn-ea"/>
              </a:rPr>
              <a:t>。　</a:t>
            </a:r>
            <a:endParaRPr kumimoji="1" lang="en-US" altLang="ja-JP" sz="4800" dirty="0">
              <a:latin typeface="+mn-ea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862A064D-57B8-FAF8-5AE2-9175CDE11185}"/>
              </a:ext>
            </a:extLst>
          </p:cNvPr>
          <p:cNvCxnSpPr/>
          <p:nvPr/>
        </p:nvCxnSpPr>
        <p:spPr>
          <a:xfrm>
            <a:off x="3157561" y="2817513"/>
            <a:ext cx="26517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1A14E3A-6F79-6654-98BA-F9EC83F3796E}"/>
              </a:ext>
            </a:extLst>
          </p:cNvPr>
          <p:cNvSpPr txBox="1"/>
          <p:nvPr/>
        </p:nvSpPr>
        <p:spPr>
          <a:xfrm>
            <a:off x="2309236" y="2232738"/>
            <a:ext cx="458780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2B5A88F-2BDD-569B-A6B5-9D52C28C78F0}"/>
              </a:ext>
            </a:extLst>
          </p:cNvPr>
          <p:cNvSpPr txBox="1"/>
          <p:nvPr/>
        </p:nvSpPr>
        <p:spPr>
          <a:xfrm>
            <a:off x="2320065" y="3870059"/>
            <a:ext cx="458780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200" dirty="0">
                <a:latin typeface="+mn-ea"/>
              </a:rPr>
              <a:t>A</a:t>
            </a:r>
            <a:endParaRPr kumimoji="1" lang="ja-JP" altLang="en-US" sz="3200" dirty="0">
              <a:latin typeface="+mn-ea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59FD0DB-91FB-BA65-84F6-078E0580FE6C}"/>
              </a:ext>
            </a:extLst>
          </p:cNvPr>
          <p:cNvCxnSpPr/>
          <p:nvPr/>
        </p:nvCxnSpPr>
        <p:spPr>
          <a:xfrm>
            <a:off x="3157561" y="4465512"/>
            <a:ext cx="265176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30B5320-521F-C1DB-1A87-FB75CC9ACBA6}"/>
              </a:ext>
            </a:extLst>
          </p:cNvPr>
          <p:cNvSpPr txBox="1"/>
          <p:nvPr/>
        </p:nvSpPr>
        <p:spPr>
          <a:xfrm>
            <a:off x="5220355" y="3734928"/>
            <a:ext cx="232822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ja-JP" altLang="en-US" sz="4800" dirty="0">
                <a:solidFill>
                  <a:schemeClr val="tx1"/>
                </a:solidFill>
                <a:latin typeface="+mn-ea"/>
              </a:rPr>
              <a:t>です。　</a:t>
            </a:r>
            <a:endParaRPr kumimoji="1" lang="en-US" altLang="ja-JP" sz="4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FD73A22-F1F0-3E52-F977-69418BBB764E}"/>
              </a:ext>
            </a:extLst>
          </p:cNvPr>
          <p:cNvSpPr/>
          <p:nvPr/>
        </p:nvSpPr>
        <p:spPr>
          <a:xfrm>
            <a:off x="3728424" y="3683666"/>
            <a:ext cx="136724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>
                <a:solidFill>
                  <a:schemeClr val="accent1"/>
                </a:solidFill>
              </a:rPr>
              <a:t>Adj</a:t>
            </a:r>
            <a:endParaRPr kumimoji="1" lang="ja-JP" altLang="en-US" sz="3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441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111</Words>
  <Application>Microsoft Office PowerPoint</Application>
  <PresentationFormat>ワイド画面</PresentationFormat>
  <Paragraphs>44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UD デジタル 教科書体 NK-B</vt:lpstr>
      <vt:lpstr>游ゴシック</vt:lpstr>
      <vt:lpstr>Arial</vt:lpstr>
      <vt:lpstr>Ink Free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2025-07-29T07:08:13Z</dcterms:modified>
</cp:coreProperties>
</file>