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3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3A88CA4D-4BBA-2402-DAA5-BC7513F55A79}"/>
              </a:ext>
            </a:extLst>
          </p:cNvPr>
          <p:cNvSpPr/>
          <p:nvPr/>
        </p:nvSpPr>
        <p:spPr>
          <a:xfrm>
            <a:off x="697735" y="670045"/>
            <a:ext cx="10796530" cy="5517910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7D72650-A205-A718-428A-DE6A926B8780}"/>
              </a:ext>
            </a:extLst>
          </p:cNvPr>
          <p:cNvSpPr txBox="1"/>
          <p:nvPr/>
        </p:nvSpPr>
        <p:spPr>
          <a:xfrm>
            <a:off x="2231681" y="4228021"/>
            <a:ext cx="7390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はい、</a:t>
            </a:r>
            <a:r>
              <a:rPr lang="ja-JP" altLang="en-US" sz="4400" u="sng" dirty="0">
                <a:latin typeface="+mn-ea"/>
              </a:rPr>
              <a:t>　　　　　</a:t>
            </a:r>
            <a:r>
              <a:rPr lang="ja-JP" altLang="en-US" sz="4400" dirty="0">
                <a:latin typeface="+mn-ea"/>
              </a:rPr>
              <a:t>　の　です。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60C5BFE-6FD3-4B18-50B0-E9DB2B977409}"/>
              </a:ext>
            </a:extLst>
          </p:cNvPr>
          <p:cNvSpPr txBox="1"/>
          <p:nvPr/>
        </p:nvSpPr>
        <p:spPr>
          <a:xfrm>
            <a:off x="2231681" y="5218960"/>
            <a:ext cx="93356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いいえ、</a:t>
            </a:r>
            <a:r>
              <a:rPr lang="ja-JP" altLang="en-US" sz="4400" u="sng" dirty="0">
                <a:latin typeface="+mn-ea"/>
              </a:rPr>
              <a:t>　　　　　</a:t>
            </a:r>
            <a:r>
              <a:rPr lang="ja-JP" altLang="en-US" sz="4400" dirty="0">
                <a:latin typeface="+mn-ea"/>
              </a:rPr>
              <a:t>　のじゃ　ありません。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4F5B3C2-0EEF-E371-4039-603BE9A0C641}"/>
              </a:ext>
            </a:extLst>
          </p:cNvPr>
          <p:cNvSpPr txBox="1"/>
          <p:nvPr/>
        </p:nvSpPr>
        <p:spPr>
          <a:xfrm>
            <a:off x="1124270" y="1895742"/>
            <a:ext cx="7415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BDFADB3-CBBB-601B-F9A6-B705F9FEE5BF}"/>
              </a:ext>
            </a:extLst>
          </p:cNvPr>
          <p:cNvSpPr txBox="1"/>
          <p:nvPr/>
        </p:nvSpPr>
        <p:spPr>
          <a:xfrm>
            <a:off x="1124270" y="4166465"/>
            <a:ext cx="7415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B41F118-F362-E455-C65A-E90876012C31}"/>
              </a:ext>
            </a:extLst>
          </p:cNvPr>
          <p:cNvSpPr txBox="1"/>
          <p:nvPr/>
        </p:nvSpPr>
        <p:spPr>
          <a:xfrm>
            <a:off x="2231681" y="869599"/>
            <a:ext cx="1724571" cy="304743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4400" dirty="0">
                <a:latin typeface="+mn-ea"/>
              </a:rPr>
              <a:t>これ</a:t>
            </a:r>
            <a:endParaRPr kumimoji="1" lang="en-US" altLang="ja-JP" sz="4400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4400" dirty="0">
                <a:latin typeface="+mn-ea"/>
              </a:rPr>
              <a:t>あれ</a:t>
            </a:r>
            <a:endParaRPr kumimoji="1" lang="en-US" altLang="ja-JP" sz="4400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ja-JP" altLang="en-US" sz="4400" dirty="0">
                <a:latin typeface="+mn-ea"/>
              </a:rPr>
              <a:t>それ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A1B5B52-FFF8-0572-9A54-9F8262EEBE22}"/>
              </a:ext>
            </a:extLst>
          </p:cNvPr>
          <p:cNvSpPr txBox="1"/>
          <p:nvPr/>
        </p:nvSpPr>
        <p:spPr>
          <a:xfrm>
            <a:off x="4218654" y="1895732"/>
            <a:ext cx="779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は　</a:t>
            </a:r>
            <a:r>
              <a:rPr lang="ja-JP" altLang="en-US" sz="4800" u="sng" dirty="0">
                <a:latin typeface="+mn-ea"/>
              </a:rPr>
              <a:t>　　　　　　</a:t>
            </a:r>
            <a:r>
              <a:rPr lang="ja-JP" altLang="en-US" sz="4800" dirty="0">
                <a:latin typeface="+mn-ea"/>
              </a:rPr>
              <a:t> の ですか。</a:t>
            </a:r>
            <a:endParaRPr kumimoji="1" lang="en-US" altLang="ja-JP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E92B659C-A64F-366F-EDEC-6F04C265A9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97" b="17798"/>
          <a:stretch/>
        </p:blipFill>
        <p:spPr>
          <a:xfrm flipH="1">
            <a:off x="-6759" y="2079113"/>
            <a:ext cx="3525377" cy="4531583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4AD8D0BB-DFCB-287F-893C-02F4C94B1F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217" y="35610"/>
            <a:ext cx="3114675" cy="3810000"/>
          </a:xfrm>
          <a:prstGeom prst="rect">
            <a:avLst/>
          </a:prstGeom>
        </p:spPr>
      </p:pic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23996001-2BE8-F23B-4651-D207F0B2B4BC}"/>
              </a:ext>
            </a:extLst>
          </p:cNvPr>
          <p:cNvSpPr/>
          <p:nvPr/>
        </p:nvSpPr>
        <p:spPr>
          <a:xfrm>
            <a:off x="3701143" y="803100"/>
            <a:ext cx="5727157" cy="790169"/>
          </a:xfrm>
          <a:prstGeom prst="wedgeRoundRectCallout">
            <a:avLst>
              <a:gd name="adj1" fmla="val 66286"/>
              <a:gd name="adj2" fmla="val 4367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3200" dirty="0">
                <a:solidFill>
                  <a:schemeClr val="tx1"/>
                </a:solidFill>
                <a:latin typeface="+mn-ea"/>
              </a:rPr>
              <a:t>これは　ワンさん　　 　の　ですか。</a:t>
            </a:r>
            <a:endParaRPr kumimoji="1" lang="ja-JP" altLang="en-US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吹き出し: 角を丸めた四角形 4">
            <a:extLst>
              <a:ext uri="{FF2B5EF4-FFF2-40B4-BE49-F238E27FC236}">
                <a16:creationId xmlns:a16="http://schemas.microsoft.com/office/drawing/2014/main" id="{AAB50893-6B2C-EF40-4535-24FA7FB77B40}"/>
              </a:ext>
            </a:extLst>
          </p:cNvPr>
          <p:cNvSpPr/>
          <p:nvPr/>
        </p:nvSpPr>
        <p:spPr>
          <a:xfrm>
            <a:off x="2833301" y="2871081"/>
            <a:ext cx="4960869" cy="790169"/>
          </a:xfrm>
          <a:prstGeom prst="wedgeRoundRectCallout">
            <a:avLst>
              <a:gd name="adj1" fmla="val -67578"/>
              <a:gd name="adj2" fmla="val 4255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3200" dirty="0">
                <a:solidFill>
                  <a:schemeClr val="tx1"/>
                </a:solidFill>
                <a:latin typeface="+mn-ea"/>
              </a:rPr>
              <a:t>はい、ワンさん　　　の　です。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37C31DC-4BC1-0534-E32B-AD94CC3C71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0" r="16755" b="36724"/>
          <a:stretch/>
        </p:blipFill>
        <p:spPr>
          <a:xfrm>
            <a:off x="6470179" y="613998"/>
            <a:ext cx="966207" cy="974778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DD6538D6-B4FD-CD50-6E38-42CC09E192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566" y="1643458"/>
            <a:ext cx="1435782" cy="1134268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CFDDF6D5-96E0-1C7C-F247-22216F9CA0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866" y="1704839"/>
            <a:ext cx="1342482" cy="1898399"/>
          </a:xfrm>
          <a:prstGeom prst="rect">
            <a:avLst/>
          </a:prstGeom>
        </p:spPr>
      </p:pic>
      <p:sp>
        <p:nvSpPr>
          <p:cNvPr id="9" name="吹き出し: 角を丸めた四角形 8">
            <a:extLst>
              <a:ext uri="{FF2B5EF4-FFF2-40B4-BE49-F238E27FC236}">
                <a16:creationId xmlns:a16="http://schemas.microsoft.com/office/drawing/2014/main" id="{81C1E769-FCCF-DC48-4C24-9DC694270D71}"/>
              </a:ext>
            </a:extLst>
          </p:cNvPr>
          <p:cNvSpPr/>
          <p:nvPr/>
        </p:nvSpPr>
        <p:spPr>
          <a:xfrm>
            <a:off x="3879184" y="784555"/>
            <a:ext cx="5549116" cy="790169"/>
          </a:xfrm>
          <a:prstGeom prst="wedgeRoundRectCallout">
            <a:avLst>
              <a:gd name="adj1" fmla="val 66286"/>
              <a:gd name="adj2" fmla="val 4367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3200" dirty="0">
                <a:solidFill>
                  <a:schemeClr val="tx1"/>
                </a:solidFill>
                <a:latin typeface="+mn-ea"/>
              </a:rPr>
              <a:t>これは　スホさん　　　の　ですか。</a:t>
            </a:r>
            <a:endParaRPr kumimoji="1" lang="ja-JP" altLang="en-US" sz="32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F783796F-31A7-AF2A-E8A0-31A72ACF5A3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95"/>
          <a:stretch/>
        </p:blipFill>
        <p:spPr>
          <a:xfrm>
            <a:off x="6607460" y="442432"/>
            <a:ext cx="837426" cy="1140404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23FF6443-D04C-CB54-F7AA-E9932D3E75B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0" r="16755" b="36724"/>
          <a:stretch/>
        </p:blipFill>
        <p:spPr>
          <a:xfrm>
            <a:off x="5226449" y="2654038"/>
            <a:ext cx="966207" cy="974778"/>
          </a:xfrm>
          <a:prstGeom prst="rect">
            <a:avLst/>
          </a:prstGeom>
        </p:spPr>
      </p:pic>
      <p:sp>
        <p:nvSpPr>
          <p:cNvPr id="12" name="吹き出し: 角を丸めた四角形 11">
            <a:extLst>
              <a:ext uri="{FF2B5EF4-FFF2-40B4-BE49-F238E27FC236}">
                <a16:creationId xmlns:a16="http://schemas.microsoft.com/office/drawing/2014/main" id="{D6B4D413-C958-F833-42EB-A7B87CEF9975}"/>
              </a:ext>
            </a:extLst>
          </p:cNvPr>
          <p:cNvSpPr/>
          <p:nvPr/>
        </p:nvSpPr>
        <p:spPr>
          <a:xfrm>
            <a:off x="2808550" y="3906991"/>
            <a:ext cx="6971176" cy="790169"/>
          </a:xfrm>
          <a:prstGeom prst="wedgeRoundRectCallout">
            <a:avLst>
              <a:gd name="adj1" fmla="val -63516"/>
              <a:gd name="adj2" fmla="val -5365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3200" dirty="0">
                <a:solidFill>
                  <a:schemeClr val="tx1"/>
                </a:solidFill>
                <a:latin typeface="+mn-ea"/>
              </a:rPr>
              <a:t>いいえ</a:t>
            </a:r>
            <a:r>
              <a:rPr kumimoji="1" lang="ja-JP" altLang="en-US" sz="3200" dirty="0">
                <a:solidFill>
                  <a:schemeClr val="tx1"/>
                </a:solidFill>
                <a:latin typeface="+mn-ea"/>
              </a:rPr>
              <a:t>、スホさん　　　のじゃ　ありません。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F92FC113-5F95-B717-7C6A-499B8C70981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95"/>
          <a:stretch/>
        </p:blipFill>
        <p:spPr>
          <a:xfrm>
            <a:off x="5709552" y="3567748"/>
            <a:ext cx="837426" cy="1140404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3C6A7C80-A493-149D-1767-FD3E30D97FC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-20000"/>
                    </a14:imgEffect>
                  </a14:imgLayer>
                </a14:imgProps>
              </a:ext>
            </a:extLst>
          </a:blip>
          <a:srcRect l="26109" t="22565" r="27112" b="33265"/>
          <a:stretch/>
        </p:blipFill>
        <p:spPr>
          <a:xfrm>
            <a:off x="5734371" y="3883351"/>
            <a:ext cx="837426" cy="837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55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9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11D3A53D-1F00-074A-8FE2-883CDCA2F1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510" y="222897"/>
            <a:ext cx="3114675" cy="3810000"/>
          </a:xfrm>
          <a:prstGeom prst="rect">
            <a:avLst/>
          </a:prstGeom>
        </p:spPr>
      </p:pic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D872BBF9-0D64-E55A-473F-07E3A5E3A9F0}"/>
              </a:ext>
            </a:extLst>
          </p:cNvPr>
          <p:cNvSpPr/>
          <p:nvPr/>
        </p:nvSpPr>
        <p:spPr>
          <a:xfrm>
            <a:off x="4548010" y="976085"/>
            <a:ext cx="5212284" cy="790169"/>
          </a:xfrm>
          <a:prstGeom prst="wedgeRoundRectCallout">
            <a:avLst>
              <a:gd name="adj1" fmla="val 63428"/>
              <a:gd name="adj2" fmla="val 5203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3200" dirty="0">
                <a:solidFill>
                  <a:schemeClr val="tx1"/>
                </a:solidFill>
                <a:latin typeface="+mn-ea"/>
              </a:rPr>
              <a:t>それは　本田さんの　ですか。</a:t>
            </a:r>
            <a:endParaRPr kumimoji="1" lang="ja-JP" altLang="en-US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EC682F4-2D62-4443-A647-51C50A8DCD06}"/>
              </a:ext>
            </a:extLst>
          </p:cNvPr>
          <p:cNvSpPr txBox="1"/>
          <p:nvPr/>
        </p:nvSpPr>
        <p:spPr>
          <a:xfrm>
            <a:off x="6044588" y="960652"/>
            <a:ext cx="965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+mn-ea"/>
              </a:rPr>
              <a:t>ほんだ</a:t>
            </a:r>
            <a:endParaRPr kumimoji="1" lang="en-US" altLang="ja-JP" dirty="0">
              <a:latin typeface="+mn-ea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A3BEC6DB-B1A2-B6F3-02E5-FB7A49280E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98"/>
          <a:stretch/>
        </p:blipFill>
        <p:spPr>
          <a:xfrm flipH="1">
            <a:off x="144915" y="1983035"/>
            <a:ext cx="2953271" cy="3314189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8155CFFC-2A2E-B688-065C-B789852A73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0150" y="3032147"/>
            <a:ext cx="5991168" cy="3955495"/>
          </a:xfrm>
          <a:prstGeom prst="rect">
            <a:avLst/>
          </a:prstGeom>
        </p:spPr>
      </p:pic>
      <p:sp>
        <p:nvSpPr>
          <p:cNvPr id="7" name="吹き出し: 角を丸めた四角形 6">
            <a:extLst>
              <a:ext uri="{FF2B5EF4-FFF2-40B4-BE49-F238E27FC236}">
                <a16:creationId xmlns:a16="http://schemas.microsoft.com/office/drawing/2014/main" id="{9864A03E-0508-407C-2083-F09F0653ECB2}"/>
              </a:ext>
            </a:extLst>
          </p:cNvPr>
          <p:cNvSpPr/>
          <p:nvPr/>
        </p:nvSpPr>
        <p:spPr>
          <a:xfrm>
            <a:off x="2612967" y="2394529"/>
            <a:ext cx="5329249" cy="790169"/>
          </a:xfrm>
          <a:prstGeom prst="wedgeRoundRectCallout">
            <a:avLst>
              <a:gd name="adj1" fmla="val -60161"/>
              <a:gd name="adj2" fmla="val 4115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3200" dirty="0">
                <a:solidFill>
                  <a:schemeClr val="tx1"/>
                </a:solidFill>
                <a:latin typeface="+mn-ea"/>
              </a:rPr>
              <a:t>いいえ、</a:t>
            </a:r>
            <a:r>
              <a:rPr lang="ja-JP" altLang="en-US" sz="3200" dirty="0">
                <a:solidFill>
                  <a:schemeClr val="tx1"/>
                </a:solidFill>
                <a:latin typeface="+mn-ea"/>
              </a:rPr>
              <a:t>私のじゃ　ありません。</a:t>
            </a:r>
            <a:endParaRPr kumimoji="1" lang="ja-JP" altLang="en-US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120EF6D-9166-61A0-8BD4-EFC11C48B2B6}"/>
              </a:ext>
            </a:extLst>
          </p:cNvPr>
          <p:cNvSpPr txBox="1"/>
          <p:nvPr/>
        </p:nvSpPr>
        <p:spPr>
          <a:xfrm>
            <a:off x="3863081" y="2347818"/>
            <a:ext cx="1243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わたし</a:t>
            </a:r>
            <a:endParaRPr kumimoji="1" lang="en-US" altLang="ja-JP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B448200-1BBA-B4F1-A10D-2A2918B6DA85}"/>
              </a:ext>
            </a:extLst>
          </p:cNvPr>
          <p:cNvSpPr txBox="1"/>
          <p:nvPr/>
        </p:nvSpPr>
        <p:spPr>
          <a:xfrm>
            <a:off x="915528" y="1389765"/>
            <a:ext cx="139746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dirty="0">
                <a:latin typeface="+mn-ea"/>
              </a:rPr>
              <a:t>ほんだ</a:t>
            </a:r>
            <a:endParaRPr kumimoji="1" lang="en-US" altLang="ja-JP" sz="1400" dirty="0">
              <a:latin typeface="+mn-ea"/>
            </a:endParaRPr>
          </a:p>
          <a:p>
            <a:pPr algn="ctr"/>
            <a:r>
              <a:rPr kumimoji="1" lang="ja-JP" altLang="en-US" sz="2400" dirty="0">
                <a:latin typeface="+mn-ea"/>
              </a:rPr>
              <a:t>本田</a:t>
            </a:r>
          </a:p>
        </p:txBody>
      </p:sp>
    </p:spTree>
    <p:extLst>
      <p:ext uri="{BB962C8B-B14F-4D97-AF65-F5344CB8AC3E}">
        <p14:creationId xmlns:p14="http://schemas.microsoft.com/office/powerpoint/2010/main" val="261738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668CBB7-DE3D-D68C-3A02-A5254930EE81}"/>
              </a:ext>
            </a:extLst>
          </p:cNvPr>
          <p:cNvSpPr txBox="1"/>
          <p:nvPr/>
        </p:nvSpPr>
        <p:spPr>
          <a:xfrm>
            <a:off x="7004046" y="705334"/>
            <a:ext cx="42459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私の　本　です。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775601E-EF88-86E3-287B-D7DDF16149B7}"/>
              </a:ext>
            </a:extLst>
          </p:cNvPr>
          <p:cNvSpPr txBox="1"/>
          <p:nvPr/>
        </p:nvSpPr>
        <p:spPr>
          <a:xfrm>
            <a:off x="539791" y="705334"/>
            <a:ext cx="49044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これは　本　です。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BBABF74F-9C9B-2585-DF8C-D100DD8A35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35" y="3069036"/>
            <a:ext cx="2800956" cy="365923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4870FD8-F81F-99A2-F9F5-087A9366C6F7}"/>
              </a:ext>
            </a:extLst>
          </p:cNvPr>
          <p:cNvSpPr txBox="1"/>
          <p:nvPr/>
        </p:nvSpPr>
        <p:spPr>
          <a:xfrm>
            <a:off x="5336992" y="527578"/>
            <a:ext cx="971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600" dirty="0">
                <a:solidFill>
                  <a:srgbClr val="FF0000"/>
                </a:solidFill>
                <a:latin typeface="+mn-ea"/>
              </a:rPr>
              <a:t>＋</a:t>
            </a:r>
          </a:p>
        </p:txBody>
      </p:sp>
      <p:sp>
        <p:nvSpPr>
          <p:cNvPr id="6" name="左大かっこ 5">
            <a:extLst>
              <a:ext uri="{FF2B5EF4-FFF2-40B4-BE49-F238E27FC236}">
                <a16:creationId xmlns:a16="http://schemas.microsoft.com/office/drawing/2014/main" id="{811E5C0D-31D8-6C0A-41F6-15B491EFF710}"/>
              </a:ext>
            </a:extLst>
          </p:cNvPr>
          <p:cNvSpPr/>
          <p:nvPr/>
        </p:nvSpPr>
        <p:spPr>
          <a:xfrm rot="16200000">
            <a:off x="2052179" y="1063440"/>
            <a:ext cx="236764" cy="1314450"/>
          </a:xfrm>
          <a:prstGeom prst="leftBracke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D985C68-DAB1-5CA3-068F-04025A47B524}"/>
              </a:ext>
            </a:extLst>
          </p:cNvPr>
          <p:cNvSpPr txBox="1"/>
          <p:nvPr/>
        </p:nvSpPr>
        <p:spPr>
          <a:xfrm>
            <a:off x="1047972" y="2137812"/>
            <a:ext cx="22451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800" dirty="0">
                <a:latin typeface="+mn-ea"/>
              </a:rPr>
              <a:t>この　本</a:t>
            </a:r>
          </a:p>
        </p:txBody>
      </p: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03701012-CCC7-B805-D7A9-600A919523AC}"/>
              </a:ext>
            </a:extLst>
          </p:cNvPr>
          <p:cNvCxnSpPr>
            <a:stCxn id="6" idx="1"/>
          </p:cNvCxnSpPr>
          <p:nvPr/>
        </p:nvCxnSpPr>
        <p:spPr>
          <a:xfrm>
            <a:off x="2170561" y="1839047"/>
            <a:ext cx="0" cy="41815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左大かっこ 8">
            <a:extLst>
              <a:ext uri="{FF2B5EF4-FFF2-40B4-BE49-F238E27FC236}">
                <a16:creationId xmlns:a16="http://schemas.microsoft.com/office/drawing/2014/main" id="{0C3DD197-62CA-A7AF-DAA2-389F386D920F}"/>
              </a:ext>
            </a:extLst>
          </p:cNvPr>
          <p:cNvSpPr/>
          <p:nvPr/>
        </p:nvSpPr>
        <p:spPr>
          <a:xfrm rot="5400000">
            <a:off x="5776797" y="-2682314"/>
            <a:ext cx="202290" cy="6100312"/>
          </a:xfrm>
          <a:prstGeom prst="leftBracke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51CD7EF8-E79B-4454-20AC-843A34FF46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383" y="1070632"/>
            <a:ext cx="900000" cy="164707"/>
          </a:xfrm>
          <a:prstGeom prst="rect">
            <a:avLst/>
          </a:prstGeom>
        </p:spPr>
      </p:pic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F4DC5E11-7490-73BE-4E7F-6C7FB31F2B25}"/>
              </a:ext>
            </a:extLst>
          </p:cNvPr>
          <p:cNvCxnSpPr>
            <a:cxnSpLocks/>
          </p:cNvCxnSpPr>
          <p:nvPr/>
        </p:nvCxnSpPr>
        <p:spPr>
          <a:xfrm flipH="1">
            <a:off x="8708422" y="828742"/>
            <a:ext cx="506186" cy="53498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0B6621CA-40A4-991C-35F7-A412901BDFF6}"/>
              </a:ext>
            </a:extLst>
          </p:cNvPr>
          <p:cNvCxnSpPr>
            <a:cxnSpLocks/>
          </p:cNvCxnSpPr>
          <p:nvPr/>
        </p:nvCxnSpPr>
        <p:spPr>
          <a:xfrm>
            <a:off x="4018483" y="1491037"/>
            <a:ext cx="0" cy="76616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5C8ECB7-64D6-211B-9E93-07D2FC8B1DC4}"/>
              </a:ext>
            </a:extLst>
          </p:cNvPr>
          <p:cNvSpPr txBox="1"/>
          <p:nvPr/>
        </p:nvSpPr>
        <p:spPr>
          <a:xfrm>
            <a:off x="3480212" y="2137428"/>
            <a:ext cx="1122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800" dirty="0">
                <a:latin typeface="+mn-ea"/>
              </a:rPr>
              <a:t>は</a:t>
            </a: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04367030-65CB-08A5-9A22-5FD9FECF09A3}"/>
              </a:ext>
            </a:extLst>
          </p:cNvPr>
          <p:cNvCxnSpPr>
            <a:cxnSpLocks/>
          </p:cNvCxnSpPr>
          <p:nvPr/>
        </p:nvCxnSpPr>
        <p:spPr>
          <a:xfrm>
            <a:off x="7809075" y="1417462"/>
            <a:ext cx="0" cy="75208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684DA2B6-7BEB-502D-026E-2EEEC0660D67}"/>
              </a:ext>
            </a:extLst>
          </p:cNvPr>
          <p:cNvCxnSpPr>
            <a:cxnSpLocks/>
          </p:cNvCxnSpPr>
          <p:nvPr/>
        </p:nvCxnSpPr>
        <p:spPr>
          <a:xfrm>
            <a:off x="10129948" y="1404041"/>
            <a:ext cx="0" cy="91408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A9802EF-3AE0-26AB-B11A-A0180B6C54C3}"/>
              </a:ext>
            </a:extLst>
          </p:cNvPr>
          <p:cNvSpPr txBox="1"/>
          <p:nvPr/>
        </p:nvSpPr>
        <p:spPr>
          <a:xfrm>
            <a:off x="3589297" y="4154641"/>
            <a:ext cx="82788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0" dirty="0">
                <a:solidFill>
                  <a:srgbClr val="FF0000"/>
                </a:solidFill>
                <a:latin typeface="+mn-ea"/>
              </a:rPr>
              <a:t>この　本　は　私の　です。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BB94756-8E81-0C73-E81E-DEF94FF38B3B}"/>
              </a:ext>
            </a:extLst>
          </p:cNvPr>
          <p:cNvSpPr txBox="1"/>
          <p:nvPr/>
        </p:nvSpPr>
        <p:spPr>
          <a:xfrm>
            <a:off x="2661353" y="531981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ほん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EDEC9CD-448F-66F1-CBF6-302C718C182D}"/>
              </a:ext>
            </a:extLst>
          </p:cNvPr>
          <p:cNvSpPr txBox="1"/>
          <p:nvPr/>
        </p:nvSpPr>
        <p:spPr>
          <a:xfrm>
            <a:off x="2529122" y="1952762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ほん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2D086BB-165A-D5E3-97FC-E3011F02B0AA}"/>
              </a:ext>
            </a:extLst>
          </p:cNvPr>
          <p:cNvSpPr txBox="1"/>
          <p:nvPr/>
        </p:nvSpPr>
        <p:spPr>
          <a:xfrm>
            <a:off x="7004046" y="486649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わたし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67887D7C-03A3-E40C-40AB-AFC66FDD4DC5}"/>
              </a:ext>
            </a:extLst>
          </p:cNvPr>
          <p:cNvSpPr txBox="1"/>
          <p:nvPr/>
        </p:nvSpPr>
        <p:spPr>
          <a:xfrm>
            <a:off x="8651975" y="490554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ほん</a:t>
            </a:r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56B98A0A-211A-440E-65DE-A2F367D68A2A}"/>
              </a:ext>
            </a:extLst>
          </p:cNvPr>
          <p:cNvSpPr/>
          <p:nvPr/>
        </p:nvSpPr>
        <p:spPr>
          <a:xfrm>
            <a:off x="2464600" y="525311"/>
            <a:ext cx="947584" cy="9558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5E9D09CA-937B-9743-CD12-538B3185F0C9}"/>
              </a:ext>
            </a:extLst>
          </p:cNvPr>
          <p:cNvSpPr txBox="1"/>
          <p:nvPr/>
        </p:nvSpPr>
        <p:spPr>
          <a:xfrm>
            <a:off x="7010731" y="2218548"/>
            <a:ext cx="1435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私の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0B62A666-60E4-9661-43DD-7FBFB94DFAB1}"/>
              </a:ext>
            </a:extLst>
          </p:cNvPr>
          <p:cNvSpPr txBox="1"/>
          <p:nvPr/>
        </p:nvSpPr>
        <p:spPr>
          <a:xfrm>
            <a:off x="9583324" y="2181679"/>
            <a:ext cx="1560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です。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7F06009-19DD-CE4A-DDF9-C0F9CBD47A27}"/>
              </a:ext>
            </a:extLst>
          </p:cNvPr>
          <p:cNvSpPr txBox="1"/>
          <p:nvPr/>
        </p:nvSpPr>
        <p:spPr>
          <a:xfrm>
            <a:off x="6931036" y="1980470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わたし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38CE2752-CB4B-63D5-32A9-719B83F10915}"/>
              </a:ext>
            </a:extLst>
          </p:cNvPr>
          <p:cNvSpPr txBox="1"/>
          <p:nvPr/>
        </p:nvSpPr>
        <p:spPr>
          <a:xfrm>
            <a:off x="5513227" y="3969975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  <a:latin typeface="+mn-ea"/>
              </a:rPr>
              <a:t>ほん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31D91BC-A556-99D2-B72A-0C7ABC71CAB6}"/>
              </a:ext>
            </a:extLst>
          </p:cNvPr>
          <p:cNvSpPr txBox="1"/>
          <p:nvPr/>
        </p:nvSpPr>
        <p:spPr>
          <a:xfrm>
            <a:off x="7701938" y="3928760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  <a:latin typeface="+mn-ea"/>
              </a:rPr>
              <a:t>わたし</a:t>
            </a:r>
          </a:p>
        </p:txBody>
      </p:sp>
    </p:spTree>
    <p:extLst>
      <p:ext uri="{BB962C8B-B14F-4D97-AF65-F5344CB8AC3E}">
        <p14:creationId xmlns:p14="http://schemas.microsoft.com/office/powerpoint/2010/main" val="419871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 animBg="1"/>
      <p:bldP spid="7" grpId="0"/>
      <p:bldP spid="9" grpId="0" animBg="1"/>
      <p:bldP spid="13" grpId="0"/>
      <p:bldP spid="16" grpId="0"/>
      <p:bldP spid="17" grpId="0"/>
      <p:bldP spid="18" grpId="0"/>
      <p:bldP spid="19" grpId="0"/>
      <p:bldP spid="20" grpId="0"/>
      <p:bldP spid="21" grpId="0" animBg="1"/>
      <p:bldP spid="22" grpId="0"/>
      <p:bldP spid="23" grpId="0"/>
      <p:bldP spid="24" grpId="0"/>
      <p:bldP spid="26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0C02F534-FF45-0CDC-9593-15D4C5A6E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74" y="3367529"/>
            <a:ext cx="4062876" cy="3383419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A9CE5CB-A941-CDE9-B9F0-C46BD0E0C854}"/>
              </a:ext>
            </a:extLst>
          </p:cNvPr>
          <p:cNvSpPr txBox="1"/>
          <p:nvPr/>
        </p:nvSpPr>
        <p:spPr>
          <a:xfrm>
            <a:off x="274078" y="782465"/>
            <a:ext cx="561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あれは　かばん　です。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14E8411-A794-F559-EE88-D97B29548875}"/>
              </a:ext>
            </a:extLst>
          </p:cNvPr>
          <p:cNvSpPr txBox="1"/>
          <p:nvPr/>
        </p:nvSpPr>
        <p:spPr>
          <a:xfrm>
            <a:off x="5361491" y="659694"/>
            <a:ext cx="9715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0" dirty="0">
                <a:solidFill>
                  <a:srgbClr val="FF0000"/>
                </a:solidFill>
                <a:latin typeface="+mn-ea"/>
              </a:rPr>
              <a:t>＋</a:t>
            </a:r>
          </a:p>
        </p:txBody>
      </p:sp>
      <p:sp>
        <p:nvSpPr>
          <p:cNvPr id="5" name="左大かっこ 4">
            <a:extLst>
              <a:ext uri="{FF2B5EF4-FFF2-40B4-BE49-F238E27FC236}">
                <a16:creationId xmlns:a16="http://schemas.microsoft.com/office/drawing/2014/main" id="{C2386054-2B30-D270-5E77-BEA84B0B69C3}"/>
              </a:ext>
            </a:extLst>
          </p:cNvPr>
          <p:cNvSpPr/>
          <p:nvPr/>
        </p:nvSpPr>
        <p:spPr>
          <a:xfrm rot="16200000">
            <a:off x="2244422" y="1016237"/>
            <a:ext cx="236764" cy="1314450"/>
          </a:xfrm>
          <a:prstGeom prst="leftBracke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36800FD-B24F-AEF0-3FE8-F5CD35705F90}"/>
              </a:ext>
            </a:extLst>
          </p:cNvPr>
          <p:cNvSpPr txBox="1"/>
          <p:nvPr/>
        </p:nvSpPr>
        <p:spPr>
          <a:xfrm>
            <a:off x="801389" y="2581274"/>
            <a:ext cx="29255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dirty="0">
                <a:latin typeface="+mn-ea"/>
              </a:rPr>
              <a:t>あの　かばん</a:t>
            </a:r>
          </a:p>
        </p:txBody>
      </p: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A1FE08CF-50AF-0570-271B-E1F37F9B85BE}"/>
              </a:ext>
            </a:extLst>
          </p:cNvPr>
          <p:cNvCxnSpPr>
            <a:cxnSpLocks/>
          </p:cNvCxnSpPr>
          <p:nvPr/>
        </p:nvCxnSpPr>
        <p:spPr>
          <a:xfrm>
            <a:off x="2337564" y="1802662"/>
            <a:ext cx="0" cy="77543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左大かっこ 7">
            <a:extLst>
              <a:ext uri="{FF2B5EF4-FFF2-40B4-BE49-F238E27FC236}">
                <a16:creationId xmlns:a16="http://schemas.microsoft.com/office/drawing/2014/main" id="{7434AA9D-2DA5-71C9-C2F8-41B294096416}"/>
              </a:ext>
            </a:extLst>
          </p:cNvPr>
          <p:cNvSpPr/>
          <p:nvPr/>
        </p:nvSpPr>
        <p:spPr>
          <a:xfrm rot="5400000">
            <a:off x="6224600" y="-2724263"/>
            <a:ext cx="331894" cy="6624505"/>
          </a:xfrm>
          <a:prstGeom prst="leftBracke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3AE5782D-06DF-0793-F1DA-5EB3A50B9D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3487" y="1054054"/>
            <a:ext cx="900000" cy="164707"/>
          </a:xfrm>
          <a:prstGeom prst="rect">
            <a:avLst/>
          </a:prstGeom>
        </p:spPr>
      </p:pic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8DEE0E58-36C8-3436-AC48-237F00B1E0BB}"/>
              </a:ext>
            </a:extLst>
          </p:cNvPr>
          <p:cNvCxnSpPr>
            <a:cxnSpLocks/>
          </p:cNvCxnSpPr>
          <p:nvPr/>
        </p:nvCxnSpPr>
        <p:spPr>
          <a:xfrm flipH="1">
            <a:off x="9360432" y="794151"/>
            <a:ext cx="684736" cy="6823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EC1E931D-9EDE-8CE2-B9DD-25DDFC0CBB70}"/>
              </a:ext>
            </a:extLst>
          </p:cNvPr>
          <p:cNvCxnSpPr>
            <a:cxnSpLocks/>
          </p:cNvCxnSpPr>
          <p:nvPr/>
        </p:nvCxnSpPr>
        <p:spPr>
          <a:xfrm flipH="1">
            <a:off x="4731635" y="1515495"/>
            <a:ext cx="1" cy="89940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DA97FCB-3EB4-A089-AF62-819340EDE17B}"/>
              </a:ext>
            </a:extLst>
          </p:cNvPr>
          <p:cNvSpPr txBox="1"/>
          <p:nvPr/>
        </p:nvSpPr>
        <p:spPr>
          <a:xfrm>
            <a:off x="4140508" y="2542069"/>
            <a:ext cx="11225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dirty="0">
                <a:latin typeface="+mn-ea"/>
              </a:rPr>
              <a:t>は</a:t>
            </a:r>
          </a:p>
        </p:txBody>
      </p:sp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5C9074B2-927D-BD07-D419-ECB19E731968}"/>
              </a:ext>
            </a:extLst>
          </p:cNvPr>
          <p:cNvCxnSpPr>
            <a:cxnSpLocks/>
          </p:cNvCxnSpPr>
          <p:nvPr/>
        </p:nvCxnSpPr>
        <p:spPr>
          <a:xfrm>
            <a:off x="7544711" y="1515495"/>
            <a:ext cx="0" cy="89940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D0FFB530-F081-3100-09DD-CED9E2822043}"/>
              </a:ext>
            </a:extLst>
          </p:cNvPr>
          <p:cNvSpPr txBox="1"/>
          <p:nvPr/>
        </p:nvSpPr>
        <p:spPr>
          <a:xfrm>
            <a:off x="6307396" y="794270"/>
            <a:ext cx="6298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ワンさんの　かばん　です。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A8F7FD9-16C7-C6EB-49D0-37392ABF77D9}"/>
              </a:ext>
            </a:extLst>
          </p:cNvPr>
          <p:cNvSpPr txBox="1"/>
          <p:nvPr/>
        </p:nvSpPr>
        <p:spPr>
          <a:xfrm>
            <a:off x="10694474" y="2542069"/>
            <a:ext cx="14382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です。</a:t>
            </a:r>
          </a:p>
        </p:txBody>
      </p:sp>
      <p:cxnSp>
        <p:nvCxnSpPr>
          <p:cNvPr id="16" name="直線矢印コネクタ 15">
            <a:extLst>
              <a:ext uri="{FF2B5EF4-FFF2-40B4-BE49-F238E27FC236}">
                <a16:creationId xmlns:a16="http://schemas.microsoft.com/office/drawing/2014/main" id="{067ABC5A-56CA-6266-6518-EED63446037E}"/>
              </a:ext>
            </a:extLst>
          </p:cNvPr>
          <p:cNvCxnSpPr>
            <a:cxnSpLocks/>
          </p:cNvCxnSpPr>
          <p:nvPr/>
        </p:nvCxnSpPr>
        <p:spPr>
          <a:xfrm>
            <a:off x="11287440" y="1515495"/>
            <a:ext cx="0" cy="89940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2B4D11B4-5D2A-38E5-BF7D-38060436F99D}"/>
              </a:ext>
            </a:extLst>
          </p:cNvPr>
          <p:cNvSpPr txBox="1"/>
          <p:nvPr/>
        </p:nvSpPr>
        <p:spPr>
          <a:xfrm>
            <a:off x="2337564" y="4014628"/>
            <a:ext cx="95322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あの　かばん　は　ワンさんの　です。</a:t>
            </a:r>
          </a:p>
        </p:txBody>
      </p:sp>
      <p:sp>
        <p:nvSpPr>
          <p:cNvPr id="18" name="楕円 17">
            <a:extLst>
              <a:ext uri="{FF2B5EF4-FFF2-40B4-BE49-F238E27FC236}">
                <a16:creationId xmlns:a16="http://schemas.microsoft.com/office/drawing/2014/main" id="{776F43F5-F7D4-07CD-1599-35DA174F2815}"/>
              </a:ext>
            </a:extLst>
          </p:cNvPr>
          <p:cNvSpPr/>
          <p:nvPr/>
        </p:nvSpPr>
        <p:spPr>
          <a:xfrm>
            <a:off x="2049181" y="762110"/>
            <a:ext cx="1576930" cy="71437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93189D7-1376-C9AD-F2D8-F055328C37F2}"/>
              </a:ext>
            </a:extLst>
          </p:cNvPr>
          <p:cNvSpPr txBox="1"/>
          <p:nvPr/>
        </p:nvSpPr>
        <p:spPr>
          <a:xfrm>
            <a:off x="6347353" y="2563951"/>
            <a:ext cx="2715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ワンさんの</a:t>
            </a:r>
          </a:p>
        </p:txBody>
      </p:sp>
    </p:spTree>
    <p:extLst>
      <p:ext uri="{BB962C8B-B14F-4D97-AF65-F5344CB8AC3E}">
        <p14:creationId xmlns:p14="http://schemas.microsoft.com/office/powerpoint/2010/main" val="414397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8" grpId="0" animBg="1"/>
      <p:bldP spid="12" grpId="0"/>
      <p:bldP spid="14" grpId="0"/>
      <p:bldP spid="15" grpId="0"/>
      <p:bldP spid="17" grpId="0"/>
      <p:bldP spid="18" grpId="0" animBg="1"/>
      <p:bldP spid="19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131</Words>
  <Application>Microsoft Office PowerPoint</Application>
  <PresentationFormat>ワイド画面</PresentationFormat>
  <Paragraphs>41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8" baseType="lpstr">
      <vt:lpstr>UD デジタル 教科書体 NK-B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4</cp:revision>
  <dcterms:created xsi:type="dcterms:W3CDTF">2024-05-05T08:55:25Z</dcterms:created>
  <dcterms:modified xsi:type="dcterms:W3CDTF">2025-01-08T05:14:41Z</dcterms:modified>
</cp:coreProperties>
</file>