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1" r:id="rId3"/>
    <p:sldId id="262" r:id="rId4"/>
    <p:sldId id="263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D9043C86-03CA-DDCE-979C-4215837CF7E8}"/>
              </a:ext>
            </a:extLst>
          </p:cNvPr>
          <p:cNvSpPr/>
          <p:nvPr/>
        </p:nvSpPr>
        <p:spPr>
          <a:xfrm>
            <a:off x="850900" y="948509"/>
            <a:ext cx="10490200" cy="451902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CF2020-C08F-EA4E-EF30-A04CE36CEBE9}"/>
              </a:ext>
            </a:extLst>
          </p:cNvPr>
          <p:cNvSpPr txBox="1"/>
          <p:nvPr/>
        </p:nvSpPr>
        <p:spPr>
          <a:xfrm>
            <a:off x="4287196" y="2008596"/>
            <a:ext cx="6748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u="sng" dirty="0">
                <a:latin typeface="+mn-ea"/>
              </a:rPr>
              <a:t>　　　　　　</a:t>
            </a:r>
            <a:r>
              <a:rPr lang="ja-JP" altLang="en-US" sz="4400" dirty="0">
                <a:latin typeface="+mn-ea"/>
              </a:rPr>
              <a:t>　は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だれの </a:t>
            </a:r>
            <a:r>
              <a:rPr lang="ja-JP" altLang="en-US" sz="4400" dirty="0">
                <a:latin typeface="+mn-ea"/>
              </a:rPr>
              <a:t>ですか。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2DF8983-BDB0-5D0A-737C-15D7479D6CBE}"/>
              </a:ext>
            </a:extLst>
          </p:cNvPr>
          <p:cNvSpPr txBox="1"/>
          <p:nvPr/>
        </p:nvSpPr>
        <p:spPr>
          <a:xfrm>
            <a:off x="2139171" y="4307566"/>
            <a:ext cx="7390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u="sng" dirty="0">
                <a:latin typeface="+mn-ea"/>
              </a:rPr>
              <a:t>　　　　　　　</a:t>
            </a:r>
            <a:r>
              <a:rPr lang="ja-JP" altLang="en-US" sz="4400" dirty="0">
                <a:latin typeface="+mn-ea"/>
              </a:rPr>
              <a:t>　の　です。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B1C9072-7228-062C-2189-011E8138633F}"/>
              </a:ext>
            </a:extLst>
          </p:cNvPr>
          <p:cNvSpPr txBox="1"/>
          <p:nvPr/>
        </p:nvSpPr>
        <p:spPr>
          <a:xfrm>
            <a:off x="1124270" y="1895742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A6F1821-9B43-1CF7-651A-A63461890C9D}"/>
              </a:ext>
            </a:extLst>
          </p:cNvPr>
          <p:cNvSpPr txBox="1"/>
          <p:nvPr/>
        </p:nvSpPr>
        <p:spPr>
          <a:xfrm>
            <a:off x="2231681" y="869599"/>
            <a:ext cx="1724571" cy="304743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4400" dirty="0">
                <a:latin typeface="+mn-ea"/>
              </a:rPr>
              <a:t>この</a:t>
            </a:r>
            <a:endParaRPr kumimoji="1" lang="en-US" altLang="ja-JP" sz="44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4400" dirty="0">
                <a:latin typeface="+mn-ea"/>
              </a:rPr>
              <a:t>あの</a:t>
            </a:r>
            <a:endParaRPr kumimoji="1" lang="en-US" altLang="ja-JP" sz="44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ja-JP" altLang="en-US" sz="4400" dirty="0">
                <a:latin typeface="+mn-ea"/>
              </a:rPr>
              <a:t>その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B71F3E0-E767-2C0E-C16C-E5F7905426F9}"/>
              </a:ext>
            </a:extLst>
          </p:cNvPr>
          <p:cNvSpPr txBox="1"/>
          <p:nvPr/>
        </p:nvSpPr>
        <p:spPr>
          <a:xfrm>
            <a:off x="1124270" y="4142448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22848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19A53C91-0D86-AF6B-D210-F96E0910ED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74" y="3367529"/>
            <a:ext cx="4062876" cy="3383419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E803A1C-FD1A-51E4-4CE3-090A0A820FDE}"/>
              </a:ext>
            </a:extLst>
          </p:cNvPr>
          <p:cNvSpPr txBox="1"/>
          <p:nvPr/>
        </p:nvSpPr>
        <p:spPr>
          <a:xfrm>
            <a:off x="941878" y="1525211"/>
            <a:ext cx="103082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 dirty="0">
                <a:latin typeface="+mn-ea"/>
              </a:rPr>
              <a:t>あの　かばん　は　</a:t>
            </a:r>
            <a:r>
              <a:rPr kumimoji="1" lang="en-US" altLang="ja-JP" sz="5400" u="sng" dirty="0">
                <a:solidFill>
                  <a:srgbClr val="FF0000"/>
                </a:solidFill>
                <a:latin typeface="+mn-ea"/>
              </a:rPr>
              <a:t>???</a:t>
            </a:r>
            <a:r>
              <a:rPr kumimoji="1" lang="ja-JP" altLang="en-US" sz="5400" dirty="0">
                <a:latin typeface="+mn-ea"/>
              </a:rPr>
              <a:t>　の　です。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618CD24-A709-BCCF-DC42-661EA9F719B1}"/>
              </a:ext>
            </a:extLst>
          </p:cNvPr>
          <p:cNvSpPr txBox="1"/>
          <p:nvPr/>
        </p:nvSpPr>
        <p:spPr>
          <a:xfrm>
            <a:off x="6095999" y="1437613"/>
            <a:ext cx="1618215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b">
            <a:spAutoFit/>
          </a:bodyPr>
          <a:lstStyle/>
          <a:p>
            <a:pPr algn="ctr"/>
            <a:r>
              <a:rPr kumimoji="1" lang="ja-JP" altLang="en-US" sz="5400" u="sng" dirty="0">
                <a:solidFill>
                  <a:srgbClr val="FF0000"/>
                </a:solidFill>
                <a:latin typeface="+mn-ea"/>
              </a:rPr>
              <a:t>だれ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5D8990B-98A4-E543-8EF7-F52A3D84D8F0}"/>
              </a:ext>
            </a:extLst>
          </p:cNvPr>
          <p:cNvSpPr txBox="1"/>
          <p:nvPr/>
        </p:nvSpPr>
        <p:spPr>
          <a:xfrm>
            <a:off x="10271660" y="1509005"/>
            <a:ext cx="1354284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b">
            <a:spAutoFit/>
          </a:bodyPr>
          <a:lstStyle/>
          <a:p>
            <a:r>
              <a:rPr kumimoji="1" lang="ja-JP" altLang="en-US" sz="5400" dirty="0">
                <a:solidFill>
                  <a:srgbClr val="FF0000"/>
                </a:solidFill>
                <a:latin typeface="+mn-ea"/>
              </a:rPr>
              <a:t>か。</a:t>
            </a:r>
          </a:p>
        </p:txBody>
      </p:sp>
    </p:spTree>
    <p:extLst>
      <p:ext uri="{BB962C8B-B14F-4D97-AF65-F5344CB8AC3E}">
        <p14:creationId xmlns:p14="http://schemas.microsoft.com/office/powerpoint/2010/main" val="320096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1B77AB7C-9075-7126-3165-A29A4B5F40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97" b="17798"/>
          <a:stretch/>
        </p:blipFill>
        <p:spPr>
          <a:xfrm flipH="1">
            <a:off x="-6759" y="2079113"/>
            <a:ext cx="3525377" cy="4531583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B8BD7748-37C9-A759-8FE8-80785D7B6D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14" y="300476"/>
            <a:ext cx="3114675" cy="3810000"/>
          </a:xfrm>
          <a:prstGeom prst="rect">
            <a:avLst/>
          </a:prstGeom>
        </p:spPr>
      </p:pic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C026C439-544E-B877-E57E-136D0088F83B}"/>
              </a:ext>
            </a:extLst>
          </p:cNvPr>
          <p:cNvSpPr/>
          <p:nvPr/>
        </p:nvSpPr>
        <p:spPr>
          <a:xfrm>
            <a:off x="3701142" y="875484"/>
            <a:ext cx="5574473" cy="790169"/>
          </a:xfrm>
          <a:prstGeom prst="wedgeRoundRectCallout">
            <a:avLst>
              <a:gd name="adj1" fmla="val 68334"/>
              <a:gd name="adj2" fmla="val 5813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この　カメラは　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だれの</a:t>
            </a:r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　ですか</a:t>
            </a:r>
            <a:endParaRPr kumimoji="1" lang="ja-JP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吹き出し: 角を丸めた四角形 4">
            <a:extLst>
              <a:ext uri="{FF2B5EF4-FFF2-40B4-BE49-F238E27FC236}">
                <a16:creationId xmlns:a16="http://schemas.microsoft.com/office/drawing/2014/main" id="{38F1FEF9-9C9E-9668-B036-78214FC62AAF}"/>
              </a:ext>
            </a:extLst>
          </p:cNvPr>
          <p:cNvSpPr/>
          <p:nvPr/>
        </p:nvSpPr>
        <p:spPr>
          <a:xfrm>
            <a:off x="2833302" y="3033915"/>
            <a:ext cx="3401022" cy="790169"/>
          </a:xfrm>
          <a:prstGeom prst="wedgeRoundRectCallout">
            <a:avLst>
              <a:gd name="adj1" fmla="val -77092"/>
              <a:gd name="adj2" fmla="val 32909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  <a:latin typeface="+mn-ea"/>
              </a:rPr>
              <a:t>ワンさんの　です。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48B8649-BCE7-C331-8B62-30EB666132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566" y="1643458"/>
            <a:ext cx="1435782" cy="1134268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2B479CC-0165-0E30-E96A-AAE3A1EB93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133" y="1698742"/>
            <a:ext cx="1342482" cy="1898399"/>
          </a:xfrm>
          <a:prstGeom prst="rect">
            <a:avLst/>
          </a:prstGeom>
        </p:spPr>
      </p:pic>
      <p:sp>
        <p:nvSpPr>
          <p:cNvPr id="8" name="吹き出し: 角を丸めた四角形 7">
            <a:extLst>
              <a:ext uri="{FF2B5EF4-FFF2-40B4-BE49-F238E27FC236}">
                <a16:creationId xmlns:a16="http://schemas.microsoft.com/office/drawing/2014/main" id="{41B16893-37D2-7310-A893-46FC5059B3F8}"/>
              </a:ext>
            </a:extLst>
          </p:cNvPr>
          <p:cNvSpPr/>
          <p:nvPr/>
        </p:nvSpPr>
        <p:spPr>
          <a:xfrm>
            <a:off x="3701141" y="863499"/>
            <a:ext cx="5574473" cy="818698"/>
          </a:xfrm>
          <a:prstGeom prst="wedgeRoundRectCallout">
            <a:avLst>
              <a:gd name="adj1" fmla="val 66286"/>
              <a:gd name="adj2" fmla="val 5492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この　本は　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だれの</a:t>
            </a:r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　ですか</a:t>
            </a:r>
            <a:endParaRPr kumimoji="1" lang="ja-JP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吹き出し: 角を丸めた四角形 8">
            <a:extLst>
              <a:ext uri="{FF2B5EF4-FFF2-40B4-BE49-F238E27FC236}">
                <a16:creationId xmlns:a16="http://schemas.microsoft.com/office/drawing/2014/main" id="{FDDEEA3D-B03D-CCB1-1DBE-86C30B391BB3}"/>
              </a:ext>
            </a:extLst>
          </p:cNvPr>
          <p:cNvSpPr/>
          <p:nvPr/>
        </p:nvSpPr>
        <p:spPr>
          <a:xfrm>
            <a:off x="2558591" y="4071740"/>
            <a:ext cx="3998650" cy="790169"/>
          </a:xfrm>
          <a:prstGeom prst="wedgeRoundRectCallout">
            <a:avLst>
              <a:gd name="adj1" fmla="val -74315"/>
              <a:gd name="adj2" fmla="val -9383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  <a:latin typeface="+mn-ea"/>
              </a:rPr>
              <a:t>アジェイさんの　です。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BB0D810-55CE-94EF-8037-85547540F4C1}"/>
              </a:ext>
            </a:extLst>
          </p:cNvPr>
          <p:cNvSpPr txBox="1"/>
          <p:nvPr/>
        </p:nvSpPr>
        <p:spPr>
          <a:xfrm>
            <a:off x="5014897" y="863499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ほん</a:t>
            </a:r>
          </a:p>
        </p:txBody>
      </p:sp>
    </p:spTree>
    <p:extLst>
      <p:ext uri="{BB962C8B-B14F-4D97-AF65-F5344CB8AC3E}">
        <p14:creationId xmlns:p14="http://schemas.microsoft.com/office/powerpoint/2010/main" val="347534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8" grpId="0" animBg="1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B85948F-835C-0B58-A5C0-D0B9C6E84121}"/>
              </a:ext>
            </a:extLst>
          </p:cNvPr>
          <p:cNvSpPr/>
          <p:nvPr/>
        </p:nvSpPr>
        <p:spPr>
          <a:xfrm>
            <a:off x="2458974" y="1273309"/>
            <a:ext cx="7344658" cy="34349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CC033CB7-8411-1591-FC25-65A6F41A833E}"/>
              </a:ext>
            </a:extLst>
          </p:cNvPr>
          <p:cNvSpPr/>
          <p:nvPr/>
        </p:nvSpPr>
        <p:spPr>
          <a:xfrm>
            <a:off x="1738975" y="818769"/>
            <a:ext cx="1440000" cy="14400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0D7EF16-E4A4-6DD6-1274-01F80059E37F}"/>
              </a:ext>
            </a:extLst>
          </p:cNvPr>
          <p:cNvSpPr txBox="1"/>
          <p:nvPr/>
        </p:nvSpPr>
        <p:spPr>
          <a:xfrm>
            <a:off x="3238501" y="1568894"/>
            <a:ext cx="204075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600" dirty="0">
                <a:latin typeface="+mn-ea"/>
              </a:rPr>
              <a:t>この</a:t>
            </a:r>
            <a:endParaRPr kumimoji="1" lang="en-US" altLang="ja-JP" sz="6600" dirty="0">
              <a:latin typeface="+mn-ea"/>
            </a:endParaRPr>
          </a:p>
          <a:p>
            <a:r>
              <a:rPr lang="ja-JP" altLang="en-US" sz="6600" dirty="0">
                <a:latin typeface="+mn-ea"/>
              </a:rPr>
              <a:t>あの</a:t>
            </a:r>
            <a:endParaRPr lang="en-US" altLang="ja-JP" sz="6600" dirty="0">
              <a:latin typeface="+mn-ea"/>
            </a:endParaRPr>
          </a:p>
          <a:p>
            <a:r>
              <a:rPr kumimoji="1" lang="ja-JP" altLang="en-US" sz="6600" dirty="0">
                <a:latin typeface="+mn-ea"/>
              </a:rPr>
              <a:t>その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1837FFE-280B-E12F-6FF1-A63BD4C78ABF}"/>
              </a:ext>
            </a:extLst>
          </p:cNvPr>
          <p:cNvSpPr txBox="1"/>
          <p:nvPr/>
        </p:nvSpPr>
        <p:spPr>
          <a:xfrm>
            <a:off x="5371374" y="2354976"/>
            <a:ext cx="2159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800" dirty="0">
                <a:latin typeface="+mn-ea"/>
              </a:rPr>
              <a:t>＋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04F05CD-9CDE-91A5-F6EF-6E9E86871116}"/>
              </a:ext>
            </a:extLst>
          </p:cNvPr>
          <p:cNvSpPr txBox="1"/>
          <p:nvPr/>
        </p:nvSpPr>
        <p:spPr>
          <a:xfrm>
            <a:off x="6809454" y="1984392"/>
            <a:ext cx="212750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latin typeface="+mn-ea"/>
              </a:rPr>
              <a:t>めいし</a:t>
            </a:r>
            <a:endParaRPr kumimoji="1" lang="en-US" altLang="ja-JP" sz="2400" dirty="0">
              <a:latin typeface="+mn-ea"/>
            </a:endParaRPr>
          </a:p>
          <a:p>
            <a:pPr algn="ctr"/>
            <a:r>
              <a:rPr lang="ja-JP" altLang="en-US" sz="6000" dirty="0">
                <a:latin typeface="+mn-ea"/>
              </a:rPr>
              <a:t>名詞</a:t>
            </a:r>
            <a:endParaRPr lang="en-US" altLang="ja-JP" sz="6000" dirty="0">
              <a:latin typeface="+mn-ea"/>
            </a:endParaRPr>
          </a:p>
          <a:p>
            <a:pPr algn="ctr"/>
            <a:r>
              <a:rPr kumimoji="1" lang="en-US" altLang="ja-JP" sz="6000" dirty="0">
                <a:latin typeface="+mn-ea"/>
              </a:rPr>
              <a:t>noun</a:t>
            </a:r>
            <a:endParaRPr kumimoji="1" lang="ja-JP" altLang="en-US" sz="6000" dirty="0">
              <a:latin typeface="+mn-ea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E36760F2-DA92-CB34-398F-B4F54310E0C5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691" y="938705"/>
            <a:ext cx="888566" cy="126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192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58</Words>
  <Application>Microsoft Office PowerPoint</Application>
  <PresentationFormat>ワイド画面</PresentationFormat>
  <Paragraphs>22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5</cp:revision>
  <dcterms:created xsi:type="dcterms:W3CDTF">2024-05-05T08:55:25Z</dcterms:created>
  <dcterms:modified xsi:type="dcterms:W3CDTF">2025-01-08T05:21:20Z</dcterms:modified>
</cp:coreProperties>
</file>