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706" r:id="rId2"/>
    <p:sldId id="364" r:id="rId3"/>
    <p:sldId id="368" r:id="rId4"/>
    <p:sldId id="707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D7306-0542-4E1A-B555-8C84A56E4B08}" type="datetimeFigureOut">
              <a:rPr kumimoji="1" lang="ja-JP" altLang="en-US" smtClean="0"/>
              <a:t>2025/8/30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7E55A-903E-4BBE-9550-6A224BE887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7078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A3E66-D42F-46C8-8A49-6C57F7D1F7B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3082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529CA-DCBE-4307-8717-600BF69B63D2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6989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B4E267-FE1B-9827-F12D-E0BE7B023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37CAA72-E1EB-D27A-1259-9817E06D9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C36B812-698A-CE9A-A9D8-7B588B867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9FC2-077F-449C-909C-8847B4B69030}" type="datetimeFigureOut">
              <a:rPr kumimoji="1" lang="ja-JP" altLang="en-US" smtClean="0"/>
              <a:t>2025/8/30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3AD7AE-4A62-3499-D6FE-67D773D8D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2363108-CC2B-3063-677B-4E61093C0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F1EB-B3A8-4396-93C0-9BF18950AD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3918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88A79EE-1364-382F-3A46-CDA07E5A9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9FC2-077F-449C-909C-8847B4B69030}" type="datetimeFigureOut">
              <a:rPr kumimoji="1" lang="ja-JP" altLang="en-US" smtClean="0"/>
              <a:t>2025/8/30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7B596CE-4C4B-5B6A-6FE6-A1A62E673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B1EE0DF-F6A1-870A-DA02-7FF5EDBBE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AF1EB-B3A8-4396-93C0-9BF18950AD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9701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24EF65E8-C290-374B-703B-E9D335AF43F6}"/>
              </a:ext>
            </a:extLst>
          </p:cNvPr>
          <p:cNvSpPr/>
          <p:nvPr/>
        </p:nvSpPr>
        <p:spPr>
          <a:xfrm>
            <a:off x="722955" y="419086"/>
            <a:ext cx="10816374" cy="356858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4E7D318-0F76-D6F6-AEB2-240D0F83B88D}"/>
              </a:ext>
            </a:extLst>
          </p:cNvPr>
          <p:cNvSpPr txBox="1"/>
          <p:nvPr/>
        </p:nvSpPr>
        <p:spPr>
          <a:xfrm>
            <a:off x="4832381" y="1267887"/>
            <a:ext cx="8066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dirty="0">
                <a:latin typeface="+mn-ea"/>
              </a:rPr>
              <a:t>+</a:t>
            </a:r>
            <a:endParaRPr kumimoji="1" lang="ja-JP" altLang="en-US" sz="60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16CDBE4-9886-5258-8F4C-2DCB6C91649F}"/>
              </a:ext>
            </a:extLst>
          </p:cNvPr>
          <p:cNvSpPr txBox="1"/>
          <p:nvPr/>
        </p:nvSpPr>
        <p:spPr>
          <a:xfrm>
            <a:off x="5472171" y="1258399"/>
            <a:ext cx="20714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rgbClr val="FF0000"/>
                </a:solidFill>
                <a:latin typeface="+mn-ea"/>
              </a:rPr>
              <a:t>あとで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FAC36512-FD0F-5D99-BABC-243F7511BC63}"/>
              </a:ext>
            </a:extLst>
          </p:cNvPr>
          <p:cNvCxnSpPr/>
          <p:nvPr/>
        </p:nvCxnSpPr>
        <p:spPr>
          <a:xfrm>
            <a:off x="1093524" y="1937602"/>
            <a:ext cx="363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2BFE011-4307-16FE-328F-FA229D433CD3}"/>
              </a:ext>
            </a:extLst>
          </p:cNvPr>
          <p:cNvCxnSpPr/>
          <p:nvPr/>
        </p:nvCxnSpPr>
        <p:spPr>
          <a:xfrm>
            <a:off x="7731879" y="1937602"/>
            <a:ext cx="352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BE1B536-E560-BB25-CACB-1EF25CB109F1}"/>
              </a:ext>
            </a:extLst>
          </p:cNvPr>
          <p:cNvSpPr txBox="1"/>
          <p:nvPr/>
        </p:nvSpPr>
        <p:spPr>
          <a:xfrm>
            <a:off x="2656354" y="1188825"/>
            <a:ext cx="574196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>
                <a:latin typeface="+mn-ea"/>
              </a:rPr>
              <a:t>A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BCDB661-B556-3FF6-5CD3-2B7FE95A2914}"/>
              </a:ext>
            </a:extLst>
          </p:cNvPr>
          <p:cNvSpPr txBox="1"/>
          <p:nvPr/>
        </p:nvSpPr>
        <p:spPr>
          <a:xfrm>
            <a:off x="5658121" y="4445877"/>
            <a:ext cx="827471" cy="11079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6600" dirty="0">
                <a:latin typeface="+mn-ea"/>
              </a:rPr>
              <a:t>A</a:t>
            </a:r>
            <a:endParaRPr kumimoji="1" lang="ja-JP" altLang="en-US" sz="6600" dirty="0">
              <a:latin typeface="+mn-ea"/>
            </a:endParaRPr>
          </a:p>
        </p:txBody>
      </p:sp>
      <p:sp>
        <p:nvSpPr>
          <p:cNvPr id="23" name="矢印: 右 22">
            <a:extLst>
              <a:ext uri="{FF2B5EF4-FFF2-40B4-BE49-F238E27FC236}">
                <a16:creationId xmlns:a16="http://schemas.microsoft.com/office/drawing/2014/main" id="{901880F8-08B4-72B4-FCEA-7CA5B81DEFAB}"/>
              </a:ext>
            </a:extLst>
          </p:cNvPr>
          <p:cNvSpPr/>
          <p:nvPr/>
        </p:nvSpPr>
        <p:spPr>
          <a:xfrm>
            <a:off x="6484891" y="4933389"/>
            <a:ext cx="4488257" cy="28198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4" name="矢印: 右 23">
            <a:extLst>
              <a:ext uri="{FF2B5EF4-FFF2-40B4-BE49-F238E27FC236}">
                <a16:creationId xmlns:a16="http://schemas.microsoft.com/office/drawing/2014/main" id="{DB536E1A-6656-4750-C7BB-3680F89DF722}"/>
              </a:ext>
            </a:extLst>
          </p:cNvPr>
          <p:cNvSpPr/>
          <p:nvPr/>
        </p:nvSpPr>
        <p:spPr>
          <a:xfrm flipH="1">
            <a:off x="1239479" y="4965694"/>
            <a:ext cx="4413611" cy="22980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B567925-0472-3886-89F9-9536FE46F410}"/>
              </a:ext>
            </a:extLst>
          </p:cNvPr>
          <p:cNvSpPr txBox="1"/>
          <p:nvPr/>
        </p:nvSpPr>
        <p:spPr>
          <a:xfrm>
            <a:off x="2884166" y="4488776"/>
            <a:ext cx="12779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まえに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625D9612-C4D8-EF14-5380-738963EE0A81}"/>
              </a:ext>
            </a:extLst>
          </p:cNvPr>
          <p:cNvSpPr txBox="1"/>
          <p:nvPr/>
        </p:nvSpPr>
        <p:spPr>
          <a:xfrm>
            <a:off x="7842302" y="4441732"/>
            <a:ext cx="1303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あとで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14CCE7F-2BE9-B039-AF65-77678D4A01B6}"/>
              </a:ext>
            </a:extLst>
          </p:cNvPr>
          <p:cNvSpPr txBox="1"/>
          <p:nvPr/>
        </p:nvSpPr>
        <p:spPr>
          <a:xfrm>
            <a:off x="1903305" y="5243047"/>
            <a:ext cx="2906565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じしょけい</a:t>
            </a:r>
            <a:r>
              <a:rPr kumimoji="1" lang="ja-JP" altLang="en-US" sz="3200" dirty="0">
                <a:latin typeface="+mn-ea"/>
              </a:rPr>
              <a:t>どうし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6A3C7AE-468A-59D9-EB0D-88B8DDC3C1C1}"/>
              </a:ext>
            </a:extLst>
          </p:cNvPr>
          <p:cNvSpPr txBox="1"/>
          <p:nvPr/>
        </p:nvSpPr>
        <p:spPr>
          <a:xfrm>
            <a:off x="7271633" y="5265338"/>
            <a:ext cx="2337499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たけい</a:t>
            </a:r>
            <a:r>
              <a:rPr kumimoji="1" lang="ja-JP" altLang="en-US" sz="3200" dirty="0">
                <a:latin typeface="+mn-ea"/>
              </a:rPr>
              <a:t>どうし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4C1CC66-701A-041D-2A18-F459A1D8240C}"/>
              </a:ext>
            </a:extLst>
          </p:cNvPr>
          <p:cNvSpPr txBox="1"/>
          <p:nvPr/>
        </p:nvSpPr>
        <p:spPr>
          <a:xfrm>
            <a:off x="1793089" y="2035509"/>
            <a:ext cx="2337499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たけい</a:t>
            </a:r>
            <a:r>
              <a:rPr kumimoji="1" lang="ja-JP" altLang="en-US" sz="3200" dirty="0">
                <a:latin typeface="+mn-ea"/>
              </a:rPr>
              <a:t>どうし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33E3D54-AEE0-92D5-2065-B2F67AA15D51}"/>
              </a:ext>
            </a:extLst>
          </p:cNvPr>
          <p:cNvSpPr txBox="1"/>
          <p:nvPr/>
        </p:nvSpPr>
        <p:spPr>
          <a:xfrm>
            <a:off x="2063375" y="2702037"/>
            <a:ext cx="16962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めいし</a:t>
            </a:r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の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ECFC3CF9-C6A9-F950-CCB0-DDE7EB5A9799}"/>
              </a:ext>
            </a:extLst>
          </p:cNvPr>
          <p:cNvSpPr txBox="1"/>
          <p:nvPr/>
        </p:nvSpPr>
        <p:spPr>
          <a:xfrm>
            <a:off x="9104772" y="1162959"/>
            <a:ext cx="56618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B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98639B5-F1AC-6CBD-183D-1CCB4F1580C3}"/>
              </a:ext>
            </a:extLst>
          </p:cNvPr>
          <p:cNvSpPr txBox="1"/>
          <p:nvPr/>
        </p:nvSpPr>
        <p:spPr>
          <a:xfrm>
            <a:off x="10973148" y="4672564"/>
            <a:ext cx="56618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B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1F2B320-D027-D4E9-5157-B4DAEF726825}"/>
              </a:ext>
            </a:extLst>
          </p:cNvPr>
          <p:cNvSpPr txBox="1"/>
          <p:nvPr/>
        </p:nvSpPr>
        <p:spPr>
          <a:xfrm>
            <a:off x="629908" y="4719608"/>
            <a:ext cx="56618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B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36ABA97-FB14-DC73-43FE-B63410DE1B2C}"/>
              </a:ext>
            </a:extLst>
          </p:cNvPr>
          <p:cNvSpPr txBox="1"/>
          <p:nvPr/>
        </p:nvSpPr>
        <p:spPr>
          <a:xfrm>
            <a:off x="2465782" y="5881130"/>
            <a:ext cx="16962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めいし</a:t>
            </a:r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の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FC417CC-4E4E-D11D-AC23-91DAB0A9B872}"/>
              </a:ext>
            </a:extLst>
          </p:cNvPr>
          <p:cNvSpPr txBox="1"/>
          <p:nvPr/>
        </p:nvSpPr>
        <p:spPr>
          <a:xfrm>
            <a:off x="7645934" y="5900074"/>
            <a:ext cx="16962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めいし</a:t>
            </a:r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の</a:t>
            </a:r>
            <a:endParaRPr kumimoji="1" lang="ja-JP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470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矢印: 右 7">
            <a:extLst>
              <a:ext uri="{FF2B5EF4-FFF2-40B4-BE49-F238E27FC236}">
                <a16:creationId xmlns:a16="http://schemas.microsoft.com/office/drawing/2014/main" id="{4A946319-F65E-4E5E-8904-B6FC6492C5A6}"/>
              </a:ext>
            </a:extLst>
          </p:cNvPr>
          <p:cNvSpPr/>
          <p:nvPr/>
        </p:nvSpPr>
        <p:spPr>
          <a:xfrm>
            <a:off x="5580516" y="2831205"/>
            <a:ext cx="1219200" cy="1202267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97F85B3-6DD2-4BB9-9124-9B7D1D6B9EC8}"/>
              </a:ext>
            </a:extLst>
          </p:cNvPr>
          <p:cNvSpPr txBox="1"/>
          <p:nvPr/>
        </p:nvSpPr>
        <p:spPr>
          <a:xfrm>
            <a:off x="918796" y="5335072"/>
            <a:ext cx="5750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ごはんを　食べた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あとで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4A2EF9B-1090-4549-8124-99820141A50D}"/>
              </a:ext>
            </a:extLst>
          </p:cNvPr>
          <p:cNvSpPr txBox="1"/>
          <p:nvPr/>
        </p:nvSpPr>
        <p:spPr>
          <a:xfrm>
            <a:off x="7072521" y="5335072"/>
            <a:ext cx="39869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薬を　飲みます。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508DD1A-6E80-46CA-AB9E-FE6EF59B5CD8}"/>
              </a:ext>
            </a:extLst>
          </p:cNvPr>
          <p:cNvSpPr txBox="1"/>
          <p:nvPr/>
        </p:nvSpPr>
        <p:spPr>
          <a:xfrm flipH="1">
            <a:off x="3452856" y="5116138"/>
            <a:ext cx="550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ED1B8D4-0E81-4624-88B0-ED053A168DB5}"/>
              </a:ext>
            </a:extLst>
          </p:cNvPr>
          <p:cNvSpPr txBox="1"/>
          <p:nvPr/>
        </p:nvSpPr>
        <p:spPr>
          <a:xfrm flipH="1">
            <a:off x="7033888" y="5116138"/>
            <a:ext cx="805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くすり</a:t>
            </a: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60118B30-F472-48E1-9CF9-B6416963C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468" y="821267"/>
            <a:ext cx="3210877" cy="4019877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4984BE7-667E-4ACE-BC64-74F8AC97CA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r="9523"/>
          <a:stretch/>
        </p:blipFill>
        <p:spPr>
          <a:xfrm>
            <a:off x="1808717" y="107905"/>
            <a:ext cx="2974950" cy="5042501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5FFC08D-5CA1-4490-A2B5-268A0399C8DC}"/>
              </a:ext>
            </a:extLst>
          </p:cNvPr>
          <p:cNvSpPr txBox="1"/>
          <p:nvPr/>
        </p:nvSpPr>
        <p:spPr>
          <a:xfrm flipH="1">
            <a:off x="8577031" y="5116138"/>
            <a:ext cx="805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の</a:t>
            </a:r>
          </a:p>
        </p:txBody>
      </p:sp>
    </p:spTree>
    <p:extLst>
      <p:ext uri="{BB962C8B-B14F-4D97-AF65-F5344CB8AC3E}">
        <p14:creationId xmlns:p14="http://schemas.microsoft.com/office/powerpoint/2010/main" val="247830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57E08C8-4CC1-B6DE-1B76-DFB0FE46DFE2}"/>
              </a:ext>
            </a:extLst>
          </p:cNvPr>
          <p:cNvSpPr txBox="1"/>
          <p:nvPr/>
        </p:nvSpPr>
        <p:spPr>
          <a:xfrm>
            <a:off x="1476344" y="5490381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仕事が 終わった</a:t>
            </a:r>
            <a:endParaRPr kumimoji="1" lang="ja-JP" altLang="en-US" sz="4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38D9CFB-3773-3967-8D5C-FBAE010A93E2}"/>
              </a:ext>
            </a:extLst>
          </p:cNvPr>
          <p:cNvSpPr txBox="1"/>
          <p:nvPr/>
        </p:nvSpPr>
        <p:spPr>
          <a:xfrm>
            <a:off x="5610809" y="5490381"/>
            <a:ext cx="17219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あとで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D761CCB-B55B-8524-A326-C174941F1AA5}"/>
              </a:ext>
            </a:extLst>
          </p:cNvPr>
          <p:cNvSpPr txBox="1"/>
          <p:nvPr/>
        </p:nvSpPr>
        <p:spPr>
          <a:xfrm>
            <a:off x="7521561" y="5470612"/>
            <a:ext cx="3060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食事します。</a:t>
            </a:r>
            <a:endParaRPr kumimoji="1" lang="ja-JP" altLang="en-US" sz="4400" dirty="0">
              <a:latin typeface="+mn-ea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397D16D-0264-D752-96F9-D6A74D30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677" y="1150479"/>
            <a:ext cx="4128544" cy="382922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BFDEF81-A50E-C6AF-AE2D-893A72858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337" y="1264429"/>
            <a:ext cx="4378512" cy="3601326"/>
          </a:xfrm>
          <a:prstGeom prst="rect">
            <a:avLst/>
          </a:prstGeom>
        </p:spPr>
      </p:pic>
      <p:sp>
        <p:nvSpPr>
          <p:cNvPr id="14" name="矢印: 右 13">
            <a:extLst>
              <a:ext uri="{FF2B5EF4-FFF2-40B4-BE49-F238E27FC236}">
                <a16:creationId xmlns:a16="http://schemas.microsoft.com/office/drawing/2014/main" id="{3860DBB4-6149-81BB-7DC4-5A4F448B7039}"/>
              </a:ext>
            </a:extLst>
          </p:cNvPr>
          <p:cNvSpPr/>
          <p:nvPr/>
        </p:nvSpPr>
        <p:spPr>
          <a:xfrm>
            <a:off x="5254549" y="2652950"/>
            <a:ext cx="1219200" cy="1202267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5EBD484-E4FA-2C34-4F6D-E21DA563D2E8}"/>
              </a:ext>
            </a:extLst>
          </p:cNvPr>
          <p:cNvSpPr txBox="1"/>
          <p:nvPr/>
        </p:nvSpPr>
        <p:spPr>
          <a:xfrm flipH="1">
            <a:off x="1776236" y="5204174"/>
            <a:ext cx="1002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しごと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9136678-0881-D5B5-1AE5-2DA1C52DDF30}"/>
              </a:ext>
            </a:extLst>
          </p:cNvPr>
          <p:cNvSpPr txBox="1"/>
          <p:nvPr/>
        </p:nvSpPr>
        <p:spPr>
          <a:xfrm flipH="1">
            <a:off x="3431241" y="5233067"/>
            <a:ext cx="11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お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20A289D-D6E3-9360-9838-4E55B8BCE214}"/>
              </a:ext>
            </a:extLst>
          </p:cNvPr>
          <p:cNvSpPr txBox="1"/>
          <p:nvPr/>
        </p:nvSpPr>
        <p:spPr>
          <a:xfrm flipH="1">
            <a:off x="7715005" y="5168549"/>
            <a:ext cx="11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しょくじ</a:t>
            </a:r>
          </a:p>
        </p:txBody>
      </p:sp>
    </p:spTree>
    <p:extLst>
      <p:ext uri="{BB962C8B-B14F-4D97-AF65-F5344CB8AC3E}">
        <p14:creationId xmlns:p14="http://schemas.microsoft.com/office/powerpoint/2010/main" val="146504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2FE9B-8887-4F6C-C611-B1C7D2CAF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5D526AB-7B5E-300A-8D3B-38602F631F79}"/>
              </a:ext>
            </a:extLst>
          </p:cNvPr>
          <p:cNvSpPr txBox="1"/>
          <p:nvPr/>
        </p:nvSpPr>
        <p:spPr>
          <a:xfrm>
            <a:off x="6695079" y="5445696"/>
            <a:ext cx="38779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宿題を　します。</a:t>
            </a:r>
            <a:endParaRPr kumimoji="1" lang="ja-JP" altLang="en-US" sz="4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858B783-E06D-3A28-F9D7-7B182E6DD89D}"/>
              </a:ext>
            </a:extLst>
          </p:cNvPr>
          <p:cNvSpPr txBox="1"/>
          <p:nvPr/>
        </p:nvSpPr>
        <p:spPr>
          <a:xfrm>
            <a:off x="4857110" y="5491171"/>
            <a:ext cx="17219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あとで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8D1F2CB-B6CE-A6F9-0B04-F13ED1317041}"/>
              </a:ext>
            </a:extLst>
          </p:cNvPr>
          <p:cNvSpPr txBox="1"/>
          <p:nvPr/>
        </p:nvSpPr>
        <p:spPr>
          <a:xfrm>
            <a:off x="2881282" y="5491172"/>
            <a:ext cx="18598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食事の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EAC6C126-1383-2281-2E3F-7D087865A09B}"/>
              </a:ext>
            </a:extLst>
          </p:cNvPr>
          <p:cNvSpPr/>
          <p:nvPr/>
        </p:nvSpPr>
        <p:spPr>
          <a:xfrm>
            <a:off x="5719559" y="2531030"/>
            <a:ext cx="1219200" cy="1202267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26FF5FE-C115-5353-B0B0-6BD7E8834EF2}"/>
              </a:ext>
            </a:extLst>
          </p:cNvPr>
          <p:cNvSpPr txBox="1"/>
          <p:nvPr/>
        </p:nvSpPr>
        <p:spPr>
          <a:xfrm flipH="1">
            <a:off x="6773553" y="5189109"/>
            <a:ext cx="1217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しゅくだい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0281BBF-455E-952E-5DCE-EEB58D495FE5}"/>
              </a:ext>
            </a:extLst>
          </p:cNvPr>
          <p:cNvSpPr txBox="1"/>
          <p:nvPr/>
        </p:nvSpPr>
        <p:spPr>
          <a:xfrm flipH="1">
            <a:off x="3074726" y="5189109"/>
            <a:ext cx="11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しょくじ</a:t>
            </a:r>
          </a:p>
        </p:txBody>
      </p:sp>
      <p:pic>
        <p:nvPicPr>
          <p:cNvPr id="2050" name="Picture 2" descr="食事をしている女の子のイラスト">
            <a:extLst>
              <a:ext uri="{FF2B5EF4-FFF2-40B4-BE49-F238E27FC236}">
                <a16:creationId xmlns:a16="http://schemas.microsoft.com/office/drawing/2014/main" id="{655189CF-2A47-5549-F49F-483147CA1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354" y="550680"/>
            <a:ext cx="4548205" cy="443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E644FE18-E485-7DEE-8264-DDD6172DD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2052" y="1024159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8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117</Words>
  <Application>Microsoft Office PowerPoint</Application>
  <PresentationFormat>ワイド画面</PresentationFormat>
  <Paragraphs>33</Paragraphs>
  <Slides>4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2025-08-30T00:27:33Z</dcterms:modified>
</cp:coreProperties>
</file>