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454" r:id="rId2"/>
    <p:sldId id="451" r:id="rId3"/>
    <p:sldId id="452" r:id="rId4"/>
    <p:sldId id="453" r:id="rId5"/>
    <p:sldId id="340" r:id="rId6"/>
    <p:sldId id="466" r:id="rId7"/>
    <p:sldId id="498" r:id="rId8"/>
    <p:sldId id="499" r:id="rId9"/>
    <p:sldId id="500" r:id="rId10"/>
    <p:sldId id="501" r:id="rId11"/>
    <p:sldId id="503" r:id="rId12"/>
    <p:sldId id="481" r:id="rId13"/>
    <p:sldId id="505" r:id="rId14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87" autoAdjust="0"/>
    <p:restoredTop sz="94660"/>
  </p:normalViewPr>
  <p:slideViewPr>
    <p:cSldViewPr snapToGrid="0">
      <p:cViewPr varScale="1">
        <p:scale>
          <a:sx n="63" d="100"/>
          <a:sy n="63" d="100"/>
        </p:scale>
        <p:origin x="104" y="20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5056FFEE-F498-22E1-0D43-731EAA8DC2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-US" altLang="ja-JP" dirty="0"/>
              <a:t>©</a:t>
            </a:r>
            <a:r>
              <a:rPr kumimoji="1" lang="ja-JP" altLang="en-US" dirty="0"/>
              <a:t>ニホンゴピース</a:t>
            </a:r>
          </a:p>
        </p:txBody>
      </p:sp>
    </p:spTree>
    <p:extLst>
      <p:ext uri="{BB962C8B-B14F-4D97-AF65-F5344CB8AC3E}">
        <p14:creationId xmlns:p14="http://schemas.microsoft.com/office/powerpoint/2010/main" val="26855448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>
            <a:extLst>
              <a:ext uri="{FF2B5EF4-FFF2-40B4-BE49-F238E27FC236}">
                <a16:creationId xmlns:a16="http://schemas.microsoft.com/office/drawing/2014/main" id="{B41AB692-15BF-3294-D6DE-053D00722F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B1280C-7BAA-4B10-B22E-EDAF9A94FE5B}" type="datetimeFigureOut">
              <a:rPr kumimoji="1" lang="ja-JP" altLang="en-US" smtClean="0"/>
              <a:t>2026/1/31</a:t>
            </a:fld>
            <a:endParaRPr kumimoji="1" lang="ja-JP" altLang="en-US"/>
          </a:p>
        </p:txBody>
      </p:sp>
      <p:sp>
        <p:nvSpPr>
          <p:cNvPr id="3" name="フッター プレースホルダー 2">
            <a:extLst>
              <a:ext uri="{FF2B5EF4-FFF2-40B4-BE49-F238E27FC236}">
                <a16:creationId xmlns:a16="http://schemas.microsoft.com/office/drawing/2014/main" id="{3B8E20E2-2941-B04C-3011-29B960CABA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157B2739-A1DC-A629-76F4-6D00075500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9D5396-9E41-420E-9DDD-87A7750D616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899313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C8CF489D-491E-B3BA-315B-C60228C4C2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53480F8E-2F23-9484-7F5F-F5385D40392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316BFC31-80A4-3269-060A-AA9BC4BD3E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B1280C-7BAA-4B10-B22E-EDAF9A94FE5B}" type="datetimeFigureOut">
              <a:rPr kumimoji="1" lang="ja-JP" altLang="en-US" smtClean="0"/>
              <a:t>2026/1/31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EE8B61A7-1F57-9191-EF5B-C0C4BB8437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1C96FA97-634F-BE5B-3E3A-54A629D875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9D5396-9E41-420E-9DDD-87A7750D616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331849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F8937A74-6C06-6FA0-2CFC-9D8CD953074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kumimoji="1" lang="en-US" altLang="ja-JP" dirty="0"/>
              <a:t>©</a:t>
            </a:r>
            <a:r>
              <a:rPr kumimoji="1" lang="ja-JP" altLang="en-US" dirty="0"/>
              <a:t>ニホンゴピース</a:t>
            </a:r>
          </a:p>
        </p:txBody>
      </p:sp>
    </p:spTree>
    <p:extLst>
      <p:ext uri="{BB962C8B-B14F-4D97-AF65-F5344CB8AC3E}">
        <p14:creationId xmlns:p14="http://schemas.microsoft.com/office/powerpoint/2010/main" val="27713155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1" r:id="rId2"/>
    <p:sldLayoutId id="2147483652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四角形: 対角を丸める 1">
            <a:extLst>
              <a:ext uri="{FF2B5EF4-FFF2-40B4-BE49-F238E27FC236}">
                <a16:creationId xmlns:a16="http://schemas.microsoft.com/office/drawing/2014/main" id="{8D141150-93EC-4AD8-BB09-30D7788EF26D}"/>
              </a:ext>
            </a:extLst>
          </p:cNvPr>
          <p:cNvSpPr/>
          <p:nvPr/>
        </p:nvSpPr>
        <p:spPr>
          <a:xfrm>
            <a:off x="964277" y="1981042"/>
            <a:ext cx="10332720" cy="2179867"/>
          </a:xfrm>
          <a:prstGeom prst="round2Diag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latin typeface="+mn-ea"/>
            </a:endParaRP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3194D6DA-E724-45A5-8D18-AC8D6D96C697}"/>
              </a:ext>
            </a:extLst>
          </p:cNvPr>
          <p:cNvSpPr txBox="1"/>
          <p:nvPr/>
        </p:nvSpPr>
        <p:spPr>
          <a:xfrm>
            <a:off x="1462940" y="2598003"/>
            <a:ext cx="976478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4800" dirty="0">
                <a:solidFill>
                  <a:srgbClr val="FF0000"/>
                </a:solidFill>
                <a:latin typeface="+mn-ea"/>
              </a:rPr>
              <a:t>　</a:t>
            </a:r>
            <a:r>
              <a:rPr lang="ja-JP" altLang="en-US" sz="4800" u="sng" dirty="0">
                <a:latin typeface="+mn-ea"/>
              </a:rPr>
              <a:t>　　　　　　</a:t>
            </a:r>
            <a:r>
              <a:rPr lang="ja-JP" altLang="en-US" sz="4800" dirty="0">
                <a:solidFill>
                  <a:srgbClr val="FF0000"/>
                </a:solidFill>
                <a:latin typeface="+mn-ea"/>
              </a:rPr>
              <a:t>で</a:t>
            </a:r>
            <a:r>
              <a:rPr lang="ja-JP" altLang="en-US" sz="4800" dirty="0">
                <a:latin typeface="+mn-ea"/>
              </a:rPr>
              <a:t>　</a:t>
            </a:r>
            <a:r>
              <a:rPr lang="ja-JP" altLang="en-US" sz="4800" u="sng" dirty="0">
                <a:latin typeface="+mn-ea"/>
              </a:rPr>
              <a:t>　　</a:t>
            </a:r>
            <a:r>
              <a:rPr lang="en-US" altLang="ja-JP" sz="4800" u="sng" dirty="0">
                <a:latin typeface="+mn-ea"/>
              </a:rPr>
              <a:t>V</a:t>
            </a:r>
            <a:r>
              <a:rPr lang="ja-JP" altLang="en-US" sz="4800" u="sng" dirty="0">
                <a:latin typeface="+mn-ea"/>
              </a:rPr>
              <a:t>　　</a:t>
            </a:r>
            <a:r>
              <a:rPr lang="ja-JP" altLang="en-US" sz="4800" dirty="0">
                <a:latin typeface="+mn-ea"/>
              </a:rPr>
              <a:t>　ます。</a:t>
            </a:r>
            <a:r>
              <a:rPr lang="en-US" altLang="ja-JP" sz="4800" dirty="0">
                <a:latin typeface="+mn-ea"/>
              </a:rPr>
              <a:t>/</a:t>
            </a:r>
            <a:r>
              <a:rPr lang="ja-JP" altLang="en-US" sz="4800" dirty="0">
                <a:latin typeface="+mn-ea"/>
              </a:rPr>
              <a:t>ました。</a:t>
            </a:r>
            <a:endParaRPr lang="en-US" altLang="ja-JP" sz="4800" dirty="0">
              <a:latin typeface="+mn-ea"/>
            </a:endParaRPr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9E960BAA-AE5A-B882-FD13-8273EDBE03AD}"/>
              </a:ext>
            </a:extLst>
          </p:cNvPr>
          <p:cNvSpPr txBox="1"/>
          <p:nvPr/>
        </p:nvSpPr>
        <p:spPr>
          <a:xfrm>
            <a:off x="2335343" y="2664112"/>
            <a:ext cx="117371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800" b="1" dirty="0">
                <a:solidFill>
                  <a:schemeClr val="accent1"/>
                </a:solidFill>
                <a:latin typeface="+mn-ea"/>
              </a:rPr>
              <a:t>place</a:t>
            </a:r>
            <a:endParaRPr kumimoji="1" lang="ja-JP" altLang="en-US" sz="2800" b="1" dirty="0">
              <a:solidFill>
                <a:schemeClr val="accent1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82636569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2F5FE57-B3E3-0918-4C97-72ADC19BAA3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81611287-BCFF-BE13-716E-7175426320E6}"/>
              </a:ext>
            </a:extLst>
          </p:cNvPr>
          <p:cNvSpPr txBox="1"/>
          <p:nvPr/>
        </p:nvSpPr>
        <p:spPr>
          <a:xfrm>
            <a:off x="2384339" y="5473808"/>
            <a:ext cx="831509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4400" dirty="0">
                <a:latin typeface="+mn-ea"/>
                <a:cs typeface="Arial" panose="020B0604020202020204" pitchFamily="34" charset="0"/>
              </a:rPr>
              <a:t>デパート</a:t>
            </a:r>
            <a:r>
              <a:rPr kumimoji="1" lang="ja-JP" altLang="en-US" sz="4400" dirty="0">
                <a:solidFill>
                  <a:srgbClr val="FF0000"/>
                </a:solidFill>
                <a:latin typeface="+mn-ea"/>
                <a:cs typeface="Arial" panose="020B0604020202020204" pitchFamily="34" charset="0"/>
              </a:rPr>
              <a:t>で　</a:t>
            </a:r>
            <a:r>
              <a:rPr kumimoji="1" lang="ja-JP" altLang="en-US" sz="4400" dirty="0">
                <a:latin typeface="+mn-ea"/>
                <a:cs typeface="Arial" panose="020B0604020202020204" pitchFamily="34" charset="0"/>
              </a:rPr>
              <a:t>ともだち</a:t>
            </a:r>
            <a:r>
              <a:rPr kumimoji="1" lang="ja-JP" altLang="en-US" sz="4400" dirty="0">
                <a:solidFill>
                  <a:schemeClr val="accent1"/>
                </a:solidFill>
                <a:latin typeface="+mn-ea"/>
                <a:cs typeface="Arial" panose="020B0604020202020204" pitchFamily="34" charset="0"/>
              </a:rPr>
              <a:t>に</a:t>
            </a:r>
            <a:r>
              <a:rPr kumimoji="1" lang="ja-JP" altLang="en-US" sz="4400" dirty="0">
                <a:latin typeface="+mn-ea"/>
                <a:cs typeface="Arial" panose="020B0604020202020204" pitchFamily="34" charset="0"/>
              </a:rPr>
              <a:t>　あいます。</a:t>
            </a:r>
          </a:p>
        </p:txBody>
      </p:sp>
      <p:pic>
        <p:nvPicPr>
          <p:cNvPr id="2" name="図 1">
            <a:extLst>
              <a:ext uri="{FF2B5EF4-FFF2-40B4-BE49-F238E27FC236}">
                <a16:creationId xmlns:a16="http://schemas.microsoft.com/office/drawing/2014/main" id="{21C4610A-6EFF-7C8F-B94D-8164221A41E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6690362" y="1187558"/>
            <a:ext cx="2973903" cy="4059936"/>
          </a:xfrm>
          <a:prstGeom prst="rect">
            <a:avLst/>
          </a:prstGeom>
        </p:spPr>
      </p:pic>
      <p:pic>
        <p:nvPicPr>
          <p:cNvPr id="5" name="図 4">
            <a:extLst>
              <a:ext uri="{FF2B5EF4-FFF2-40B4-BE49-F238E27FC236}">
                <a16:creationId xmlns:a16="http://schemas.microsoft.com/office/drawing/2014/main" id="{82D4BA19-5DBA-E0B8-01FF-1C0AEAAE690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82183" y="961244"/>
            <a:ext cx="2752725" cy="4286250"/>
          </a:xfrm>
          <a:prstGeom prst="rect">
            <a:avLst/>
          </a:prstGeom>
        </p:spPr>
      </p:pic>
      <p:pic>
        <p:nvPicPr>
          <p:cNvPr id="1026" name="Picture 2" descr="デパート・百貨店のイラスト">
            <a:extLst>
              <a:ext uri="{FF2B5EF4-FFF2-40B4-BE49-F238E27FC236}">
                <a16:creationId xmlns:a16="http://schemas.microsoft.com/office/drawing/2014/main" id="{BC1101A7-5550-5D97-9AC1-100DC044103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9719" y="935490"/>
            <a:ext cx="4652670" cy="42222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640450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F36D8F-C2CD-E7D3-8549-F1F3071798A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78898D1D-1F67-FE03-DFAF-36F8BA285840}"/>
              </a:ext>
            </a:extLst>
          </p:cNvPr>
          <p:cNvSpPr txBox="1"/>
          <p:nvPr/>
        </p:nvSpPr>
        <p:spPr>
          <a:xfrm>
            <a:off x="3096269" y="5516282"/>
            <a:ext cx="718818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4400" dirty="0">
                <a:latin typeface="+mn-ea"/>
                <a:cs typeface="Arial" panose="020B0604020202020204" pitchFamily="34" charset="0"/>
              </a:rPr>
              <a:t>えき</a:t>
            </a:r>
            <a:r>
              <a:rPr kumimoji="1" lang="ja-JP" altLang="en-US" sz="4400" dirty="0">
                <a:solidFill>
                  <a:srgbClr val="FF0000"/>
                </a:solidFill>
                <a:latin typeface="+mn-ea"/>
                <a:cs typeface="Arial" panose="020B0604020202020204" pitchFamily="34" charset="0"/>
              </a:rPr>
              <a:t>で　</a:t>
            </a:r>
            <a:r>
              <a:rPr kumimoji="1" lang="ja-JP" altLang="en-US" sz="4400" dirty="0">
                <a:latin typeface="+mn-ea"/>
                <a:cs typeface="Arial" panose="020B0604020202020204" pitchFamily="34" charset="0"/>
              </a:rPr>
              <a:t>ともだち</a:t>
            </a:r>
            <a:r>
              <a:rPr kumimoji="1" lang="ja-JP" altLang="en-US" sz="4400" dirty="0">
                <a:solidFill>
                  <a:schemeClr val="accent1"/>
                </a:solidFill>
                <a:latin typeface="+mn-ea"/>
                <a:cs typeface="Arial" panose="020B0604020202020204" pitchFamily="34" charset="0"/>
              </a:rPr>
              <a:t>に</a:t>
            </a:r>
            <a:r>
              <a:rPr kumimoji="1" lang="ja-JP" altLang="en-US" sz="4400" dirty="0">
                <a:latin typeface="+mn-ea"/>
                <a:cs typeface="Arial" panose="020B0604020202020204" pitchFamily="34" charset="0"/>
              </a:rPr>
              <a:t>　あいます。</a:t>
            </a:r>
          </a:p>
        </p:txBody>
      </p:sp>
      <p:pic>
        <p:nvPicPr>
          <p:cNvPr id="2" name="図 1">
            <a:extLst>
              <a:ext uri="{FF2B5EF4-FFF2-40B4-BE49-F238E27FC236}">
                <a16:creationId xmlns:a16="http://schemas.microsoft.com/office/drawing/2014/main" id="{CE9B53E8-71C3-C7ED-06DF-2817C357D4A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6690362" y="1187558"/>
            <a:ext cx="2973903" cy="4059936"/>
          </a:xfrm>
          <a:prstGeom prst="rect">
            <a:avLst/>
          </a:prstGeom>
        </p:spPr>
      </p:pic>
      <p:pic>
        <p:nvPicPr>
          <p:cNvPr id="5" name="図 4">
            <a:extLst>
              <a:ext uri="{FF2B5EF4-FFF2-40B4-BE49-F238E27FC236}">
                <a16:creationId xmlns:a16="http://schemas.microsoft.com/office/drawing/2014/main" id="{5C5F9498-11AB-26FD-BF61-62FFE457732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82183" y="961244"/>
            <a:ext cx="2752725" cy="4286250"/>
          </a:xfrm>
          <a:prstGeom prst="rect">
            <a:avLst/>
          </a:prstGeom>
        </p:spPr>
      </p:pic>
      <p:pic>
        <p:nvPicPr>
          <p:cNvPr id="4" name="図 3">
            <a:extLst>
              <a:ext uri="{FF2B5EF4-FFF2-40B4-BE49-F238E27FC236}">
                <a16:creationId xmlns:a16="http://schemas.microsoft.com/office/drawing/2014/main" id="{C9A3EB19-7D5A-7904-6E75-08EF3ADB1B8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57092" y="1341718"/>
            <a:ext cx="5022573" cy="41631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50518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>
            <a:extLst>
              <a:ext uri="{FF2B5EF4-FFF2-40B4-BE49-F238E27FC236}">
                <a16:creationId xmlns:a16="http://schemas.microsoft.com/office/drawing/2014/main" id="{043B8A95-BF59-B5AF-AF72-203B82D0B60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7629" y="1563171"/>
            <a:ext cx="2678336" cy="3656430"/>
          </a:xfrm>
          <a:prstGeom prst="rect">
            <a:avLst/>
          </a:prstGeom>
        </p:spPr>
      </p:pic>
      <p:sp>
        <p:nvSpPr>
          <p:cNvPr id="48" name="正方形/長方形 47">
            <a:extLst>
              <a:ext uri="{FF2B5EF4-FFF2-40B4-BE49-F238E27FC236}">
                <a16:creationId xmlns:a16="http://schemas.microsoft.com/office/drawing/2014/main" id="{F89A3080-0135-7B98-C971-059C7D2A613F}"/>
              </a:ext>
            </a:extLst>
          </p:cNvPr>
          <p:cNvSpPr/>
          <p:nvPr/>
        </p:nvSpPr>
        <p:spPr>
          <a:xfrm>
            <a:off x="5071824" y="3942080"/>
            <a:ext cx="6967775" cy="2770266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5" name="図 4">
            <a:extLst>
              <a:ext uri="{FF2B5EF4-FFF2-40B4-BE49-F238E27FC236}">
                <a16:creationId xmlns:a16="http://schemas.microsoft.com/office/drawing/2014/main" id="{0ACB4FA1-B267-4D90-8648-A3829BB70A9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770924" y="1581167"/>
            <a:ext cx="2759393" cy="3767089"/>
          </a:xfrm>
          <a:prstGeom prst="rect">
            <a:avLst/>
          </a:prstGeom>
        </p:spPr>
      </p:pic>
      <p:sp>
        <p:nvSpPr>
          <p:cNvPr id="8" name="吹き出し: 角を丸めた四角形 7">
            <a:extLst>
              <a:ext uri="{FF2B5EF4-FFF2-40B4-BE49-F238E27FC236}">
                <a16:creationId xmlns:a16="http://schemas.microsoft.com/office/drawing/2014/main" id="{71ED3531-B816-4B98-8EA2-5A2FF282A2E5}"/>
              </a:ext>
            </a:extLst>
          </p:cNvPr>
          <p:cNvSpPr/>
          <p:nvPr/>
        </p:nvSpPr>
        <p:spPr>
          <a:xfrm>
            <a:off x="242095" y="304801"/>
            <a:ext cx="3826534" cy="882958"/>
          </a:xfrm>
          <a:prstGeom prst="wedgeRoundRectCallout">
            <a:avLst>
              <a:gd name="adj1" fmla="val 42539"/>
              <a:gd name="adj2" fmla="val 112464"/>
              <a:gd name="adj3" fmla="val 16667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b"/>
          <a:lstStyle/>
          <a:p>
            <a:pPr algn="ctr"/>
            <a:r>
              <a:rPr lang="ja-JP" altLang="en-US" sz="3200" dirty="0">
                <a:latin typeface="+mn-ea"/>
              </a:rPr>
              <a:t>今日　何を　しますか。</a:t>
            </a:r>
            <a:endParaRPr kumimoji="1" lang="ja-JP" altLang="en-US" sz="3200" dirty="0">
              <a:latin typeface="+mn-ea"/>
            </a:endParaRPr>
          </a:p>
        </p:txBody>
      </p:sp>
      <p:pic>
        <p:nvPicPr>
          <p:cNvPr id="3" name="図 2">
            <a:extLst>
              <a:ext uri="{FF2B5EF4-FFF2-40B4-BE49-F238E27FC236}">
                <a16:creationId xmlns:a16="http://schemas.microsoft.com/office/drawing/2014/main" id="{D872F772-15B0-483A-87B3-09D2CF46B43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47291" y="4352533"/>
            <a:ext cx="2254953" cy="2254953"/>
          </a:xfrm>
          <a:prstGeom prst="rect">
            <a:avLst/>
          </a:prstGeom>
        </p:spPr>
      </p:pic>
      <p:sp>
        <p:nvSpPr>
          <p:cNvPr id="59" name="矢印: 右 58">
            <a:extLst>
              <a:ext uri="{FF2B5EF4-FFF2-40B4-BE49-F238E27FC236}">
                <a16:creationId xmlns:a16="http://schemas.microsoft.com/office/drawing/2014/main" id="{30B3BAE2-5886-46F8-AEED-2BC9DC50E1EB}"/>
              </a:ext>
            </a:extLst>
          </p:cNvPr>
          <p:cNvSpPr/>
          <p:nvPr/>
        </p:nvSpPr>
        <p:spPr>
          <a:xfrm>
            <a:off x="8445724" y="5090305"/>
            <a:ext cx="1201567" cy="779407"/>
          </a:xfrm>
          <a:prstGeom prst="rightArrow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4" name="テキスト ボックス 23">
            <a:extLst>
              <a:ext uri="{FF2B5EF4-FFF2-40B4-BE49-F238E27FC236}">
                <a16:creationId xmlns:a16="http://schemas.microsoft.com/office/drawing/2014/main" id="{125DA16D-7166-3E86-AE64-78F048C277F8}"/>
              </a:ext>
            </a:extLst>
          </p:cNvPr>
          <p:cNvSpPr txBox="1"/>
          <p:nvPr/>
        </p:nvSpPr>
        <p:spPr>
          <a:xfrm>
            <a:off x="8151553" y="4535784"/>
            <a:ext cx="167706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3200" dirty="0">
                <a:solidFill>
                  <a:srgbClr val="FF0000"/>
                </a:solidFill>
              </a:rPr>
              <a:t>それから</a:t>
            </a:r>
          </a:p>
        </p:txBody>
      </p:sp>
      <p:sp>
        <p:nvSpPr>
          <p:cNvPr id="29" name="テキスト ボックス 28">
            <a:extLst>
              <a:ext uri="{FF2B5EF4-FFF2-40B4-BE49-F238E27FC236}">
                <a16:creationId xmlns:a16="http://schemas.microsoft.com/office/drawing/2014/main" id="{9969AA9C-C21F-660D-7762-D6326A07EF7D}"/>
              </a:ext>
            </a:extLst>
          </p:cNvPr>
          <p:cNvSpPr txBox="1"/>
          <p:nvPr/>
        </p:nvSpPr>
        <p:spPr>
          <a:xfrm flipH="1">
            <a:off x="363886" y="368832"/>
            <a:ext cx="8084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dirty="0"/>
              <a:t>きょう</a:t>
            </a:r>
          </a:p>
        </p:txBody>
      </p:sp>
      <p:sp>
        <p:nvSpPr>
          <p:cNvPr id="31" name="テキスト ボックス 30">
            <a:extLst>
              <a:ext uri="{FF2B5EF4-FFF2-40B4-BE49-F238E27FC236}">
                <a16:creationId xmlns:a16="http://schemas.microsoft.com/office/drawing/2014/main" id="{8EB807D3-EC97-B5D1-7F95-1FB27021174F}"/>
              </a:ext>
            </a:extLst>
          </p:cNvPr>
          <p:cNvSpPr txBox="1"/>
          <p:nvPr/>
        </p:nvSpPr>
        <p:spPr>
          <a:xfrm flipH="1">
            <a:off x="1245291" y="346225"/>
            <a:ext cx="8084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dirty="0"/>
              <a:t>なに</a:t>
            </a:r>
          </a:p>
        </p:txBody>
      </p:sp>
      <p:pic>
        <p:nvPicPr>
          <p:cNvPr id="36" name="図 35">
            <a:extLst>
              <a:ext uri="{FF2B5EF4-FFF2-40B4-BE49-F238E27FC236}">
                <a16:creationId xmlns:a16="http://schemas.microsoft.com/office/drawing/2014/main" id="{5B5352BC-AD80-3FE4-3D0C-CB4B318BDCF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0762" y="4222928"/>
            <a:ext cx="2820791" cy="2143801"/>
          </a:xfrm>
          <a:prstGeom prst="rect">
            <a:avLst/>
          </a:prstGeom>
        </p:spPr>
      </p:pic>
      <p:pic>
        <p:nvPicPr>
          <p:cNvPr id="37" name="図 36">
            <a:extLst>
              <a:ext uri="{FF2B5EF4-FFF2-40B4-BE49-F238E27FC236}">
                <a16:creationId xmlns:a16="http://schemas.microsoft.com/office/drawing/2014/main" id="{BC63757F-33B3-86F9-FB22-7FEBC0FDE46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8943" y="4640644"/>
            <a:ext cx="1898894" cy="1898894"/>
          </a:xfrm>
          <a:prstGeom prst="rect">
            <a:avLst/>
          </a:prstGeom>
        </p:spPr>
      </p:pic>
      <p:sp>
        <p:nvSpPr>
          <p:cNvPr id="43" name="吹き出し: 角を丸めた四角形 42">
            <a:extLst>
              <a:ext uri="{FF2B5EF4-FFF2-40B4-BE49-F238E27FC236}">
                <a16:creationId xmlns:a16="http://schemas.microsoft.com/office/drawing/2014/main" id="{83753051-88C8-165F-7D8D-BE2848F4BDF9}"/>
              </a:ext>
            </a:extLst>
          </p:cNvPr>
          <p:cNvSpPr/>
          <p:nvPr/>
        </p:nvSpPr>
        <p:spPr>
          <a:xfrm>
            <a:off x="5034277" y="184587"/>
            <a:ext cx="6915628" cy="1322836"/>
          </a:xfrm>
          <a:prstGeom prst="wedgeRoundRectCallout">
            <a:avLst>
              <a:gd name="adj1" fmla="val -35965"/>
              <a:gd name="adj2" fmla="val 73178"/>
              <a:gd name="adj3" fmla="val 16667"/>
            </a:avLst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2" name="テキスト ボックス 41">
            <a:extLst>
              <a:ext uri="{FF2B5EF4-FFF2-40B4-BE49-F238E27FC236}">
                <a16:creationId xmlns:a16="http://schemas.microsoft.com/office/drawing/2014/main" id="{499A66A8-DCD8-8A58-8F6D-9809E6032FEB}"/>
              </a:ext>
            </a:extLst>
          </p:cNvPr>
          <p:cNvSpPr txBox="1"/>
          <p:nvPr/>
        </p:nvSpPr>
        <p:spPr>
          <a:xfrm>
            <a:off x="5071825" y="431175"/>
            <a:ext cx="7128875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3200" dirty="0"/>
              <a:t>図書館で　勉強します。</a:t>
            </a:r>
            <a:endParaRPr kumimoji="1" lang="en-US" altLang="ja-JP" sz="3200" dirty="0"/>
          </a:p>
          <a:p>
            <a:r>
              <a:rPr lang="ja-JP" altLang="en-US" sz="3200" dirty="0"/>
              <a:t>　　　</a:t>
            </a:r>
            <a:r>
              <a:rPr kumimoji="1" lang="ja-JP" altLang="en-US" sz="3200" dirty="0">
                <a:solidFill>
                  <a:srgbClr val="FF0000"/>
                </a:solidFill>
              </a:rPr>
              <a:t>それから　</a:t>
            </a:r>
            <a:r>
              <a:rPr lang="ja-JP" altLang="en-US" sz="3200" dirty="0"/>
              <a:t>うちで　ゲームを　します。</a:t>
            </a:r>
            <a:endParaRPr kumimoji="1" lang="ja-JP" altLang="en-US" sz="3200" dirty="0"/>
          </a:p>
        </p:txBody>
      </p:sp>
      <p:sp>
        <p:nvSpPr>
          <p:cNvPr id="46" name="テキスト ボックス 45">
            <a:extLst>
              <a:ext uri="{FF2B5EF4-FFF2-40B4-BE49-F238E27FC236}">
                <a16:creationId xmlns:a16="http://schemas.microsoft.com/office/drawing/2014/main" id="{C538381B-D661-6180-2A34-095503D7FB4F}"/>
              </a:ext>
            </a:extLst>
          </p:cNvPr>
          <p:cNvSpPr txBox="1"/>
          <p:nvPr/>
        </p:nvSpPr>
        <p:spPr>
          <a:xfrm flipH="1">
            <a:off x="5249725" y="168560"/>
            <a:ext cx="15690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dirty="0"/>
              <a:t>としょかん</a:t>
            </a:r>
          </a:p>
        </p:txBody>
      </p:sp>
      <p:sp>
        <p:nvSpPr>
          <p:cNvPr id="47" name="テキスト ボックス 46">
            <a:extLst>
              <a:ext uri="{FF2B5EF4-FFF2-40B4-BE49-F238E27FC236}">
                <a16:creationId xmlns:a16="http://schemas.microsoft.com/office/drawing/2014/main" id="{94B41E59-BBC7-44BD-CA18-37548DE64C06}"/>
              </a:ext>
            </a:extLst>
          </p:cNvPr>
          <p:cNvSpPr txBox="1"/>
          <p:nvPr/>
        </p:nvSpPr>
        <p:spPr>
          <a:xfrm flipH="1">
            <a:off x="6818781" y="177776"/>
            <a:ext cx="15690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dirty="0"/>
              <a:t>べんきょう</a:t>
            </a:r>
          </a:p>
        </p:txBody>
      </p:sp>
    </p:spTree>
    <p:extLst>
      <p:ext uri="{BB962C8B-B14F-4D97-AF65-F5344CB8AC3E}">
        <p14:creationId xmlns:p14="http://schemas.microsoft.com/office/powerpoint/2010/main" val="40698746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 animBg="1"/>
      <p:bldP spid="59" grpId="0" animBg="1"/>
      <p:bldP spid="24" grpId="0"/>
      <p:bldP spid="43" grpId="0" animBg="1"/>
      <p:bldP spid="42" grpId="0"/>
      <p:bldP spid="46" grpId="0"/>
      <p:bldP spid="4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5D796FA-E5D2-AB23-B273-F47B91EB032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図 5">
            <a:extLst>
              <a:ext uri="{FF2B5EF4-FFF2-40B4-BE49-F238E27FC236}">
                <a16:creationId xmlns:a16="http://schemas.microsoft.com/office/drawing/2014/main" id="{ACCCA4BC-0C78-98A3-4C97-390CD646405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08312" y="1523450"/>
            <a:ext cx="2091086" cy="3920786"/>
          </a:xfrm>
          <a:prstGeom prst="rect">
            <a:avLst/>
          </a:prstGeom>
        </p:spPr>
      </p:pic>
      <p:sp>
        <p:nvSpPr>
          <p:cNvPr id="48" name="正方形/長方形 47">
            <a:extLst>
              <a:ext uri="{FF2B5EF4-FFF2-40B4-BE49-F238E27FC236}">
                <a16:creationId xmlns:a16="http://schemas.microsoft.com/office/drawing/2014/main" id="{770F585A-31B7-0958-7068-231AEFFE4413}"/>
              </a:ext>
            </a:extLst>
          </p:cNvPr>
          <p:cNvSpPr/>
          <p:nvPr/>
        </p:nvSpPr>
        <p:spPr>
          <a:xfrm>
            <a:off x="5034277" y="3903147"/>
            <a:ext cx="6967775" cy="2770266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5" name="図 4">
            <a:extLst>
              <a:ext uri="{FF2B5EF4-FFF2-40B4-BE49-F238E27FC236}">
                <a16:creationId xmlns:a16="http://schemas.microsoft.com/office/drawing/2014/main" id="{A144E46B-8A1F-9C0C-951F-4A538A0903B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770924" y="1581167"/>
            <a:ext cx="2759393" cy="3767089"/>
          </a:xfrm>
          <a:prstGeom prst="rect">
            <a:avLst/>
          </a:prstGeom>
        </p:spPr>
      </p:pic>
      <p:sp>
        <p:nvSpPr>
          <p:cNvPr id="8" name="吹き出し: 角を丸めた四角形 7">
            <a:extLst>
              <a:ext uri="{FF2B5EF4-FFF2-40B4-BE49-F238E27FC236}">
                <a16:creationId xmlns:a16="http://schemas.microsoft.com/office/drawing/2014/main" id="{D8F4A213-0885-2E9C-D4DD-B9DB15290020}"/>
              </a:ext>
            </a:extLst>
          </p:cNvPr>
          <p:cNvSpPr/>
          <p:nvPr/>
        </p:nvSpPr>
        <p:spPr>
          <a:xfrm>
            <a:off x="242094" y="304801"/>
            <a:ext cx="4228305" cy="882958"/>
          </a:xfrm>
          <a:prstGeom prst="wedgeRoundRectCallout">
            <a:avLst>
              <a:gd name="adj1" fmla="val 42539"/>
              <a:gd name="adj2" fmla="val 112464"/>
              <a:gd name="adj3" fmla="val 16667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b"/>
          <a:lstStyle/>
          <a:p>
            <a:pPr algn="ctr"/>
            <a:r>
              <a:rPr lang="ja-JP" altLang="en-US" sz="3200" dirty="0">
                <a:latin typeface="+mn-ea"/>
              </a:rPr>
              <a:t>昨日　何を　しましたか。</a:t>
            </a:r>
            <a:endParaRPr kumimoji="1" lang="ja-JP" altLang="en-US" sz="3200" dirty="0">
              <a:latin typeface="+mn-ea"/>
            </a:endParaRPr>
          </a:p>
        </p:txBody>
      </p:sp>
      <p:sp>
        <p:nvSpPr>
          <p:cNvPr id="59" name="矢印: 右 58">
            <a:extLst>
              <a:ext uri="{FF2B5EF4-FFF2-40B4-BE49-F238E27FC236}">
                <a16:creationId xmlns:a16="http://schemas.microsoft.com/office/drawing/2014/main" id="{BEE67084-D2BA-22FF-A6D1-1C2ED8D9D400}"/>
              </a:ext>
            </a:extLst>
          </p:cNvPr>
          <p:cNvSpPr/>
          <p:nvPr/>
        </p:nvSpPr>
        <p:spPr>
          <a:xfrm>
            <a:off x="8158585" y="5120559"/>
            <a:ext cx="1201567" cy="779407"/>
          </a:xfrm>
          <a:prstGeom prst="rightArrow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4" name="テキスト ボックス 23">
            <a:extLst>
              <a:ext uri="{FF2B5EF4-FFF2-40B4-BE49-F238E27FC236}">
                <a16:creationId xmlns:a16="http://schemas.microsoft.com/office/drawing/2014/main" id="{851FDA1D-0EA0-B06B-7361-57FCDE78C790}"/>
              </a:ext>
            </a:extLst>
          </p:cNvPr>
          <p:cNvSpPr txBox="1"/>
          <p:nvPr/>
        </p:nvSpPr>
        <p:spPr>
          <a:xfrm>
            <a:off x="7884767" y="4530048"/>
            <a:ext cx="167706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3200" dirty="0">
                <a:solidFill>
                  <a:srgbClr val="FF0000"/>
                </a:solidFill>
              </a:rPr>
              <a:t>それから</a:t>
            </a:r>
          </a:p>
        </p:txBody>
      </p:sp>
      <p:sp>
        <p:nvSpPr>
          <p:cNvPr id="29" name="テキスト ボックス 28">
            <a:extLst>
              <a:ext uri="{FF2B5EF4-FFF2-40B4-BE49-F238E27FC236}">
                <a16:creationId xmlns:a16="http://schemas.microsoft.com/office/drawing/2014/main" id="{2FA049C2-0603-4A95-AFF9-170941B482A9}"/>
              </a:ext>
            </a:extLst>
          </p:cNvPr>
          <p:cNvSpPr txBox="1"/>
          <p:nvPr/>
        </p:nvSpPr>
        <p:spPr>
          <a:xfrm flipH="1">
            <a:off x="323246" y="358672"/>
            <a:ext cx="8084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dirty="0"/>
              <a:t>きのう</a:t>
            </a:r>
          </a:p>
        </p:txBody>
      </p:sp>
      <p:sp>
        <p:nvSpPr>
          <p:cNvPr id="31" name="テキスト ボックス 30">
            <a:extLst>
              <a:ext uri="{FF2B5EF4-FFF2-40B4-BE49-F238E27FC236}">
                <a16:creationId xmlns:a16="http://schemas.microsoft.com/office/drawing/2014/main" id="{811F79C1-0807-4EDF-1B39-1836D7B0DDFF}"/>
              </a:ext>
            </a:extLst>
          </p:cNvPr>
          <p:cNvSpPr txBox="1"/>
          <p:nvPr/>
        </p:nvSpPr>
        <p:spPr>
          <a:xfrm flipH="1">
            <a:off x="1245291" y="346225"/>
            <a:ext cx="8084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dirty="0"/>
              <a:t>なに</a:t>
            </a:r>
          </a:p>
        </p:txBody>
      </p:sp>
      <p:sp>
        <p:nvSpPr>
          <p:cNvPr id="43" name="吹き出し: 角を丸めた四角形 42">
            <a:extLst>
              <a:ext uri="{FF2B5EF4-FFF2-40B4-BE49-F238E27FC236}">
                <a16:creationId xmlns:a16="http://schemas.microsoft.com/office/drawing/2014/main" id="{3195B251-F840-BE3C-2AC8-685F3B2CA0E8}"/>
              </a:ext>
            </a:extLst>
          </p:cNvPr>
          <p:cNvSpPr/>
          <p:nvPr/>
        </p:nvSpPr>
        <p:spPr>
          <a:xfrm>
            <a:off x="5034277" y="184587"/>
            <a:ext cx="6485362" cy="1322836"/>
          </a:xfrm>
          <a:prstGeom prst="wedgeRoundRectCallout">
            <a:avLst>
              <a:gd name="adj1" fmla="val -35965"/>
              <a:gd name="adj2" fmla="val 73178"/>
              <a:gd name="adj3" fmla="val 16667"/>
            </a:avLst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2" name="テキスト ボックス 41">
            <a:extLst>
              <a:ext uri="{FF2B5EF4-FFF2-40B4-BE49-F238E27FC236}">
                <a16:creationId xmlns:a16="http://schemas.microsoft.com/office/drawing/2014/main" id="{E245C576-C90D-9AA6-5FD8-BBBD3F7E42B1}"/>
              </a:ext>
            </a:extLst>
          </p:cNvPr>
          <p:cNvSpPr txBox="1"/>
          <p:nvPr/>
        </p:nvSpPr>
        <p:spPr>
          <a:xfrm>
            <a:off x="5254704" y="336546"/>
            <a:ext cx="6026009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3200" dirty="0"/>
              <a:t>ともだちに　あいました。</a:t>
            </a:r>
            <a:endParaRPr kumimoji="1" lang="en-US" altLang="ja-JP" sz="3200" dirty="0"/>
          </a:p>
          <a:p>
            <a:r>
              <a:rPr lang="ja-JP" altLang="en-US" sz="3200" dirty="0"/>
              <a:t>　　　</a:t>
            </a:r>
            <a:r>
              <a:rPr kumimoji="1" lang="ja-JP" altLang="en-US" sz="3200" dirty="0">
                <a:solidFill>
                  <a:srgbClr val="FF0000"/>
                </a:solidFill>
              </a:rPr>
              <a:t>それから　</a:t>
            </a:r>
            <a:r>
              <a:rPr lang="ja-JP" altLang="en-US" sz="3200" dirty="0"/>
              <a:t>えいがを　みました。</a:t>
            </a:r>
            <a:endParaRPr kumimoji="1" lang="ja-JP" altLang="en-US" sz="3200" dirty="0"/>
          </a:p>
        </p:txBody>
      </p:sp>
      <p:pic>
        <p:nvPicPr>
          <p:cNvPr id="4" name="図 3">
            <a:extLst>
              <a:ext uri="{FF2B5EF4-FFF2-40B4-BE49-F238E27FC236}">
                <a16:creationId xmlns:a16="http://schemas.microsoft.com/office/drawing/2014/main" id="{01AFA2A1-C0AC-EABC-A1D8-AF881DB50F0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6615686" y="4044351"/>
            <a:ext cx="1255760" cy="2607810"/>
          </a:xfrm>
          <a:prstGeom prst="rect">
            <a:avLst/>
          </a:prstGeom>
        </p:spPr>
      </p:pic>
      <p:pic>
        <p:nvPicPr>
          <p:cNvPr id="7" name="図 6">
            <a:extLst>
              <a:ext uri="{FF2B5EF4-FFF2-40B4-BE49-F238E27FC236}">
                <a16:creationId xmlns:a16="http://schemas.microsoft.com/office/drawing/2014/main" id="{F9052E7C-C90F-945A-99D5-6438298BF9F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64522" y="4044350"/>
            <a:ext cx="1390832" cy="2607810"/>
          </a:xfrm>
          <a:prstGeom prst="rect">
            <a:avLst/>
          </a:prstGeom>
        </p:spPr>
      </p:pic>
      <p:pic>
        <p:nvPicPr>
          <p:cNvPr id="34" name="図 33">
            <a:extLst>
              <a:ext uri="{FF2B5EF4-FFF2-40B4-BE49-F238E27FC236}">
                <a16:creationId xmlns:a16="http://schemas.microsoft.com/office/drawing/2014/main" id="{F7C5D48A-7052-38F4-78A0-D2D612B6D0B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33970" y="4647541"/>
            <a:ext cx="1885669" cy="15933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32939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 animBg="1"/>
      <p:bldP spid="8" grpId="0" animBg="1"/>
      <p:bldP spid="59" grpId="0" animBg="1"/>
      <p:bldP spid="24" grpId="0"/>
      <p:bldP spid="29" grpId="0"/>
      <p:bldP spid="31" grpId="0"/>
      <p:bldP spid="43" grpId="0" animBg="1"/>
      <p:bldP spid="4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図書館の中のイラスト">
            <a:extLst>
              <a:ext uri="{FF2B5EF4-FFF2-40B4-BE49-F238E27FC236}">
                <a16:creationId xmlns:a16="http://schemas.microsoft.com/office/drawing/2014/main" id="{C794B1D6-40C1-EF49-FB30-6B82B9D75EF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22374" y="1189760"/>
            <a:ext cx="4474227" cy="38925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3B8C2094-3145-9106-6667-AC274AC933A3}"/>
              </a:ext>
            </a:extLst>
          </p:cNvPr>
          <p:cNvSpPr txBox="1"/>
          <p:nvPr/>
        </p:nvSpPr>
        <p:spPr>
          <a:xfrm>
            <a:off x="1061165" y="553057"/>
            <a:ext cx="443102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4000" dirty="0">
                <a:latin typeface="+mn-ea"/>
                <a:cs typeface="Arial" panose="020B0604020202020204" pitchFamily="34" charset="0"/>
              </a:rPr>
              <a:t>ここは　</a:t>
            </a:r>
            <a:r>
              <a:rPr kumimoji="1" lang="ja-JP" altLang="en-US" sz="4000" dirty="0">
                <a:solidFill>
                  <a:schemeClr val="accent1"/>
                </a:solidFill>
                <a:latin typeface="+mn-ea"/>
                <a:cs typeface="Arial" panose="020B0604020202020204" pitchFamily="34" charset="0"/>
              </a:rPr>
              <a:t>どこ</a:t>
            </a:r>
            <a:r>
              <a:rPr kumimoji="1" lang="ja-JP" altLang="en-US" sz="4000" dirty="0">
                <a:latin typeface="+mn-ea"/>
                <a:cs typeface="Arial" panose="020B0604020202020204" pitchFamily="34" charset="0"/>
              </a:rPr>
              <a:t>ですか。</a:t>
            </a:r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C7C25158-BE9A-37DC-1D7B-11A760745643}"/>
              </a:ext>
            </a:extLst>
          </p:cNvPr>
          <p:cNvSpPr txBox="1"/>
          <p:nvPr/>
        </p:nvSpPr>
        <p:spPr>
          <a:xfrm>
            <a:off x="6900182" y="553057"/>
            <a:ext cx="399019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4000" dirty="0">
                <a:solidFill>
                  <a:schemeClr val="accent2"/>
                </a:solidFill>
                <a:latin typeface="+mn-ea"/>
                <a:cs typeface="Arial" panose="020B0604020202020204" pitchFamily="34" charset="0"/>
              </a:rPr>
              <a:t>なにを　しますか</a:t>
            </a:r>
            <a:r>
              <a:rPr kumimoji="1" lang="ja-JP" altLang="en-US" sz="4000" dirty="0">
                <a:latin typeface="+mn-ea"/>
                <a:cs typeface="Arial" panose="020B0604020202020204" pitchFamily="34" charset="0"/>
              </a:rPr>
              <a:t>。</a:t>
            </a: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7BEC5B5B-D86E-0B26-74DD-B47263885722}"/>
              </a:ext>
            </a:extLst>
          </p:cNvPr>
          <p:cNvSpPr txBox="1"/>
          <p:nvPr/>
        </p:nvSpPr>
        <p:spPr>
          <a:xfrm>
            <a:off x="2268670" y="5082338"/>
            <a:ext cx="832631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4400" dirty="0">
                <a:solidFill>
                  <a:schemeClr val="accent1"/>
                </a:solidFill>
                <a:latin typeface="+mn-ea"/>
                <a:cs typeface="Arial" panose="020B0604020202020204" pitchFamily="34" charset="0"/>
              </a:rPr>
              <a:t>としょかん</a:t>
            </a:r>
            <a:r>
              <a:rPr kumimoji="1" lang="ja-JP" altLang="en-US" sz="4400" dirty="0">
                <a:solidFill>
                  <a:srgbClr val="FF0000"/>
                </a:solidFill>
                <a:latin typeface="+mn-ea"/>
                <a:cs typeface="Arial" panose="020B0604020202020204" pitchFamily="34" charset="0"/>
              </a:rPr>
              <a:t>で</a:t>
            </a:r>
            <a:r>
              <a:rPr kumimoji="1" lang="ja-JP" altLang="en-US" sz="4400" dirty="0">
                <a:latin typeface="+mn-ea"/>
                <a:cs typeface="Arial" panose="020B0604020202020204" pitchFamily="34" charset="0"/>
              </a:rPr>
              <a:t>　</a:t>
            </a:r>
            <a:r>
              <a:rPr kumimoji="1" lang="ja-JP" altLang="en-US" sz="4400" dirty="0">
                <a:solidFill>
                  <a:schemeClr val="accent2"/>
                </a:solidFill>
                <a:latin typeface="+mn-ea"/>
                <a:cs typeface="Arial" panose="020B0604020202020204" pitchFamily="34" charset="0"/>
              </a:rPr>
              <a:t>べんきょうを　します</a:t>
            </a:r>
            <a:r>
              <a:rPr kumimoji="1" lang="ja-JP" altLang="en-US" sz="4400" dirty="0">
                <a:latin typeface="+mn-ea"/>
                <a:cs typeface="Arial" panose="020B0604020202020204" pitchFamily="34" charset="0"/>
              </a:rPr>
              <a:t>。</a:t>
            </a: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17E48083-E13A-39AB-E5DE-807C1A3E8CC3}"/>
              </a:ext>
            </a:extLst>
          </p:cNvPr>
          <p:cNvSpPr txBox="1"/>
          <p:nvPr/>
        </p:nvSpPr>
        <p:spPr>
          <a:xfrm>
            <a:off x="2268670" y="5920222"/>
            <a:ext cx="765466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4400" dirty="0">
                <a:solidFill>
                  <a:schemeClr val="accent1"/>
                </a:solidFill>
                <a:latin typeface="+mn-ea"/>
                <a:cs typeface="Arial" panose="020B0604020202020204" pitchFamily="34" charset="0"/>
              </a:rPr>
              <a:t>としょかん</a:t>
            </a:r>
            <a:r>
              <a:rPr kumimoji="1" lang="ja-JP" altLang="en-US" sz="4400" dirty="0">
                <a:solidFill>
                  <a:srgbClr val="FF0000"/>
                </a:solidFill>
                <a:latin typeface="+mn-ea"/>
                <a:cs typeface="Arial" panose="020B0604020202020204" pitchFamily="34" charset="0"/>
              </a:rPr>
              <a:t>で</a:t>
            </a:r>
            <a:r>
              <a:rPr kumimoji="1" lang="ja-JP" altLang="en-US" sz="4400" dirty="0">
                <a:latin typeface="+mn-ea"/>
                <a:cs typeface="Arial" panose="020B0604020202020204" pitchFamily="34" charset="0"/>
              </a:rPr>
              <a:t>　</a:t>
            </a:r>
            <a:r>
              <a:rPr kumimoji="1" lang="ja-JP" altLang="en-US" sz="4400" dirty="0">
                <a:solidFill>
                  <a:schemeClr val="accent2"/>
                </a:solidFill>
                <a:latin typeface="+mn-ea"/>
                <a:cs typeface="Arial" panose="020B0604020202020204" pitchFamily="34" charset="0"/>
              </a:rPr>
              <a:t>ほんを　よみます</a:t>
            </a:r>
            <a:r>
              <a:rPr kumimoji="1" lang="ja-JP" altLang="en-US" sz="4400" dirty="0">
                <a:latin typeface="+mn-ea"/>
                <a:cs typeface="Arial" panose="020B0604020202020204" pitchFamily="34" charset="0"/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35777618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7BEC5B5B-D86E-0B26-74DD-B47263885722}"/>
              </a:ext>
            </a:extLst>
          </p:cNvPr>
          <p:cNvSpPr txBox="1"/>
          <p:nvPr/>
        </p:nvSpPr>
        <p:spPr>
          <a:xfrm>
            <a:off x="1456802" y="5451470"/>
            <a:ext cx="924644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4400" dirty="0">
                <a:solidFill>
                  <a:schemeClr val="accent1"/>
                </a:solidFill>
                <a:latin typeface="+mn-ea"/>
                <a:cs typeface="Arial" panose="020B0604020202020204" pitchFamily="34" charset="0"/>
              </a:rPr>
              <a:t>レストラン</a:t>
            </a:r>
            <a:r>
              <a:rPr kumimoji="1" lang="ja-JP" altLang="en-US" sz="4400" dirty="0">
                <a:solidFill>
                  <a:srgbClr val="FF0000"/>
                </a:solidFill>
                <a:latin typeface="+mn-ea"/>
                <a:cs typeface="Arial" panose="020B0604020202020204" pitchFamily="34" charset="0"/>
              </a:rPr>
              <a:t>で</a:t>
            </a:r>
            <a:r>
              <a:rPr kumimoji="1" lang="ja-JP" altLang="en-US" sz="4400" dirty="0">
                <a:latin typeface="+mn-ea"/>
                <a:cs typeface="Arial" panose="020B0604020202020204" pitchFamily="34" charset="0"/>
              </a:rPr>
              <a:t>　</a:t>
            </a:r>
            <a:r>
              <a:rPr kumimoji="1" lang="ja-JP" altLang="en-US" sz="4400" dirty="0">
                <a:solidFill>
                  <a:schemeClr val="accent2"/>
                </a:solidFill>
                <a:latin typeface="+mn-ea"/>
                <a:cs typeface="Arial" panose="020B0604020202020204" pitchFamily="34" charset="0"/>
              </a:rPr>
              <a:t>ばんごはんを　たべます</a:t>
            </a:r>
            <a:r>
              <a:rPr kumimoji="1" lang="ja-JP" altLang="en-US" sz="4400" dirty="0">
                <a:latin typeface="+mn-ea"/>
                <a:cs typeface="Arial" panose="020B0604020202020204" pitchFamily="34" charset="0"/>
              </a:rPr>
              <a:t>。</a:t>
            </a:r>
          </a:p>
        </p:txBody>
      </p:sp>
      <p:pic>
        <p:nvPicPr>
          <p:cNvPr id="3074" name="Picture 2" descr="ミステリーショッパーのイラスト（男性）">
            <a:extLst>
              <a:ext uri="{FF2B5EF4-FFF2-40B4-BE49-F238E27FC236}">
                <a16:creationId xmlns:a16="http://schemas.microsoft.com/office/drawing/2014/main" id="{2686F2E6-E024-B64E-CEAF-F5CDDD48508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46738" y="963725"/>
            <a:ext cx="3994093" cy="44877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1A1D1B36-AD26-181D-7D1F-E24ECF55543A}"/>
              </a:ext>
            </a:extLst>
          </p:cNvPr>
          <p:cNvSpPr txBox="1"/>
          <p:nvPr/>
        </p:nvSpPr>
        <p:spPr>
          <a:xfrm>
            <a:off x="644605" y="609782"/>
            <a:ext cx="443102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4000" dirty="0">
                <a:latin typeface="+mn-ea"/>
                <a:cs typeface="Arial" panose="020B0604020202020204" pitchFamily="34" charset="0"/>
              </a:rPr>
              <a:t>ここは　</a:t>
            </a:r>
            <a:r>
              <a:rPr kumimoji="1" lang="ja-JP" altLang="en-US" sz="4000" dirty="0">
                <a:solidFill>
                  <a:schemeClr val="accent1"/>
                </a:solidFill>
                <a:latin typeface="+mn-ea"/>
                <a:cs typeface="Arial" panose="020B0604020202020204" pitchFamily="34" charset="0"/>
              </a:rPr>
              <a:t>どこ</a:t>
            </a:r>
            <a:r>
              <a:rPr kumimoji="1" lang="ja-JP" altLang="en-US" sz="4000" dirty="0">
                <a:latin typeface="+mn-ea"/>
                <a:cs typeface="Arial" panose="020B0604020202020204" pitchFamily="34" charset="0"/>
              </a:rPr>
              <a:t>ですか。</a:t>
            </a:r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A80598EE-32CD-3A96-4FFA-10C4893F2E26}"/>
              </a:ext>
            </a:extLst>
          </p:cNvPr>
          <p:cNvSpPr txBox="1"/>
          <p:nvPr/>
        </p:nvSpPr>
        <p:spPr>
          <a:xfrm>
            <a:off x="7042422" y="609782"/>
            <a:ext cx="399019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4000" dirty="0">
                <a:solidFill>
                  <a:schemeClr val="accent2"/>
                </a:solidFill>
                <a:latin typeface="+mn-ea"/>
                <a:cs typeface="Arial" panose="020B0604020202020204" pitchFamily="34" charset="0"/>
              </a:rPr>
              <a:t>なにを　しますか</a:t>
            </a:r>
            <a:r>
              <a:rPr kumimoji="1" lang="ja-JP" altLang="en-US" sz="4000" dirty="0">
                <a:latin typeface="+mn-ea"/>
                <a:cs typeface="Arial" panose="020B0604020202020204" pitchFamily="34" charset="0"/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35860865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7BEC5B5B-D86E-0B26-74DD-B47263885722}"/>
              </a:ext>
            </a:extLst>
          </p:cNvPr>
          <p:cNvSpPr txBox="1"/>
          <p:nvPr/>
        </p:nvSpPr>
        <p:spPr>
          <a:xfrm>
            <a:off x="2713023" y="5720787"/>
            <a:ext cx="766908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4400" dirty="0">
                <a:solidFill>
                  <a:schemeClr val="accent1"/>
                </a:solidFill>
                <a:latin typeface="+mn-ea"/>
                <a:cs typeface="Arial" panose="020B0604020202020204" pitchFamily="34" charset="0"/>
              </a:rPr>
              <a:t>Cafe</a:t>
            </a:r>
            <a:r>
              <a:rPr kumimoji="1" lang="ja-JP" altLang="en-US" sz="4400" dirty="0">
                <a:solidFill>
                  <a:srgbClr val="FF0000"/>
                </a:solidFill>
                <a:latin typeface="+mn-ea"/>
                <a:cs typeface="Arial" panose="020B0604020202020204" pitchFamily="34" charset="0"/>
              </a:rPr>
              <a:t>で</a:t>
            </a:r>
            <a:r>
              <a:rPr kumimoji="1" lang="ja-JP" altLang="en-US" sz="4400" dirty="0">
                <a:latin typeface="+mn-ea"/>
                <a:cs typeface="Arial" panose="020B0604020202020204" pitchFamily="34" charset="0"/>
              </a:rPr>
              <a:t>　</a:t>
            </a:r>
            <a:r>
              <a:rPr kumimoji="1" lang="ja-JP" altLang="en-US" sz="4400" dirty="0">
                <a:solidFill>
                  <a:schemeClr val="accent2"/>
                </a:solidFill>
                <a:latin typeface="+mn-ea"/>
                <a:cs typeface="Arial" panose="020B0604020202020204" pitchFamily="34" charset="0"/>
              </a:rPr>
              <a:t>コーヒーを　のみます</a:t>
            </a:r>
            <a:r>
              <a:rPr kumimoji="1" lang="ja-JP" altLang="en-US" sz="4400" dirty="0">
                <a:latin typeface="+mn-ea"/>
                <a:cs typeface="Arial" panose="020B0604020202020204" pitchFamily="34" charset="0"/>
              </a:rPr>
              <a:t>。</a:t>
            </a:r>
          </a:p>
        </p:txBody>
      </p:sp>
      <p:pic>
        <p:nvPicPr>
          <p:cNvPr id="4102" name="Picture 6" descr="カフェのイラスト「くつろぐ女性」">
            <a:extLst>
              <a:ext uri="{FF2B5EF4-FFF2-40B4-BE49-F238E27FC236}">
                <a16:creationId xmlns:a16="http://schemas.microsoft.com/office/drawing/2014/main" id="{381E8E57-251D-CCD6-593E-F14D8E713C7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0377" y="899601"/>
            <a:ext cx="3971245" cy="44746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1227BD06-7DA9-180C-789E-0FAFB3F2101F}"/>
              </a:ext>
            </a:extLst>
          </p:cNvPr>
          <p:cNvSpPr txBox="1"/>
          <p:nvPr/>
        </p:nvSpPr>
        <p:spPr>
          <a:xfrm>
            <a:off x="1061165" y="553057"/>
            <a:ext cx="443102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4000" dirty="0">
                <a:latin typeface="+mn-ea"/>
                <a:cs typeface="Arial" panose="020B0604020202020204" pitchFamily="34" charset="0"/>
              </a:rPr>
              <a:t>ここは　</a:t>
            </a:r>
            <a:r>
              <a:rPr kumimoji="1" lang="ja-JP" altLang="en-US" sz="4000" dirty="0">
                <a:solidFill>
                  <a:schemeClr val="accent1"/>
                </a:solidFill>
                <a:latin typeface="+mn-ea"/>
                <a:cs typeface="Arial" panose="020B0604020202020204" pitchFamily="34" charset="0"/>
              </a:rPr>
              <a:t>どこ</a:t>
            </a:r>
            <a:r>
              <a:rPr kumimoji="1" lang="ja-JP" altLang="en-US" sz="4000" dirty="0">
                <a:latin typeface="+mn-ea"/>
                <a:cs typeface="Arial" panose="020B0604020202020204" pitchFamily="34" charset="0"/>
              </a:rPr>
              <a:t>ですか。</a:t>
            </a:r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F5C52F0D-4BD4-53F8-716A-5A90A0A683F8}"/>
              </a:ext>
            </a:extLst>
          </p:cNvPr>
          <p:cNvSpPr txBox="1"/>
          <p:nvPr/>
        </p:nvSpPr>
        <p:spPr>
          <a:xfrm>
            <a:off x="6900182" y="553057"/>
            <a:ext cx="399019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4000" dirty="0">
                <a:solidFill>
                  <a:schemeClr val="accent2"/>
                </a:solidFill>
                <a:latin typeface="+mn-ea"/>
                <a:cs typeface="Arial" panose="020B0604020202020204" pitchFamily="34" charset="0"/>
              </a:rPr>
              <a:t>なにを　しますか</a:t>
            </a:r>
            <a:r>
              <a:rPr kumimoji="1" lang="ja-JP" altLang="en-US" sz="4000" dirty="0">
                <a:latin typeface="+mn-ea"/>
                <a:cs typeface="Arial" panose="020B0604020202020204" pitchFamily="34" charset="0"/>
              </a:rPr>
              <a:t>。</a:t>
            </a:r>
          </a:p>
        </p:txBody>
      </p: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97407415-4D1B-5ACD-3005-E02A70CACB71}"/>
              </a:ext>
            </a:extLst>
          </p:cNvPr>
          <p:cNvSpPr txBox="1"/>
          <p:nvPr/>
        </p:nvSpPr>
        <p:spPr>
          <a:xfrm>
            <a:off x="3015225" y="5404365"/>
            <a:ext cx="9637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2400" dirty="0">
                <a:solidFill>
                  <a:schemeClr val="accent1"/>
                </a:solidFill>
              </a:rPr>
              <a:t>カフェ</a:t>
            </a:r>
          </a:p>
        </p:txBody>
      </p:sp>
    </p:spTree>
    <p:extLst>
      <p:ext uri="{BB962C8B-B14F-4D97-AF65-F5344CB8AC3E}">
        <p14:creationId xmlns:p14="http://schemas.microsoft.com/office/powerpoint/2010/main" val="19543450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四角形: 対角を丸める 1">
            <a:extLst>
              <a:ext uri="{FF2B5EF4-FFF2-40B4-BE49-F238E27FC236}">
                <a16:creationId xmlns:a16="http://schemas.microsoft.com/office/drawing/2014/main" id="{8D141150-93EC-4AD8-BB09-30D7788EF26D}"/>
              </a:ext>
            </a:extLst>
          </p:cNvPr>
          <p:cNvSpPr/>
          <p:nvPr/>
        </p:nvSpPr>
        <p:spPr>
          <a:xfrm>
            <a:off x="1097280" y="1116693"/>
            <a:ext cx="10200640" cy="4186827"/>
          </a:xfrm>
          <a:prstGeom prst="round2Diag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3194D6DA-E724-45A5-8D18-AC8D6D96C697}"/>
              </a:ext>
            </a:extLst>
          </p:cNvPr>
          <p:cNvSpPr txBox="1"/>
          <p:nvPr/>
        </p:nvSpPr>
        <p:spPr>
          <a:xfrm>
            <a:off x="2679603" y="1738500"/>
            <a:ext cx="800889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4000" dirty="0">
                <a:solidFill>
                  <a:srgbClr val="FF0000"/>
                </a:solidFill>
                <a:latin typeface="+mn-ea"/>
              </a:rPr>
              <a:t>どこで</a:t>
            </a:r>
            <a:r>
              <a:rPr lang="ja-JP" altLang="en-US" sz="4000" dirty="0">
                <a:latin typeface="+mn-ea"/>
              </a:rPr>
              <a:t>　</a:t>
            </a:r>
            <a:r>
              <a:rPr lang="ja-JP" altLang="en-US" sz="4000" u="sng" dirty="0">
                <a:latin typeface="+mn-ea"/>
              </a:rPr>
              <a:t>　　　</a:t>
            </a:r>
            <a:r>
              <a:rPr lang="en-US" altLang="ja-JP" sz="4000" u="sng" dirty="0">
                <a:latin typeface="+mn-ea"/>
              </a:rPr>
              <a:t>V</a:t>
            </a:r>
            <a:r>
              <a:rPr lang="ja-JP" altLang="en-US" sz="4000" u="sng" dirty="0">
                <a:latin typeface="+mn-ea"/>
              </a:rPr>
              <a:t>　　　</a:t>
            </a:r>
            <a:r>
              <a:rPr lang="ja-JP" altLang="en-US" sz="4000" dirty="0">
                <a:latin typeface="+mn-ea"/>
              </a:rPr>
              <a:t>　ます</a:t>
            </a:r>
            <a:r>
              <a:rPr lang="ja-JP" altLang="en-US" sz="4000" dirty="0">
                <a:solidFill>
                  <a:srgbClr val="FF0000"/>
                </a:solidFill>
                <a:latin typeface="+mn-ea"/>
              </a:rPr>
              <a:t>か</a:t>
            </a:r>
            <a:r>
              <a:rPr lang="ja-JP" altLang="en-US" sz="4000" dirty="0">
                <a:latin typeface="+mn-ea"/>
              </a:rPr>
              <a:t>。</a:t>
            </a:r>
            <a:r>
              <a:rPr lang="en-US" altLang="ja-JP" sz="4000" dirty="0">
                <a:latin typeface="+mn-ea"/>
              </a:rPr>
              <a:t>/</a:t>
            </a:r>
            <a:r>
              <a:rPr lang="ja-JP" altLang="en-US" sz="4000" dirty="0">
                <a:latin typeface="+mn-ea"/>
              </a:rPr>
              <a:t>ました</a:t>
            </a:r>
            <a:r>
              <a:rPr lang="ja-JP" altLang="en-US" sz="4000" dirty="0">
                <a:solidFill>
                  <a:srgbClr val="FF0000"/>
                </a:solidFill>
                <a:latin typeface="+mn-ea"/>
              </a:rPr>
              <a:t>か</a:t>
            </a:r>
            <a:r>
              <a:rPr lang="ja-JP" altLang="en-US" sz="4000" dirty="0">
                <a:latin typeface="+mn-ea"/>
              </a:rPr>
              <a:t>。</a:t>
            </a:r>
            <a:endParaRPr kumimoji="1" lang="en-US" altLang="ja-JP" sz="4000" dirty="0">
              <a:latin typeface="+mn-ea"/>
            </a:endParaRP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47C4C756-3A22-CCF9-4B09-1B3F6F7C26F2}"/>
              </a:ext>
            </a:extLst>
          </p:cNvPr>
          <p:cNvSpPr txBox="1"/>
          <p:nvPr/>
        </p:nvSpPr>
        <p:spPr>
          <a:xfrm>
            <a:off x="1870439" y="1694818"/>
            <a:ext cx="524503" cy="584775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kumimoji="1" lang="en-US" altLang="ja-JP" sz="3200" dirty="0">
                <a:latin typeface="+mn-ea"/>
              </a:rPr>
              <a:t>Q</a:t>
            </a:r>
            <a:endParaRPr kumimoji="1" lang="ja-JP" altLang="en-US" sz="3200" dirty="0">
              <a:latin typeface="+mn-ea"/>
            </a:endParaRPr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9F0548EC-F22C-CC41-18B5-202B58FBF80F}"/>
              </a:ext>
            </a:extLst>
          </p:cNvPr>
          <p:cNvSpPr txBox="1"/>
          <p:nvPr/>
        </p:nvSpPr>
        <p:spPr>
          <a:xfrm>
            <a:off x="1897690" y="3520354"/>
            <a:ext cx="497252" cy="584775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kumimoji="1" lang="en-US" altLang="ja-JP" sz="3200" dirty="0">
                <a:latin typeface="+mn-ea"/>
              </a:rPr>
              <a:t>A</a:t>
            </a: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F644C964-73FE-2630-3F0C-3AD37AAB2078}"/>
              </a:ext>
            </a:extLst>
          </p:cNvPr>
          <p:cNvSpPr txBox="1"/>
          <p:nvPr/>
        </p:nvSpPr>
        <p:spPr>
          <a:xfrm>
            <a:off x="2737842" y="3601855"/>
            <a:ext cx="837465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4000" dirty="0">
                <a:latin typeface="+mn-ea"/>
              </a:rPr>
              <a:t>＿＿＿＿で　</a:t>
            </a:r>
            <a:r>
              <a:rPr lang="ja-JP" altLang="en-US" sz="4000" u="sng" dirty="0">
                <a:latin typeface="+mn-ea"/>
              </a:rPr>
              <a:t>　　</a:t>
            </a:r>
            <a:r>
              <a:rPr lang="en-US" altLang="ja-JP" sz="4000" u="sng" dirty="0">
                <a:latin typeface="+mn-ea"/>
              </a:rPr>
              <a:t>V</a:t>
            </a:r>
            <a:r>
              <a:rPr lang="ja-JP" altLang="en-US" sz="4000" u="sng" dirty="0">
                <a:latin typeface="+mn-ea"/>
              </a:rPr>
              <a:t>　　</a:t>
            </a:r>
            <a:r>
              <a:rPr lang="ja-JP" altLang="en-US" sz="4000" dirty="0">
                <a:latin typeface="+mn-ea"/>
              </a:rPr>
              <a:t>　ます。</a:t>
            </a:r>
            <a:r>
              <a:rPr lang="en-US" altLang="ja-JP" sz="4000" dirty="0">
                <a:latin typeface="+mn-ea"/>
              </a:rPr>
              <a:t>/</a:t>
            </a:r>
            <a:r>
              <a:rPr lang="ja-JP" altLang="en-US" sz="4000" dirty="0">
                <a:latin typeface="+mn-ea"/>
              </a:rPr>
              <a:t>ました。</a:t>
            </a:r>
            <a:endParaRPr kumimoji="1" lang="en-US" altLang="ja-JP" sz="4000" dirty="0">
              <a:latin typeface="+mn-ea"/>
            </a:endParaRPr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A395ADD6-A579-10AD-0896-0F8A2D7901BC}"/>
              </a:ext>
            </a:extLst>
          </p:cNvPr>
          <p:cNvSpPr txBox="1"/>
          <p:nvPr/>
        </p:nvSpPr>
        <p:spPr>
          <a:xfrm>
            <a:off x="3195352" y="3618558"/>
            <a:ext cx="117371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800" dirty="0">
                <a:solidFill>
                  <a:schemeClr val="accent1"/>
                </a:solidFill>
                <a:latin typeface="+mn-ea"/>
                <a:cs typeface="Arial" panose="020B0604020202020204" pitchFamily="34" charset="0"/>
              </a:rPr>
              <a:t>place</a:t>
            </a:r>
            <a:endParaRPr kumimoji="1" lang="ja-JP" altLang="en-US" sz="2800" dirty="0">
              <a:solidFill>
                <a:schemeClr val="accent1"/>
              </a:solidFill>
              <a:latin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3387590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楕円 3">
            <a:extLst>
              <a:ext uri="{FF2B5EF4-FFF2-40B4-BE49-F238E27FC236}">
                <a16:creationId xmlns:a16="http://schemas.microsoft.com/office/drawing/2014/main" id="{70E0BDD1-2C5A-D72E-D4BE-0D453C7B669A}"/>
              </a:ext>
            </a:extLst>
          </p:cNvPr>
          <p:cNvSpPr/>
          <p:nvPr/>
        </p:nvSpPr>
        <p:spPr>
          <a:xfrm>
            <a:off x="1605280" y="1747520"/>
            <a:ext cx="3285062" cy="2976880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1940A347-B6AE-77AE-B219-584115741E8B}"/>
              </a:ext>
            </a:extLst>
          </p:cNvPr>
          <p:cNvSpPr txBox="1"/>
          <p:nvPr/>
        </p:nvSpPr>
        <p:spPr>
          <a:xfrm>
            <a:off x="1154673" y="624211"/>
            <a:ext cx="443102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4000" dirty="0">
                <a:latin typeface="+mn-ea"/>
                <a:cs typeface="Arial" panose="020B0604020202020204" pitchFamily="34" charset="0"/>
              </a:rPr>
              <a:t>ここは　どこですか。</a:t>
            </a: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D6E31A2D-5AA0-960D-B7EA-22B2E0E9C720}"/>
              </a:ext>
            </a:extLst>
          </p:cNvPr>
          <p:cNvSpPr txBox="1"/>
          <p:nvPr/>
        </p:nvSpPr>
        <p:spPr>
          <a:xfrm>
            <a:off x="6945294" y="624211"/>
            <a:ext cx="399019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4000" dirty="0">
                <a:latin typeface="+mn-ea"/>
                <a:cs typeface="Arial" panose="020B0604020202020204" pitchFamily="34" charset="0"/>
              </a:rPr>
              <a:t>なにを　しますか。</a:t>
            </a: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FF7A1DED-1574-4761-04CC-319CE499137C}"/>
              </a:ext>
            </a:extLst>
          </p:cNvPr>
          <p:cNvSpPr txBox="1"/>
          <p:nvPr/>
        </p:nvSpPr>
        <p:spPr>
          <a:xfrm>
            <a:off x="2514820" y="5464348"/>
            <a:ext cx="171072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4400" dirty="0">
                <a:solidFill>
                  <a:srgbClr val="FF0000"/>
                </a:solidFill>
                <a:latin typeface="+mn-ea"/>
                <a:cs typeface="Arial" panose="020B0604020202020204" pitchFamily="34" charset="0"/>
              </a:rPr>
              <a:t>どこで</a:t>
            </a:r>
            <a:endParaRPr kumimoji="1" lang="ja-JP" altLang="en-US" sz="4400" dirty="0">
              <a:latin typeface="+mn-ea"/>
              <a:cs typeface="Arial" panose="020B0604020202020204" pitchFamily="34" charset="0"/>
            </a:endParaRP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450DCCEB-52CD-67C0-E81D-56FF178C81E1}"/>
              </a:ext>
            </a:extLst>
          </p:cNvPr>
          <p:cNvSpPr txBox="1"/>
          <p:nvPr/>
        </p:nvSpPr>
        <p:spPr>
          <a:xfrm>
            <a:off x="6120007" y="5490376"/>
            <a:ext cx="513313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4400" dirty="0">
                <a:latin typeface="+mn-ea"/>
                <a:cs typeface="Arial" panose="020B0604020202020204" pitchFamily="34" charset="0"/>
              </a:rPr>
              <a:t>べんきょうを　します。</a:t>
            </a:r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A350F02A-9A8D-ED58-6C4D-C699CB5051B8}"/>
              </a:ext>
            </a:extLst>
          </p:cNvPr>
          <p:cNvSpPr txBox="1"/>
          <p:nvPr/>
        </p:nvSpPr>
        <p:spPr>
          <a:xfrm>
            <a:off x="10711969" y="5484667"/>
            <a:ext cx="1082348" cy="769441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kumimoji="1" lang="ja-JP" altLang="en-US" sz="4400" dirty="0">
                <a:solidFill>
                  <a:srgbClr val="FF0000"/>
                </a:solidFill>
                <a:latin typeface="+mn-ea"/>
                <a:cs typeface="Arial" panose="020B0604020202020204" pitchFamily="34" charset="0"/>
              </a:rPr>
              <a:t>か。</a:t>
            </a:r>
            <a:endParaRPr kumimoji="1" lang="ja-JP" altLang="en-US" sz="4400" dirty="0">
              <a:latin typeface="+mn-ea"/>
              <a:cs typeface="Arial" panose="020B0604020202020204" pitchFamily="34" charset="0"/>
            </a:endParaRPr>
          </a:p>
        </p:txBody>
      </p:sp>
      <p:pic>
        <p:nvPicPr>
          <p:cNvPr id="2" name="図 1">
            <a:extLst>
              <a:ext uri="{FF2B5EF4-FFF2-40B4-BE49-F238E27FC236}">
                <a16:creationId xmlns:a16="http://schemas.microsoft.com/office/drawing/2014/main" id="{097CD583-9E30-55D4-0F15-C3B60405676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01659" y="1634900"/>
            <a:ext cx="3310409" cy="3310409"/>
          </a:xfrm>
          <a:prstGeom prst="rect">
            <a:avLst/>
          </a:prstGeom>
        </p:spPr>
      </p:pic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DDCFA365-3A48-ABE0-8214-6E9E415EE5AF}"/>
              </a:ext>
            </a:extLst>
          </p:cNvPr>
          <p:cNvSpPr txBox="1"/>
          <p:nvPr/>
        </p:nvSpPr>
        <p:spPr>
          <a:xfrm>
            <a:off x="2860525" y="2728128"/>
            <a:ext cx="774571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6000" dirty="0">
                <a:solidFill>
                  <a:srgbClr val="FF0000"/>
                </a:solidFill>
              </a:rPr>
              <a:t>？</a:t>
            </a:r>
          </a:p>
        </p:txBody>
      </p:sp>
    </p:spTree>
    <p:extLst>
      <p:ext uri="{BB962C8B-B14F-4D97-AF65-F5344CB8AC3E}">
        <p14:creationId xmlns:p14="http://schemas.microsoft.com/office/powerpoint/2010/main" val="243686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D489DF8-CC17-6D9E-60C8-E76E8B7105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7503867A-3BB2-3D73-9A5F-1297E75950EE}"/>
              </a:ext>
            </a:extLst>
          </p:cNvPr>
          <p:cNvSpPr txBox="1"/>
          <p:nvPr/>
        </p:nvSpPr>
        <p:spPr>
          <a:xfrm>
            <a:off x="2647386" y="5401654"/>
            <a:ext cx="832631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4400" dirty="0">
                <a:latin typeface="+mn-ea"/>
                <a:cs typeface="Arial" panose="020B0604020202020204" pitchFamily="34" charset="0"/>
              </a:rPr>
              <a:t>としょかん</a:t>
            </a:r>
            <a:r>
              <a:rPr kumimoji="1" lang="ja-JP" altLang="en-US" sz="4400" dirty="0">
                <a:solidFill>
                  <a:srgbClr val="FF0000"/>
                </a:solidFill>
                <a:latin typeface="+mn-ea"/>
                <a:cs typeface="Arial" panose="020B0604020202020204" pitchFamily="34" charset="0"/>
              </a:rPr>
              <a:t>で　</a:t>
            </a:r>
            <a:r>
              <a:rPr kumimoji="1" lang="ja-JP" altLang="en-US" sz="4400" dirty="0">
                <a:latin typeface="+mn-ea"/>
                <a:cs typeface="Arial" panose="020B0604020202020204" pitchFamily="34" charset="0"/>
              </a:rPr>
              <a:t>べんきょうを　します。</a:t>
            </a:r>
          </a:p>
        </p:txBody>
      </p:sp>
      <p:pic>
        <p:nvPicPr>
          <p:cNvPr id="2" name="図 1">
            <a:extLst>
              <a:ext uri="{FF2B5EF4-FFF2-40B4-BE49-F238E27FC236}">
                <a16:creationId xmlns:a16="http://schemas.microsoft.com/office/drawing/2014/main" id="{825D99CE-FAFF-E39A-1222-C05E760C182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18779" y="1604420"/>
            <a:ext cx="3310409" cy="3310409"/>
          </a:xfrm>
          <a:prstGeom prst="rect">
            <a:avLst/>
          </a:prstGeom>
        </p:spPr>
      </p:pic>
      <p:pic>
        <p:nvPicPr>
          <p:cNvPr id="5" name="Picture 2" descr="図書館の中のイラスト">
            <a:extLst>
              <a:ext uri="{FF2B5EF4-FFF2-40B4-BE49-F238E27FC236}">
                <a16:creationId xmlns:a16="http://schemas.microsoft.com/office/drawing/2014/main" id="{4FCE74D7-EE37-B0C6-D1EB-4FB0672DDCB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81719" y="1177911"/>
            <a:ext cx="4474227" cy="38925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76483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E4FDC1B-7149-4D3A-53AC-A89563F126A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E1B4416B-FB87-24DF-2D25-15A28DA5E19D}"/>
              </a:ext>
            </a:extLst>
          </p:cNvPr>
          <p:cNvSpPr txBox="1"/>
          <p:nvPr/>
        </p:nvSpPr>
        <p:spPr>
          <a:xfrm>
            <a:off x="2494986" y="5414488"/>
            <a:ext cx="829265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4400" dirty="0">
                <a:latin typeface="+mn-ea"/>
                <a:cs typeface="Arial" panose="020B0604020202020204" pitchFamily="34" charset="0"/>
              </a:rPr>
              <a:t>きょうしつ</a:t>
            </a:r>
            <a:r>
              <a:rPr kumimoji="1" lang="ja-JP" altLang="en-US" sz="4400" dirty="0">
                <a:solidFill>
                  <a:srgbClr val="FF0000"/>
                </a:solidFill>
                <a:latin typeface="+mn-ea"/>
                <a:cs typeface="Arial" panose="020B0604020202020204" pitchFamily="34" charset="0"/>
              </a:rPr>
              <a:t>で　</a:t>
            </a:r>
            <a:r>
              <a:rPr kumimoji="1" lang="ja-JP" altLang="en-US" sz="4400" dirty="0">
                <a:latin typeface="+mn-ea"/>
                <a:cs typeface="Arial" panose="020B0604020202020204" pitchFamily="34" charset="0"/>
              </a:rPr>
              <a:t>べんきょうを　します。</a:t>
            </a:r>
          </a:p>
        </p:txBody>
      </p:sp>
      <p:pic>
        <p:nvPicPr>
          <p:cNvPr id="2" name="図 1">
            <a:extLst>
              <a:ext uri="{FF2B5EF4-FFF2-40B4-BE49-F238E27FC236}">
                <a16:creationId xmlns:a16="http://schemas.microsoft.com/office/drawing/2014/main" id="{3A421B86-3DEA-C187-138B-BFDE975AD89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16057" y="1519840"/>
            <a:ext cx="3435908" cy="3435908"/>
          </a:xfrm>
          <a:prstGeom prst="rect">
            <a:avLst/>
          </a:prstGeom>
        </p:spPr>
      </p:pic>
      <p:pic>
        <p:nvPicPr>
          <p:cNvPr id="4" name="図 3">
            <a:extLst>
              <a:ext uri="{FF2B5EF4-FFF2-40B4-BE49-F238E27FC236}">
                <a16:creationId xmlns:a16="http://schemas.microsoft.com/office/drawing/2014/main" id="{C57B44B3-2E0E-252B-7B50-0338C946AA36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7955" r="6201"/>
          <a:stretch>
            <a:fillRect/>
          </a:stretch>
        </p:blipFill>
        <p:spPr>
          <a:xfrm>
            <a:off x="860119" y="1391541"/>
            <a:ext cx="5235881" cy="34359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89404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F29DDF9-EDA2-E55D-8C7A-3DE43923761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楕円 3">
            <a:extLst>
              <a:ext uri="{FF2B5EF4-FFF2-40B4-BE49-F238E27FC236}">
                <a16:creationId xmlns:a16="http://schemas.microsoft.com/office/drawing/2014/main" id="{BEE1CB40-79D9-6D87-8293-27357685A5B2}"/>
              </a:ext>
            </a:extLst>
          </p:cNvPr>
          <p:cNvSpPr/>
          <p:nvPr/>
        </p:nvSpPr>
        <p:spPr>
          <a:xfrm>
            <a:off x="1605280" y="1747520"/>
            <a:ext cx="3285062" cy="2976880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08DA22B6-5CD0-F6CD-2FAE-479F779C3D0E}"/>
              </a:ext>
            </a:extLst>
          </p:cNvPr>
          <p:cNvSpPr txBox="1"/>
          <p:nvPr/>
        </p:nvSpPr>
        <p:spPr>
          <a:xfrm>
            <a:off x="1154673" y="624211"/>
            <a:ext cx="443102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4000" dirty="0">
                <a:latin typeface="+mn-ea"/>
                <a:cs typeface="Arial" panose="020B0604020202020204" pitchFamily="34" charset="0"/>
              </a:rPr>
              <a:t>ここは　どこですか。</a:t>
            </a: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747CD44D-BC0E-D87F-4E5B-DD4496578E2C}"/>
              </a:ext>
            </a:extLst>
          </p:cNvPr>
          <p:cNvSpPr txBox="1"/>
          <p:nvPr/>
        </p:nvSpPr>
        <p:spPr>
          <a:xfrm>
            <a:off x="6779680" y="566826"/>
            <a:ext cx="399019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4000" dirty="0">
                <a:latin typeface="+mn-ea"/>
                <a:cs typeface="Arial" panose="020B0604020202020204" pitchFamily="34" charset="0"/>
              </a:rPr>
              <a:t>なにを　しますか。</a:t>
            </a: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25D34893-4944-B4A8-42F7-028F9EAF1958}"/>
              </a:ext>
            </a:extLst>
          </p:cNvPr>
          <p:cNvSpPr txBox="1"/>
          <p:nvPr/>
        </p:nvSpPr>
        <p:spPr>
          <a:xfrm>
            <a:off x="2514820" y="5464348"/>
            <a:ext cx="171072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4400" dirty="0">
                <a:solidFill>
                  <a:srgbClr val="FF0000"/>
                </a:solidFill>
                <a:latin typeface="+mn-ea"/>
                <a:cs typeface="Arial" panose="020B0604020202020204" pitchFamily="34" charset="0"/>
              </a:rPr>
              <a:t>どこで</a:t>
            </a:r>
            <a:endParaRPr kumimoji="1" lang="ja-JP" altLang="en-US" sz="4400" dirty="0">
              <a:latin typeface="+mn-ea"/>
              <a:cs typeface="Arial" panose="020B0604020202020204" pitchFamily="34" charset="0"/>
            </a:endParaRP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7D44BED0-AEA7-0EA3-A2D3-2378E236774F}"/>
              </a:ext>
            </a:extLst>
          </p:cNvPr>
          <p:cNvSpPr txBox="1"/>
          <p:nvPr/>
        </p:nvSpPr>
        <p:spPr>
          <a:xfrm>
            <a:off x="6096000" y="5484667"/>
            <a:ext cx="535755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4400" dirty="0">
                <a:latin typeface="+mn-ea"/>
                <a:cs typeface="Arial" panose="020B0604020202020204" pitchFamily="34" charset="0"/>
              </a:rPr>
              <a:t>ともだち</a:t>
            </a:r>
            <a:r>
              <a:rPr kumimoji="1" lang="ja-JP" altLang="en-US" sz="4400" dirty="0">
                <a:solidFill>
                  <a:schemeClr val="accent1"/>
                </a:solidFill>
                <a:latin typeface="+mn-ea"/>
                <a:cs typeface="Arial" panose="020B0604020202020204" pitchFamily="34" charset="0"/>
              </a:rPr>
              <a:t>に</a:t>
            </a:r>
            <a:r>
              <a:rPr kumimoji="1" lang="ja-JP" altLang="en-US" sz="4400" dirty="0">
                <a:latin typeface="+mn-ea"/>
                <a:cs typeface="Arial" panose="020B0604020202020204" pitchFamily="34" charset="0"/>
              </a:rPr>
              <a:t>　あいます。</a:t>
            </a:r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E13FA67B-E612-511C-14DA-663146607010}"/>
              </a:ext>
            </a:extLst>
          </p:cNvPr>
          <p:cNvSpPr txBox="1"/>
          <p:nvPr/>
        </p:nvSpPr>
        <p:spPr>
          <a:xfrm>
            <a:off x="10929361" y="5476874"/>
            <a:ext cx="1082348" cy="769441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kumimoji="1" lang="ja-JP" altLang="en-US" sz="4400" dirty="0">
                <a:solidFill>
                  <a:srgbClr val="FF0000"/>
                </a:solidFill>
                <a:latin typeface="+mn-ea"/>
                <a:cs typeface="Arial" panose="020B0604020202020204" pitchFamily="34" charset="0"/>
              </a:rPr>
              <a:t>か。</a:t>
            </a:r>
            <a:endParaRPr kumimoji="1" lang="ja-JP" altLang="en-US" sz="4400" dirty="0">
              <a:latin typeface="+mn-ea"/>
              <a:cs typeface="Arial" panose="020B0604020202020204" pitchFamily="34" charset="0"/>
            </a:endParaRPr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423C9FD3-D691-4F1B-68F8-445C6BB0160D}"/>
              </a:ext>
            </a:extLst>
          </p:cNvPr>
          <p:cNvSpPr txBox="1"/>
          <p:nvPr/>
        </p:nvSpPr>
        <p:spPr>
          <a:xfrm>
            <a:off x="2860525" y="2728128"/>
            <a:ext cx="774571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6000" dirty="0">
                <a:solidFill>
                  <a:srgbClr val="FF0000"/>
                </a:solidFill>
              </a:rPr>
              <a:t>？</a:t>
            </a:r>
          </a:p>
        </p:txBody>
      </p:sp>
      <p:pic>
        <p:nvPicPr>
          <p:cNvPr id="2" name="図 1">
            <a:extLst>
              <a:ext uri="{FF2B5EF4-FFF2-40B4-BE49-F238E27FC236}">
                <a16:creationId xmlns:a16="http://schemas.microsoft.com/office/drawing/2014/main" id="{68FF89EE-3383-0E44-77CF-AEE4E94FE8F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6294475" y="1172750"/>
            <a:ext cx="2973903" cy="4059936"/>
          </a:xfrm>
          <a:prstGeom prst="rect">
            <a:avLst/>
          </a:prstGeom>
        </p:spPr>
      </p:pic>
      <p:pic>
        <p:nvPicPr>
          <p:cNvPr id="8" name="図 7">
            <a:extLst>
              <a:ext uri="{FF2B5EF4-FFF2-40B4-BE49-F238E27FC236}">
                <a16:creationId xmlns:a16="http://schemas.microsoft.com/office/drawing/2014/main" id="{2BF57760-3085-E01E-0E50-DA9E2B6D28E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84602" y="946436"/>
            <a:ext cx="2752725" cy="4286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72679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 animBg="1"/>
    </p:bldLst>
  </p:timing>
</p:sld>
</file>

<file path=ppt/theme/theme1.xml><?xml version="1.0" encoding="utf-8"?>
<a:theme xmlns:a="http://schemas.openxmlformats.org/drawingml/2006/main" name="Office テーマ">
  <a:themeElements>
    <a:clrScheme name="マーキー">
      <a:dk1>
        <a:srgbClr val="000000"/>
      </a:dk1>
      <a:lt1>
        <a:sysClr val="window" lastClr="FFFFFF"/>
      </a:lt1>
      <a:dk2>
        <a:srgbClr val="5E5E5E"/>
      </a:dk2>
      <a:lt2>
        <a:srgbClr val="DDDDDD"/>
      </a:lt2>
      <a:accent1>
        <a:srgbClr val="418AB3"/>
      </a:accent1>
      <a:accent2>
        <a:srgbClr val="A6B727"/>
      </a:accent2>
      <a:accent3>
        <a:srgbClr val="F69200"/>
      </a:accent3>
      <a:accent4>
        <a:srgbClr val="838383"/>
      </a:accent4>
      <a:accent5>
        <a:srgbClr val="FEC306"/>
      </a:accent5>
      <a:accent6>
        <a:srgbClr val="DF5327"/>
      </a:accent6>
      <a:hlink>
        <a:srgbClr val="F59E00"/>
      </a:hlink>
      <a:folHlink>
        <a:srgbClr val="B2B2B2"/>
      </a:folHlink>
    </a:clrScheme>
    <a:fontScheme name="ユーザー定義 2">
      <a:majorFont>
        <a:latin typeface="UD デジタル 教科書体 NK-B"/>
        <a:ea typeface="UD デジタル 教科書体 NK-B"/>
        <a:cs typeface=""/>
      </a:majorFont>
      <a:minorFont>
        <a:latin typeface="UD デジタル 教科書体 NK-B"/>
        <a:ea typeface="UD デジタル 教科書体 NK-B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881</TotalTime>
  <Words>210</Words>
  <Application>Microsoft Office PowerPoint</Application>
  <PresentationFormat>ワイド画面</PresentationFormat>
  <Paragraphs>48</Paragraphs>
  <Slides>13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2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13</vt:i4>
      </vt:variant>
    </vt:vector>
  </HeadingPairs>
  <TitlesOfParts>
    <vt:vector size="16" baseType="lpstr">
      <vt:lpstr>UD デジタル 教科書体 NK-B</vt:lpstr>
      <vt:lpstr>Arial</vt:lpstr>
      <vt:lpstr>Office テーマ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ニホンゴピース</dc:creator>
  <cp:lastModifiedBy>ニホンゴピース</cp:lastModifiedBy>
  <cp:revision>16</cp:revision>
  <dcterms:created xsi:type="dcterms:W3CDTF">2024-05-05T08:55:25Z</dcterms:created>
  <dcterms:modified xsi:type="dcterms:W3CDTF">2026-01-31T11:14:33Z</dcterms:modified>
</cp:coreProperties>
</file>