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8" r:id="rId2"/>
    <p:sldId id="256" r:id="rId3"/>
    <p:sldId id="257" r:id="rId4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36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0A0282-7F7C-4EB0-A92C-D9263D7DB737}" type="datetimeFigureOut">
              <a:rPr kumimoji="1" lang="ja-JP" altLang="en-US" smtClean="0"/>
              <a:t>2024/5/6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FC3802-4E61-4759-8E0B-291857D3DD7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4449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FC3802-4E61-4759-8E0B-291857D3DD76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68512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対角を丸める 1">
            <a:extLst>
              <a:ext uri="{FF2B5EF4-FFF2-40B4-BE49-F238E27FC236}">
                <a16:creationId xmlns:a16="http://schemas.microsoft.com/office/drawing/2014/main" id="{19EDBD25-C621-27A7-D5E7-DFB52AE1EC07}"/>
              </a:ext>
            </a:extLst>
          </p:cNvPr>
          <p:cNvSpPr/>
          <p:nvPr/>
        </p:nvSpPr>
        <p:spPr>
          <a:xfrm>
            <a:off x="548640" y="1102179"/>
            <a:ext cx="11318241" cy="4073978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02E72F0-F5F6-7899-0630-13877F3A4C91}"/>
              </a:ext>
            </a:extLst>
          </p:cNvPr>
          <p:cNvSpPr txBox="1"/>
          <p:nvPr/>
        </p:nvSpPr>
        <p:spPr>
          <a:xfrm>
            <a:off x="2621895" y="1949840"/>
            <a:ext cx="92449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200" dirty="0">
                <a:latin typeface="+mn-ea"/>
              </a:rPr>
              <a:t>　　は　</a:t>
            </a:r>
            <a:r>
              <a:rPr lang="ja-JP" altLang="en-US" sz="4200" u="sng" dirty="0">
                <a:latin typeface="+mn-ea"/>
              </a:rPr>
              <a:t>　　　　　</a:t>
            </a:r>
            <a:r>
              <a:rPr lang="ja-JP" altLang="en-US" sz="4200" dirty="0">
                <a:latin typeface="+mn-ea"/>
              </a:rPr>
              <a:t>　</a:t>
            </a:r>
            <a:r>
              <a:rPr lang="ja-JP" altLang="en-US" sz="4200" dirty="0">
                <a:solidFill>
                  <a:srgbClr val="FF0000"/>
                </a:solidFill>
                <a:latin typeface="+mn-ea"/>
              </a:rPr>
              <a:t>ですか、</a:t>
            </a:r>
            <a:r>
              <a:rPr lang="ja-JP" altLang="en-US" sz="4200" u="sng" dirty="0">
                <a:latin typeface="+mn-ea"/>
              </a:rPr>
              <a:t>　　　　　</a:t>
            </a:r>
            <a:r>
              <a:rPr lang="ja-JP" altLang="en-US" sz="4200" dirty="0">
                <a:solidFill>
                  <a:srgbClr val="FF0000"/>
                </a:solidFill>
                <a:latin typeface="+mn-ea"/>
              </a:rPr>
              <a:t>　ですか。</a:t>
            </a:r>
            <a:endParaRPr kumimoji="1" lang="en-US" altLang="ja-JP" sz="4200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180BB0E-5C09-9DD7-BEF3-0D2D0D5B6144}"/>
              </a:ext>
            </a:extLst>
          </p:cNvPr>
          <p:cNvSpPr txBox="1"/>
          <p:nvPr/>
        </p:nvSpPr>
        <p:spPr>
          <a:xfrm>
            <a:off x="1880724" y="3751007"/>
            <a:ext cx="53778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u="sng" dirty="0">
                <a:latin typeface="+mn-ea"/>
              </a:rPr>
              <a:t>　　　　　　　</a:t>
            </a:r>
            <a:r>
              <a:rPr lang="ja-JP" altLang="en-US" sz="4400" dirty="0">
                <a:latin typeface="+mn-ea"/>
              </a:rPr>
              <a:t>　です。</a:t>
            </a:r>
            <a:endParaRPr kumimoji="1" lang="en-US" altLang="ja-JP" sz="4400" dirty="0">
              <a:latin typeface="+mn-ea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4C8A0AF9-661E-49E2-C557-C2631FC0B806}"/>
              </a:ext>
            </a:extLst>
          </p:cNvPr>
          <p:cNvSpPr txBox="1"/>
          <p:nvPr/>
        </p:nvSpPr>
        <p:spPr>
          <a:xfrm>
            <a:off x="1699464" y="1303510"/>
            <a:ext cx="1593996" cy="19389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000" dirty="0">
                <a:latin typeface="+mn-ea"/>
              </a:rPr>
              <a:t>これ</a:t>
            </a:r>
            <a:endParaRPr kumimoji="1" lang="en-US" altLang="ja-JP" sz="4000" dirty="0">
              <a:latin typeface="+mn-ea"/>
            </a:endParaRPr>
          </a:p>
          <a:p>
            <a:pPr algn="ctr"/>
            <a:r>
              <a:rPr kumimoji="1" lang="ja-JP" altLang="en-US" sz="4000" dirty="0">
                <a:latin typeface="+mn-ea"/>
              </a:rPr>
              <a:t>あれ</a:t>
            </a:r>
            <a:endParaRPr kumimoji="1" lang="en-US" altLang="ja-JP" sz="4000" dirty="0">
              <a:latin typeface="+mn-ea"/>
            </a:endParaRPr>
          </a:p>
          <a:p>
            <a:pPr algn="ctr"/>
            <a:r>
              <a:rPr lang="ja-JP" altLang="en-US" sz="4000" dirty="0">
                <a:latin typeface="+mn-ea"/>
              </a:rPr>
              <a:t>それ</a:t>
            </a:r>
            <a:endParaRPr kumimoji="1" lang="ja-JP" altLang="en-US" sz="3600" dirty="0">
              <a:latin typeface="+mn-ea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B9F138AD-8B2F-6B2B-E353-EBCD4F4F66EA}"/>
              </a:ext>
            </a:extLst>
          </p:cNvPr>
          <p:cNvSpPr txBox="1"/>
          <p:nvPr/>
        </p:nvSpPr>
        <p:spPr>
          <a:xfrm>
            <a:off x="777034" y="1903674"/>
            <a:ext cx="741531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en-US" altLang="ja-JP" sz="4800" dirty="0">
                <a:latin typeface="+mn-ea"/>
              </a:rPr>
              <a:t>Q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BB506FC-FC62-647A-3AE4-FB1E267D8F4E}"/>
              </a:ext>
            </a:extLst>
          </p:cNvPr>
          <p:cNvSpPr txBox="1"/>
          <p:nvPr/>
        </p:nvSpPr>
        <p:spPr>
          <a:xfrm>
            <a:off x="777033" y="3894484"/>
            <a:ext cx="741531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ja-JP" sz="4800" dirty="0">
                <a:latin typeface="+mn-ea"/>
              </a:rPr>
              <a:t>A</a:t>
            </a:r>
            <a:endParaRPr kumimoji="1" lang="ja-JP" altLang="en-US" sz="4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584805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BABA7875-789A-56E4-DB70-4D8A893790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4470" y="1041832"/>
            <a:ext cx="1210296" cy="956135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49B41693-88FD-6948-7DAF-5A60BB6D11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7645" y="971548"/>
            <a:ext cx="1172872" cy="1108364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0134B50-A644-99C8-76F1-1A65546D2FD6}"/>
              </a:ext>
            </a:extLst>
          </p:cNvPr>
          <p:cNvSpPr txBox="1"/>
          <p:nvPr/>
        </p:nvSpPr>
        <p:spPr>
          <a:xfrm>
            <a:off x="4993104" y="269301"/>
            <a:ext cx="89159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200" dirty="0">
                <a:solidFill>
                  <a:srgbClr val="FF0000"/>
                </a:solidFill>
              </a:rPr>
              <a:t>？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F78BD423-BD25-7D56-8056-01287A4F8C41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99857" y="1758551"/>
            <a:ext cx="2834886" cy="3340898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821A234-59E3-2419-2D90-391562A713BD}"/>
              </a:ext>
            </a:extLst>
          </p:cNvPr>
          <p:cNvSpPr txBox="1"/>
          <p:nvPr/>
        </p:nvSpPr>
        <p:spPr>
          <a:xfrm>
            <a:off x="4993104" y="1474747"/>
            <a:ext cx="5677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/>
              <a:t>or</a:t>
            </a:r>
            <a:endParaRPr kumimoji="1" lang="ja-JP" altLang="en-US" sz="2800" dirty="0"/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C1CBB23B-9337-C60A-0B00-99082E87AA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548" y="5384894"/>
            <a:ext cx="1172872" cy="1108364"/>
          </a:xfrm>
          <a:prstGeom prst="rect">
            <a:avLst/>
          </a:prstGeom>
        </p:spPr>
      </p:pic>
      <p:sp>
        <p:nvSpPr>
          <p:cNvPr id="12" name="思考の吹き出し: 雲形 11">
            <a:extLst>
              <a:ext uri="{FF2B5EF4-FFF2-40B4-BE49-F238E27FC236}">
                <a16:creationId xmlns:a16="http://schemas.microsoft.com/office/drawing/2014/main" id="{4CBB8A86-ACF8-B62B-671B-EC2E09596A0D}"/>
              </a:ext>
            </a:extLst>
          </p:cNvPr>
          <p:cNvSpPr/>
          <p:nvPr/>
        </p:nvSpPr>
        <p:spPr>
          <a:xfrm>
            <a:off x="3396739" y="67044"/>
            <a:ext cx="4014255" cy="2684865"/>
          </a:xfrm>
          <a:prstGeom prst="cloudCallout">
            <a:avLst>
              <a:gd name="adj1" fmla="val -36398"/>
              <a:gd name="adj2" fmla="val 45783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吹き出し: 角を丸めた四角形 12">
            <a:extLst>
              <a:ext uri="{FF2B5EF4-FFF2-40B4-BE49-F238E27FC236}">
                <a16:creationId xmlns:a16="http://schemas.microsoft.com/office/drawing/2014/main" id="{B0BF6BD5-11D6-55BF-31BA-C27E32C26465}"/>
              </a:ext>
            </a:extLst>
          </p:cNvPr>
          <p:cNvSpPr/>
          <p:nvPr/>
        </p:nvSpPr>
        <p:spPr>
          <a:xfrm>
            <a:off x="4628325" y="2924215"/>
            <a:ext cx="6544095" cy="870210"/>
          </a:xfrm>
          <a:prstGeom prst="wedgeRoundRectCallout">
            <a:avLst>
              <a:gd name="adj1" fmla="val -65050"/>
              <a:gd name="adj2" fmla="val 64361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3AE41C56-610D-5BD9-D81A-A08DA5239954}"/>
              </a:ext>
            </a:extLst>
          </p:cNvPr>
          <p:cNvSpPr txBox="1"/>
          <p:nvPr/>
        </p:nvSpPr>
        <p:spPr>
          <a:xfrm>
            <a:off x="4755517" y="3066932"/>
            <a:ext cx="67126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/>
              <a:t>あれは　ラジオですか、カメラですか。</a:t>
            </a:r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5D063F43-5E16-DF4E-5853-87814B274D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2395" y="3121062"/>
            <a:ext cx="2343874" cy="3167397"/>
          </a:xfrm>
          <a:prstGeom prst="rect">
            <a:avLst/>
          </a:prstGeom>
        </p:spPr>
      </p:pic>
      <p:sp>
        <p:nvSpPr>
          <p:cNvPr id="16" name="吹き出し: 角を丸めた四角形 15">
            <a:extLst>
              <a:ext uri="{FF2B5EF4-FFF2-40B4-BE49-F238E27FC236}">
                <a16:creationId xmlns:a16="http://schemas.microsoft.com/office/drawing/2014/main" id="{9FCDCE06-6597-F2A6-3D78-740699DEA608}"/>
              </a:ext>
            </a:extLst>
          </p:cNvPr>
          <p:cNvSpPr/>
          <p:nvPr/>
        </p:nvSpPr>
        <p:spPr>
          <a:xfrm>
            <a:off x="2608118" y="5158292"/>
            <a:ext cx="4218497" cy="870210"/>
          </a:xfrm>
          <a:prstGeom prst="wedgeRoundRectCallout">
            <a:avLst>
              <a:gd name="adj1" fmla="val -71412"/>
              <a:gd name="adj2" fmla="val -59731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EEEA0446-8B25-D4A0-8EC9-08E7E718CD6A}"/>
              </a:ext>
            </a:extLst>
          </p:cNvPr>
          <p:cNvSpPr txBox="1"/>
          <p:nvPr/>
        </p:nvSpPr>
        <p:spPr>
          <a:xfrm>
            <a:off x="2814263" y="5301677"/>
            <a:ext cx="36281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/>
              <a:t>あれは　ラジオです。</a:t>
            </a:r>
          </a:p>
        </p:txBody>
      </p:sp>
    </p:spTree>
    <p:extLst>
      <p:ext uri="{BB962C8B-B14F-4D97-AF65-F5344CB8AC3E}">
        <p14:creationId xmlns:p14="http://schemas.microsoft.com/office/powerpoint/2010/main" val="990542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6" grpId="0" animBg="1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1722F450-E0DA-DF20-B475-3D72227BF6C2}"/>
              </a:ext>
            </a:extLst>
          </p:cNvPr>
          <p:cNvSpPr/>
          <p:nvPr/>
        </p:nvSpPr>
        <p:spPr>
          <a:xfrm>
            <a:off x="429658" y="242371"/>
            <a:ext cx="11215171" cy="198048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00">
              <a:latin typeface="+mn-ea"/>
            </a:endParaRP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E06A19C8-EA2A-7B74-B833-E99F073027FA}"/>
              </a:ext>
            </a:extLst>
          </p:cNvPr>
          <p:cNvSpPr/>
          <p:nvPr/>
        </p:nvSpPr>
        <p:spPr>
          <a:xfrm>
            <a:off x="429657" y="2438758"/>
            <a:ext cx="11215171" cy="198048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00">
              <a:latin typeface="+mn-ea"/>
            </a:endParaRPr>
          </a:p>
        </p:txBody>
      </p:sp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1AD398AA-257B-4B58-39CF-EDC992EE5100}"/>
              </a:ext>
            </a:extLst>
          </p:cNvPr>
          <p:cNvSpPr/>
          <p:nvPr/>
        </p:nvSpPr>
        <p:spPr>
          <a:xfrm>
            <a:off x="488414" y="4635145"/>
            <a:ext cx="11215171" cy="198048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600">
              <a:latin typeface="+mn-ea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CFD5B8B-5721-EE9F-46AC-4E5DA65D75C8}"/>
              </a:ext>
            </a:extLst>
          </p:cNvPr>
          <p:cNvSpPr txBox="1"/>
          <p:nvPr/>
        </p:nvSpPr>
        <p:spPr>
          <a:xfrm>
            <a:off x="3019297" y="2622859"/>
            <a:ext cx="83896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>
                <a:latin typeface="+mn-ea"/>
              </a:rPr>
              <a:t>これは　中国 ですか、ベトナムですか。</a:t>
            </a:r>
            <a:endParaRPr kumimoji="1" lang="en-US" altLang="ja-JP" sz="4000" dirty="0">
              <a:latin typeface="+mn-ea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E625748D-6895-BF64-2FEC-E608339FB14F}"/>
              </a:ext>
            </a:extLst>
          </p:cNvPr>
          <p:cNvSpPr txBox="1"/>
          <p:nvPr/>
        </p:nvSpPr>
        <p:spPr>
          <a:xfrm>
            <a:off x="3019297" y="3518389"/>
            <a:ext cx="30767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>
                <a:latin typeface="+mn-ea"/>
              </a:rPr>
              <a:t>中国　です。</a:t>
            </a:r>
            <a:endParaRPr kumimoji="1" lang="en-US" altLang="ja-JP" sz="4000" dirty="0">
              <a:latin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0B38F6AE-FC09-7EB4-91A5-1865787482A5}"/>
              </a:ext>
            </a:extLst>
          </p:cNvPr>
          <p:cNvSpPr txBox="1"/>
          <p:nvPr/>
        </p:nvSpPr>
        <p:spPr>
          <a:xfrm>
            <a:off x="4557648" y="231883"/>
            <a:ext cx="1048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えんぴつ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F091105-5386-C529-EC26-BFB6CEF3A868}"/>
              </a:ext>
            </a:extLst>
          </p:cNvPr>
          <p:cNvSpPr txBox="1"/>
          <p:nvPr/>
        </p:nvSpPr>
        <p:spPr>
          <a:xfrm>
            <a:off x="2865237" y="4798085"/>
            <a:ext cx="7933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>
                <a:latin typeface="+mn-ea"/>
              </a:rPr>
              <a:t>これは　「に」 ですか、「ご」ですか。</a:t>
            </a:r>
            <a:endParaRPr kumimoji="1" lang="en-US" altLang="ja-JP" sz="4000" dirty="0">
              <a:latin typeface="+mn-ea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BE44319-055F-078C-F5DE-F4E2BC0EB98D}"/>
              </a:ext>
            </a:extLst>
          </p:cNvPr>
          <p:cNvSpPr txBox="1"/>
          <p:nvPr/>
        </p:nvSpPr>
        <p:spPr>
          <a:xfrm>
            <a:off x="2898290" y="5783430"/>
            <a:ext cx="32307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>
                <a:latin typeface="+mn-ea"/>
              </a:rPr>
              <a:t>「ご」　です。</a:t>
            </a:r>
            <a:endParaRPr kumimoji="1" lang="en-US" altLang="ja-JP" sz="4000" dirty="0">
              <a:latin typeface="+mn-ea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7448606D-E191-C3BA-C59F-3ABC91008D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922" y="2729670"/>
            <a:ext cx="2073805" cy="1411123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FDC31A7B-E84F-5C69-90F5-D1FCBCCF70D4}"/>
              </a:ext>
            </a:extLst>
          </p:cNvPr>
          <p:cNvSpPr txBox="1"/>
          <p:nvPr/>
        </p:nvSpPr>
        <p:spPr>
          <a:xfrm>
            <a:off x="1020236" y="4902111"/>
            <a:ext cx="91082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8000" dirty="0">
                <a:latin typeface="+mn-ea"/>
              </a:rPr>
              <a:t>５</a:t>
            </a: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3728B485-0D4D-D4E5-CDBE-B6B896E1EE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893470" y="449256"/>
            <a:ext cx="1566711" cy="1566711"/>
          </a:xfrm>
          <a:prstGeom prst="rect">
            <a:avLst/>
          </a:prstGeom>
        </p:spPr>
      </p:pic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8E6459FE-3E70-1755-63C3-5DBE34B628EE}"/>
              </a:ext>
            </a:extLst>
          </p:cNvPr>
          <p:cNvSpPr txBox="1"/>
          <p:nvPr/>
        </p:nvSpPr>
        <p:spPr>
          <a:xfrm>
            <a:off x="2865238" y="449256"/>
            <a:ext cx="86326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>
                <a:latin typeface="+mn-ea"/>
              </a:rPr>
              <a:t>これは　鉛筆 ですか、ボールペンですか。</a:t>
            </a:r>
            <a:endParaRPr kumimoji="1" lang="en-US" altLang="ja-JP" sz="4000" dirty="0">
              <a:latin typeface="+mn-ea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CAD1AE77-82AA-C206-C0B2-38BB1C1567BD}"/>
              </a:ext>
            </a:extLst>
          </p:cNvPr>
          <p:cNvSpPr txBox="1"/>
          <p:nvPr/>
        </p:nvSpPr>
        <p:spPr>
          <a:xfrm>
            <a:off x="2865238" y="1432880"/>
            <a:ext cx="30767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>
                <a:latin typeface="+mn-ea"/>
              </a:rPr>
              <a:t>鉛筆　です。</a:t>
            </a:r>
            <a:endParaRPr kumimoji="1" lang="en-US" altLang="ja-JP" sz="4000" dirty="0">
              <a:latin typeface="+mn-ea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09584275-91A2-7E85-6896-8959B6E2495A}"/>
              </a:ext>
            </a:extLst>
          </p:cNvPr>
          <p:cNvSpPr txBox="1"/>
          <p:nvPr/>
        </p:nvSpPr>
        <p:spPr>
          <a:xfrm>
            <a:off x="3023641" y="1181582"/>
            <a:ext cx="1048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えんぴつ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87FAC416-801F-92B2-21E9-F057E4C9DA71}"/>
              </a:ext>
            </a:extLst>
          </p:cNvPr>
          <p:cNvSpPr txBox="1"/>
          <p:nvPr/>
        </p:nvSpPr>
        <p:spPr>
          <a:xfrm>
            <a:off x="4879237" y="2429739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ちゅうごく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2878EB7E-CAFE-14C4-38F9-A066688540E7}"/>
              </a:ext>
            </a:extLst>
          </p:cNvPr>
          <p:cNvSpPr txBox="1"/>
          <p:nvPr/>
        </p:nvSpPr>
        <p:spPr>
          <a:xfrm>
            <a:off x="3125719" y="3311219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ちゅうごく</a:t>
            </a:r>
          </a:p>
        </p:txBody>
      </p:sp>
    </p:spTree>
    <p:extLst>
      <p:ext uri="{BB962C8B-B14F-4D97-AF65-F5344CB8AC3E}">
        <p14:creationId xmlns:p14="http://schemas.microsoft.com/office/powerpoint/2010/main" val="1511550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3" grpId="0"/>
      <p:bldP spid="14" grpId="0"/>
      <p:bldP spid="15" grpId="0"/>
      <p:bldP spid="16" grpId="0"/>
      <p:bldP spid="17" grpId="0"/>
    </p:bldLst>
  </p:timing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88</Words>
  <Application>Microsoft Office PowerPoint</Application>
  <PresentationFormat>ワイド画面</PresentationFormat>
  <Paragraphs>23</Paragraphs>
  <Slides>3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7" baseType="lpstr">
      <vt:lpstr>UD デジタル 教科書体 NK-B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2</cp:revision>
  <dcterms:created xsi:type="dcterms:W3CDTF">2024-05-05T08:55:25Z</dcterms:created>
  <dcterms:modified xsi:type="dcterms:W3CDTF">2024-05-06T07:15:55Z</dcterms:modified>
</cp:coreProperties>
</file>