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1" r:id="rId4"/>
    <p:sldId id="263" r:id="rId5"/>
    <p:sldId id="257" r:id="rId6"/>
    <p:sldId id="258" r:id="rId7"/>
    <p:sldId id="259" r:id="rId8"/>
    <p:sldId id="318" r:id="rId9"/>
    <p:sldId id="489" r:id="rId10"/>
    <p:sldId id="490" r:id="rId11"/>
    <p:sldId id="491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9BF"/>
    <a:srgbClr val="EBE7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6D5BFB-AE00-8344-9B1A-9C39F1882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1647502-2915-E105-26C3-FBA2D80F0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2B26DB6-0356-FD93-2885-50A1384EB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92FE-4930-4C98-9A25-D9EDD682958C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81AE399-209E-08A8-8CA0-6CF8A97A2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8491BFE-A9E9-CEF5-1B87-EB95EE508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F80CF-4378-488F-951A-F902B62387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834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6B71A929-A3CE-36A5-C9D6-6047E4EA7667}"/>
              </a:ext>
            </a:extLst>
          </p:cNvPr>
          <p:cNvSpPr/>
          <p:nvPr/>
        </p:nvSpPr>
        <p:spPr>
          <a:xfrm>
            <a:off x="1360515" y="1576251"/>
            <a:ext cx="9944101" cy="297833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8B7C8D3-78E5-1317-3530-551ADA55F417}"/>
              </a:ext>
            </a:extLst>
          </p:cNvPr>
          <p:cNvSpPr txBox="1"/>
          <p:nvPr/>
        </p:nvSpPr>
        <p:spPr>
          <a:xfrm>
            <a:off x="2409802" y="2598003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 </a:t>
            </a:r>
            <a:r>
              <a:rPr lang="ja-JP" altLang="en-US" sz="4800" u="sng" dirty="0">
                <a:latin typeface="+mn-ea"/>
              </a:rPr>
              <a:t>　　　　　　 </a:t>
            </a:r>
            <a:r>
              <a:rPr lang="ja-JP" altLang="en-US" sz="4800" dirty="0">
                <a:latin typeface="+mn-ea"/>
              </a:rPr>
              <a:t> 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の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u="sng" dirty="0">
                <a:latin typeface="+mn-ea"/>
              </a:rPr>
              <a:t>　　　　　　</a:t>
            </a:r>
            <a:r>
              <a:rPr lang="ja-JP" altLang="en-US" sz="4800" dirty="0">
                <a:latin typeface="+mn-ea"/>
              </a:rPr>
              <a:t>　です。</a:t>
            </a:r>
            <a:endParaRPr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2477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クエスチョンマークを出している人のイラスト（棒人間）">
            <a:extLst>
              <a:ext uri="{FF2B5EF4-FFF2-40B4-BE49-F238E27FC236}">
                <a16:creationId xmlns:a16="http://schemas.microsoft.com/office/drawing/2014/main" id="{DEFDA48F-C69F-94D1-4812-1A562E813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036" y="66501"/>
            <a:ext cx="3646171" cy="499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歩く人のイラスト（棒人間）">
            <a:extLst>
              <a:ext uri="{FF2B5EF4-FFF2-40B4-BE49-F238E27FC236}">
                <a16:creationId xmlns:a16="http://schemas.microsoft.com/office/drawing/2014/main" id="{3C16812C-4937-74C1-89DB-17F561ECB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84" y="2931621"/>
            <a:ext cx="2943378" cy="3261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644497B-0484-0B91-D83E-E147D0E7556C}"/>
              </a:ext>
            </a:extLst>
          </p:cNvPr>
          <p:cNvSpPr txBox="1"/>
          <p:nvPr/>
        </p:nvSpPr>
        <p:spPr>
          <a:xfrm>
            <a:off x="6180453" y="803518"/>
            <a:ext cx="20120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7200" dirty="0">
                <a:latin typeface="+mj-ea"/>
                <a:ea typeface="+mj-ea"/>
              </a:rPr>
              <a:t>だれ</a:t>
            </a:r>
            <a:endParaRPr kumimoji="1" lang="ja-JP" altLang="en-US" sz="7200" dirty="0">
              <a:latin typeface="+mj-ea"/>
              <a:ea typeface="+mj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5001404-C881-2049-5695-8D23ACA20937}"/>
              </a:ext>
            </a:extLst>
          </p:cNvPr>
          <p:cNvSpPr txBox="1"/>
          <p:nvPr/>
        </p:nvSpPr>
        <p:spPr>
          <a:xfrm>
            <a:off x="5798793" y="2626732"/>
            <a:ext cx="27574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7200" dirty="0">
                <a:latin typeface="+mj-ea"/>
                <a:ea typeface="+mj-ea"/>
              </a:rPr>
              <a:t>どなた</a:t>
            </a:r>
            <a:endParaRPr kumimoji="1" lang="ja-JP" altLang="en-US" sz="7200" dirty="0">
              <a:latin typeface="+mj-ea"/>
              <a:ea typeface="+mj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EEFEB7C-FDA9-00E6-54AF-D721E2277C05}"/>
              </a:ext>
            </a:extLst>
          </p:cNvPr>
          <p:cNvSpPr txBox="1"/>
          <p:nvPr/>
        </p:nvSpPr>
        <p:spPr>
          <a:xfrm>
            <a:off x="6105762" y="3813652"/>
            <a:ext cx="24505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000000"/>
                </a:solidFill>
                <a:effectLst/>
              </a:rPr>
              <a:t>(polite language</a:t>
            </a:r>
            <a:r>
              <a:rPr lang="en-US" altLang="ja-JP" dirty="0">
                <a:solidFill>
                  <a:srgbClr val="000000"/>
                </a:solidFill>
              </a:rPr>
              <a:t>)</a:t>
            </a:r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90881A3-30B0-9813-E50D-CA5BE4929F81}"/>
              </a:ext>
            </a:extLst>
          </p:cNvPr>
          <p:cNvSpPr txBox="1"/>
          <p:nvPr/>
        </p:nvSpPr>
        <p:spPr>
          <a:xfrm>
            <a:off x="6883284" y="1761291"/>
            <a:ext cx="2000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374151"/>
                </a:solidFill>
                <a:effectLst/>
                <a:latin typeface="+mj-lt"/>
                <a:ea typeface="+mj-ea"/>
              </a:rPr>
              <a:t>who</a:t>
            </a:r>
            <a:endParaRPr lang="ja-JP" altLang="en-US" dirty="0">
              <a:latin typeface="+mj-lt"/>
              <a:ea typeface="+mj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BA098E9-450B-C00A-A350-022C23E94319}"/>
              </a:ext>
            </a:extLst>
          </p:cNvPr>
          <p:cNvSpPr txBox="1"/>
          <p:nvPr/>
        </p:nvSpPr>
        <p:spPr>
          <a:xfrm>
            <a:off x="6862998" y="3513971"/>
            <a:ext cx="2000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374151"/>
                </a:solidFill>
                <a:effectLst/>
                <a:latin typeface="+mj-lt"/>
                <a:ea typeface="+mj-ea"/>
              </a:rPr>
              <a:t>who</a:t>
            </a:r>
            <a:endParaRPr lang="ja-JP" altLang="en-US" dirty="0"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65366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0CDACA7-03D4-28F0-F5D6-DA34B2E8C40F}"/>
              </a:ext>
            </a:extLst>
          </p:cNvPr>
          <p:cNvSpPr txBox="1"/>
          <p:nvPr/>
        </p:nvSpPr>
        <p:spPr>
          <a:xfrm>
            <a:off x="983062" y="1455003"/>
            <a:ext cx="102258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5400" dirty="0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あの　</a:t>
            </a:r>
            <a:r>
              <a:rPr lang="ja-JP" altLang="en-US" sz="5400" dirty="0">
                <a:solidFill>
                  <a:srgbClr val="FF0000"/>
                </a:solidFill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ひと </a:t>
            </a:r>
            <a:r>
              <a:rPr lang="ja-JP" altLang="en-US" sz="5400" dirty="0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は　</a:t>
            </a:r>
            <a:r>
              <a:rPr lang="ja-JP" altLang="en-US" sz="5400" dirty="0">
                <a:solidFill>
                  <a:srgbClr val="FF0000"/>
                </a:solidFill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だれ</a:t>
            </a:r>
            <a:r>
              <a:rPr lang="ja-JP" altLang="en-US" sz="5400" dirty="0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　ですか。</a:t>
            </a:r>
            <a:endParaRPr kumimoji="1" lang="en-US" altLang="ja-JP" sz="5400" dirty="0">
              <a:latin typeface="UD デジタル 教科書体 N-B" panose="02020700000000000000" pitchFamily="17" charset="-128"/>
              <a:ea typeface="UD デジタル 教科書体 N-B" panose="02020700000000000000" pitchFamily="17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BC6B280-B147-568A-5F00-DBC849AD0D3D}"/>
              </a:ext>
            </a:extLst>
          </p:cNvPr>
          <p:cNvSpPr txBox="1"/>
          <p:nvPr/>
        </p:nvSpPr>
        <p:spPr>
          <a:xfrm>
            <a:off x="958659" y="3648927"/>
            <a:ext cx="109183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5400" dirty="0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あの　</a:t>
            </a:r>
            <a:r>
              <a:rPr lang="ja-JP" altLang="en-US" sz="5400" dirty="0">
                <a:solidFill>
                  <a:srgbClr val="FF0000"/>
                </a:solidFill>
                <a:highlight>
                  <a:srgbClr val="FEF9BF"/>
                </a:highlight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かた</a:t>
            </a:r>
            <a:r>
              <a:rPr lang="ja-JP" altLang="en-US" sz="5400" dirty="0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 は　</a:t>
            </a:r>
            <a:r>
              <a:rPr lang="ja-JP" altLang="en-US" sz="5400" dirty="0">
                <a:solidFill>
                  <a:srgbClr val="FF0000"/>
                </a:solidFill>
                <a:highlight>
                  <a:srgbClr val="FEF9BF"/>
                </a:highlight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どなた</a:t>
            </a:r>
            <a:r>
              <a:rPr lang="ja-JP" altLang="en-US" sz="5400" dirty="0">
                <a:latin typeface="UD デジタル 教科書体 N-B" panose="02020700000000000000" pitchFamily="17" charset="-128"/>
                <a:ea typeface="UD デジタル 教科書体 N-B" panose="02020700000000000000" pitchFamily="17" charset="-128"/>
              </a:rPr>
              <a:t>　ですか。</a:t>
            </a:r>
            <a:endParaRPr kumimoji="1" lang="en-US" altLang="ja-JP" sz="5400" dirty="0">
              <a:latin typeface="UD デジタル 教科書体 N-B" panose="02020700000000000000" pitchFamily="17" charset="-128"/>
              <a:ea typeface="UD デジタル 教科書体 N-B" panose="02020700000000000000" pitchFamily="17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BCC87D2-8204-50EB-2CDB-502DFA6BD80A}"/>
              </a:ext>
            </a:extLst>
          </p:cNvPr>
          <p:cNvSpPr txBox="1"/>
          <p:nvPr/>
        </p:nvSpPr>
        <p:spPr>
          <a:xfrm>
            <a:off x="983062" y="3136612"/>
            <a:ext cx="22685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>
                <a:solidFill>
                  <a:schemeClr val="accent3"/>
                </a:solidFill>
              </a:rPr>
              <a:t>【</a:t>
            </a:r>
            <a:r>
              <a:rPr lang="en-US" altLang="ja-JP" sz="3200" b="0" i="0" dirty="0">
                <a:solidFill>
                  <a:schemeClr val="accent3"/>
                </a:solidFill>
                <a:effectLst/>
              </a:rPr>
              <a:t> polite</a:t>
            </a:r>
            <a:r>
              <a:rPr lang="ja-JP" altLang="en-US" sz="3200" b="0" i="0" dirty="0">
                <a:solidFill>
                  <a:schemeClr val="accent3"/>
                </a:solidFill>
                <a:effectLst/>
              </a:rPr>
              <a:t>　</a:t>
            </a:r>
            <a:r>
              <a:rPr lang="en-US" altLang="ja-JP" sz="3200" b="0" i="0" dirty="0">
                <a:solidFill>
                  <a:schemeClr val="accent3"/>
                </a:solidFill>
                <a:effectLst/>
              </a:rPr>
              <a:t>】</a:t>
            </a:r>
            <a:endParaRPr kumimoji="1" lang="ja-JP" altLang="en-US" sz="32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640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94D186B1-D43E-DB72-B90E-5B84B34467D3}"/>
              </a:ext>
            </a:extLst>
          </p:cNvPr>
          <p:cNvSpPr/>
          <p:nvPr/>
        </p:nvSpPr>
        <p:spPr>
          <a:xfrm>
            <a:off x="600891" y="3657601"/>
            <a:ext cx="10990217" cy="279545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FD5B808-1945-328B-63F2-572D56B0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7154" y="1078435"/>
            <a:ext cx="3655423" cy="2302917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BE9D38D-ADBE-CE71-2A82-527794D10CF4}"/>
              </a:ext>
            </a:extLst>
          </p:cNvPr>
          <p:cNvSpPr txBox="1"/>
          <p:nvPr/>
        </p:nvSpPr>
        <p:spPr>
          <a:xfrm>
            <a:off x="5838990" y="312503"/>
            <a:ext cx="31117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dirty="0"/>
              <a:t>School</a:t>
            </a:r>
            <a:r>
              <a:rPr kumimoji="1" lang="ja-JP" altLang="en-US" sz="2000" dirty="0"/>
              <a:t>　</a:t>
            </a:r>
            <a:r>
              <a:rPr kumimoji="1" lang="en-US" altLang="ja-JP" sz="2000" dirty="0"/>
              <a:t>name</a:t>
            </a:r>
          </a:p>
          <a:p>
            <a:pPr algn="ctr"/>
            <a:r>
              <a:rPr kumimoji="1" lang="ja-JP" altLang="en-US" sz="4000" dirty="0"/>
              <a:t>さくらがっこう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24FC648-F93F-B273-DDB7-BA7389AE4E6D}"/>
              </a:ext>
            </a:extLst>
          </p:cNvPr>
          <p:cNvSpPr txBox="1"/>
          <p:nvPr/>
        </p:nvSpPr>
        <p:spPr>
          <a:xfrm>
            <a:off x="1905380" y="2728231"/>
            <a:ext cx="1758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せんせい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8E9B609-1D2D-A571-B153-61F476CA392B}"/>
              </a:ext>
            </a:extLst>
          </p:cNvPr>
          <p:cNvSpPr txBox="1"/>
          <p:nvPr/>
        </p:nvSpPr>
        <p:spPr>
          <a:xfrm>
            <a:off x="786547" y="4061844"/>
            <a:ext cx="64059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/>
              <a:t>わたしは　せんせい　です。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6CC0967-8459-4470-C07A-2AF3C254F8FB}"/>
              </a:ext>
            </a:extLst>
          </p:cNvPr>
          <p:cNvSpPr txBox="1"/>
          <p:nvPr/>
        </p:nvSpPr>
        <p:spPr>
          <a:xfrm>
            <a:off x="786547" y="5235528"/>
            <a:ext cx="108045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/>
              <a:t>わたしは　さくらがっこう　</a:t>
            </a:r>
            <a:r>
              <a:rPr kumimoji="1" lang="ja-JP" altLang="en-US" sz="4400" dirty="0">
                <a:solidFill>
                  <a:srgbClr val="FF0000"/>
                </a:solidFill>
              </a:rPr>
              <a:t>の</a:t>
            </a:r>
            <a:r>
              <a:rPr kumimoji="1" lang="ja-JP" altLang="en-US" sz="4400" dirty="0"/>
              <a:t>　せんせい　です。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DA9FD5FC-20EB-53C5-8655-4EDE0CFFC83E}"/>
              </a:ext>
            </a:extLst>
          </p:cNvPr>
          <p:cNvCxnSpPr/>
          <p:nvPr/>
        </p:nvCxnSpPr>
        <p:spPr>
          <a:xfrm>
            <a:off x="3169921" y="5896541"/>
            <a:ext cx="320475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14D11EEA-4D1F-B932-66D1-6437FA977BD4}"/>
              </a:ext>
            </a:extLst>
          </p:cNvPr>
          <p:cNvCxnSpPr>
            <a:cxnSpLocks/>
          </p:cNvCxnSpPr>
          <p:nvPr/>
        </p:nvCxnSpPr>
        <p:spPr>
          <a:xfrm>
            <a:off x="7637417" y="5896541"/>
            <a:ext cx="216240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先生の女の子のイラスト（将来の夢）">
            <a:extLst>
              <a:ext uri="{FF2B5EF4-FFF2-40B4-BE49-F238E27FC236}">
                <a16:creationId xmlns:a16="http://schemas.microsoft.com/office/drawing/2014/main" id="{04B5C925-299B-9857-16A4-0711F3C6C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736" y="94557"/>
            <a:ext cx="2078898" cy="3286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014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94D186B1-D43E-DB72-B90E-5B84B34467D3}"/>
              </a:ext>
            </a:extLst>
          </p:cNvPr>
          <p:cNvSpPr/>
          <p:nvPr/>
        </p:nvSpPr>
        <p:spPr>
          <a:xfrm>
            <a:off x="600891" y="3657601"/>
            <a:ext cx="10990217" cy="279545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BE9D38D-ADBE-CE71-2A82-527794D10CF4}"/>
              </a:ext>
            </a:extLst>
          </p:cNvPr>
          <p:cNvSpPr txBox="1"/>
          <p:nvPr/>
        </p:nvSpPr>
        <p:spPr>
          <a:xfrm>
            <a:off x="8281824" y="1041884"/>
            <a:ext cx="23567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dirty="0"/>
              <a:t>company</a:t>
            </a:r>
            <a:r>
              <a:rPr kumimoji="1" lang="ja-JP" altLang="en-US" sz="2000" dirty="0"/>
              <a:t>　</a:t>
            </a:r>
            <a:r>
              <a:rPr kumimoji="1" lang="en-US" altLang="ja-JP" sz="2000" dirty="0"/>
              <a:t>name</a:t>
            </a:r>
          </a:p>
          <a:p>
            <a:pPr algn="ctr"/>
            <a:r>
              <a:rPr kumimoji="1" lang="en-US" altLang="ja-JP" sz="4000" dirty="0">
                <a:latin typeface="+mj-ea"/>
                <a:ea typeface="+mj-ea"/>
              </a:rPr>
              <a:t>SONY</a:t>
            </a:r>
            <a:endParaRPr kumimoji="1" lang="ja-JP" altLang="en-US" sz="4000" dirty="0">
              <a:latin typeface="+mj-ea"/>
              <a:ea typeface="+mj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24FC648-F93F-B273-DDB7-BA7389AE4E6D}"/>
              </a:ext>
            </a:extLst>
          </p:cNvPr>
          <p:cNvSpPr txBox="1"/>
          <p:nvPr/>
        </p:nvSpPr>
        <p:spPr>
          <a:xfrm>
            <a:off x="1071153" y="2688105"/>
            <a:ext cx="24096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かいしゃいん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8E9B609-1D2D-A571-B153-61F476CA392B}"/>
              </a:ext>
            </a:extLst>
          </p:cNvPr>
          <p:cNvSpPr txBox="1"/>
          <p:nvPr/>
        </p:nvSpPr>
        <p:spPr>
          <a:xfrm>
            <a:off x="1151176" y="4085762"/>
            <a:ext cx="83423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/>
              <a:t>やまださんは　かいしゃいん　です。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6CC0967-8459-4470-C07A-2AF3C254F8FB}"/>
              </a:ext>
            </a:extLst>
          </p:cNvPr>
          <p:cNvSpPr txBox="1"/>
          <p:nvPr/>
        </p:nvSpPr>
        <p:spPr>
          <a:xfrm>
            <a:off x="1151176" y="5311846"/>
            <a:ext cx="100944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/>
              <a:t>やまださんは　</a:t>
            </a:r>
            <a:r>
              <a:rPr kumimoji="1" lang="en-US" altLang="ja-JP" sz="4400" dirty="0">
                <a:latin typeface="+mn-ea"/>
              </a:rPr>
              <a:t>SONY</a:t>
            </a:r>
            <a:r>
              <a:rPr kumimoji="1" lang="ja-JP" altLang="en-US" sz="4400" dirty="0"/>
              <a:t>　</a:t>
            </a:r>
            <a:r>
              <a:rPr kumimoji="1" lang="ja-JP" altLang="en-US" sz="4400" dirty="0">
                <a:solidFill>
                  <a:srgbClr val="FF0000"/>
                </a:solidFill>
              </a:rPr>
              <a:t>の</a:t>
            </a:r>
            <a:r>
              <a:rPr kumimoji="1" lang="ja-JP" altLang="en-US" sz="4400" dirty="0"/>
              <a:t>　しゃいん　です。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DA9FD5FC-20EB-53C5-8655-4EDE0CFFC83E}"/>
              </a:ext>
            </a:extLst>
          </p:cNvPr>
          <p:cNvCxnSpPr>
            <a:cxnSpLocks/>
          </p:cNvCxnSpPr>
          <p:nvPr/>
        </p:nvCxnSpPr>
        <p:spPr>
          <a:xfrm>
            <a:off x="4579579" y="5920459"/>
            <a:ext cx="174171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14D11EEA-4D1F-B932-66D1-6437FA977BD4}"/>
              </a:ext>
            </a:extLst>
          </p:cNvPr>
          <p:cNvCxnSpPr>
            <a:cxnSpLocks/>
          </p:cNvCxnSpPr>
          <p:nvPr/>
        </p:nvCxnSpPr>
        <p:spPr>
          <a:xfrm>
            <a:off x="7331115" y="5920459"/>
            <a:ext cx="216240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>
            <a:extLst>
              <a:ext uri="{FF2B5EF4-FFF2-40B4-BE49-F238E27FC236}">
                <a16:creationId xmlns:a16="http://schemas.microsoft.com/office/drawing/2014/main" id="{D5BEDD55-770A-AF14-AC13-D5C86A969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961" y="404947"/>
            <a:ext cx="2057713" cy="2795451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B47CAFD5-D775-F9DA-D7BA-8197E8BBB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595" y="164891"/>
            <a:ext cx="2704884" cy="3073732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19B9C64-CD2E-1649-5C4B-A801D113D9C7}"/>
              </a:ext>
            </a:extLst>
          </p:cNvPr>
          <p:cNvSpPr txBox="1"/>
          <p:nvPr/>
        </p:nvSpPr>
        <p:spPr>
          <a:xfrm>
            <a:off x="3231158" y="53437"/>
            <a:ext cx="18133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やまださん</a:t>
            </a:r>
          </a:p>
        </p:txBody>
      </p:sp>
    </p:spTree>
    <p:extLst>
      <p:ext uri="{BB962C8B-B14F-4D97-AF65-F5344CB8AC3E}">
        <p14:creationId xmlns:p14="http://schemas.microsoft.com/office/powerpoint/2010/main" val="4291628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65D660FF-9E6A-D936-7B26-D20948CA59A3}"/>
              </a:ext>
            </a:extLst>
          </p:cNvPr>
          <p:cNvSpPr/>
          <p:nvPr/>
        </p:nvSpPr>
        <p:spPr>
          <a:xfrm>
            <a:off x="1265463" y="1701768"/>
            <a:ext cx="9944101" cy="3221298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D82D8F2-D442-8E1E-A69F-C905172C7F98}"/>
              </a:ext>
            </a:extLst>
          </p:cNvPr>
          <p:cNvSpPr txBox="1"/>
          <p:nvPr/>
        </p:nvSpPr>
        <p:spPr>
          <a:xfrm>
            <a:off x="2859037" y="3429000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A: </a:t>
            </a:r>
            <a:r>
              <a:rPr lang="ja-JP" altLang="en-US" sz="4800" u="sng" dirty="0">
                <a:latin typeface="+mn-ea"/>
              </a:rPr>
              <a:t>　　　　 </a:t>
            </a:r>
            <a:r>
              <a:rPr lang="ja-JP" altLang="en-US" sz="4800" dirty="0">
                <a:latin typeface="+mn-ea"/>
              </a:rPr>
              <a:t> の　</a:t>
            </a:r>
            <a:r>
              <a:rPr lang="ja-JP" altLang="en-US" sz="4800" u="sng" dirty="0">
                <a:latin typeface="+mn-ea"/>
              </a:rPr>
              <a:t>　　　　</a:t>
            </a:r>
            <a:r>
              <a:rPr lang="ja-JP" altLang="en-US" sz="4800" dirty="0">
                <a:latin typeface="+mn-ea"/>
              </a:rPr>
              <a:t>　です。</a:t>
            </a:r>
            <a:endParaRPr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BC45580-B733-6A17-8620-15ADAA64FC16}"/>
              </a:ext>
            </a:extLst>
          </p:cNvPr>
          <p:cNvSpPr txBox="1"/>
          <p:nvPr/>
        </p:nvSpPr>
        <p:spPr>
          <a:xfrm>
            <a:off x="4846754" y="2119002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ひと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BCD5B2B-D33A-4E6A-CF7E-C4986D284B57}"/>
              </a:ext>
            </a:extLst>
          </p:cNvPr>
          <p:cNvSpPr txBox="1"/>
          <p:nvPr/>
        </p:nvSpPr>
        <p:spPr>
          <a:xfrm>
            <a:off x="6309097" y="2064574"/>
            <a:ext cx="67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だれ</a:t>
            </a:r>
          </a:p>
        </p:txBody>
      </p:sp>
      <p:sp>
        <p:nvSpPr>
          <p:cNvPr id="6" name="四角形: 対角を丸める 5">
            <a:extLst>
              <a:ext uri="{FF2B5EF4-FFF2-40B4-BE49-F238E27FC236}">
                <a16:creationId xmlns:a16="http://schemas.microsoft.com/office/drawing/2014/main" id="{8B6DDC93-283A-6D08-996C-13130FA40789}"/>
              </a:ext>
            </a:extLst>
          </p:cNvPr>
          <p:cNvSpPr/>
          <p:nvPr/>
        </p:nvSpPr>
        <p:spPr>
          <a:xfrm>
            <a:off x="1308263" y="1701768"/>
            <a:ext cx="9944101" cy="3221298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CBB7D67-F021-49F9-72E8-39C9FF72F7BF}"/>
              </a:ext>
            </a:extLst>
          </p:cNvPr>
          <p:cNvSpPr txBox="1"/>
          <p:nvPr/>
        </p:nvSpPr>
        <p:spPr>
          <a:xfrm>
            <a:off x="3429489" y="3490555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 </a:t>
            </a:r>
            <a:r>
              <a:rPr lang="ja-JP" altLang="en-US" sz="4800" u="sng" dirty="0">
                <a:latin typeface="+mn-ea"/>
              </a:rPr>
              <a:t>　　　　 </a:t>
            </a:r>
            <a:r>
              <a:rPr lang="ja-JP" altLang="en-US" sz="4800" dirty="0">
                <a:latin typeface="+mn-ea"/>
              </a:rPr>
              <a:t> の　</a:t>
            </a:r>
            <a:r>
              <a:rPr lang="ja-JP" altLang="en-US" sz="4800" u="sng" dirty="0">
                <a:latin typeface="+mn-ea"/>
              </a:rPr>
              <a:t>　　　　</a:t>
            </a:r>
            <a:r>
              <a:rPr lang="ja-JP" altLang="en-US" sz="4800" dirty="0">
                <a:latin typeface="+mn-ea"/>
              </a:rPr>
              <a:t>　です。</a:t>
            </a:r>
            <a:endParaRPr lang="en-US" altLang="ja-JP" sz="48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6CD28A6-247E-DB7B-C5FF-E3FA31F557B0}"/>
              </a:ext>
            </a:extLst>
          </p:cNvPr>
          <p:cNvSpPr txBox="1"/>
          <p:nvPr/>
        </p:nvSpPr>
        <p:spPr>
          <a:xfrm>
            <a:off x="4648124" y="2061007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ひと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927833D-E4BB-645A-48BD-D8D1F2FFC58E}"/>
              </a:ext>
            </a:extLst>
          </p:cNvPr>
          <p:cNvSpPr txBox="1"/>
          <p:nvPr/>
        </p:nvSpPr>
        <p:spPr>
          <a:xfrm>
            <a:off x="3429489" y="2257501"/>
            <a:ext cx="669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あの</a:t>
            </a:r>
            <a:r>
              <a:rPr kumimoji="1" lang="ja-JP" altLang="en-US" sz="4400" dirty="0">
                <a:latin typeface="+mn-ea"/>
              </a:rPr>
              <a:t>人は</a:t>
            </a:r>
            <a:r>
              <a:rPr kumimoji="1" lang="ja-JP" altLang="en-US" sz="4800" dirty="0">
                <a:latin typeface="+mn-ea"/>
              </a:rPr>
              <a:t>　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だれ</a:t>
            </a:r>
            <a:r>
              <a:rPr kumimoji="1" lang="ja-JP" altLang="en-US" sz="4800" dirty="0">
                <a:latin typeface="+mn-ea"/>
              </a:rPr>
              <a:t>　ですか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2069003-A6DD-6EFF-324A-362A34B8C54C}"/>
              </a:ext>
            </a:extLst>
          </p:cNvPr>
          <p:cNvSpPr txBox="1"/>
          <p:nvPr/>
        </p:nvSpPr>
        <p:spPr>
          <a:xfrm>
            <a:off x="2597106" y="2319057"/>
            <a:ext cx="60946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/>
              <a:t>Q</a:t>
            </a:r>
            <a:endParaRPr kumimoji="1" lang="ja-JP" altLang="en-US" sz="40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86BD9D4-1355-92DD-9175-497AD955CD3A}"/>
              </a:ext>
            </a:extLst>
          </p:cNvPr>
          <p:cNvSpPr txBox="1"/>
          <p:nvPr/>
        </p:nvSpPr>
        <p:spPr>
          <a:xfrm>
            <a:off x="2617809" y="3603012"/>
            <a:ext cx="57419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>
                <a:ea typeface="BIZ UDPゴシック" panose="020B0400000000000000" pitchFamily="50" charset="-128"/>
              </a:rPr>
              <a:t>A</a:t>
            </a:r>
            <a:endParaRPr kumimoji="1" lang="ja-JP" altLang="en-US" sz="4000" dirty="0"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F7CDCF1-CC86-0015-6B48-D6EF5498E396}"/>
              </a:ext>
            </a:extLst>
          </p:cNvPr>
          <p:cNvSpPr txBox="1"/>
          <p:nvPr/>
        </p:nvSpPr>
        <p:spPr>
          <a:xfrm>
            <a:off x="3429489" y="3479901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 </a:t>
            </a:r>
            <a:r>
              <a:rPr lang="ja-JP" altLang="en-US" sz="4800" u="sng" dirty="0">
                <a:latin typeface="+mn-ea"/>
              </a:rPr>
              <a:t>　　　　 </a:t>
            </a:r>
            <a:r>
              <a:rPr lang="ja-JP" altLang="en-US" sz="4800" dirty="0">
                <a:latin typeface="+mn-ea"/>
              </a:rPr>
              <a:t> 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の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u="sng" dirty="0">
                <a:latin typeface="+mn-ea"/>
              </a:rPr>
              <a:t>　　　　</a:t>
            </a:r>
            <a:r>
              <a:rPr lang="ja-JP" altLang="en-US" sz="4800" dirty="0">
                <a:latin typeface="+mn-ea"/>
              </a:rPr>
              <a:t>　です。</a:t>
            </a:r>
            <a:endParaRPr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81692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E5A5B8E-2DB8-3755-C50F-F574A1ED5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786" y="907395"/>
            <a:ext cx="2325291" cy="4306095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FA190411-7B95-28EF-DFC8-7B79049CC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0"/>
          <a:stretch/>
        </p:blipFill>
        <p:spPr>
          <a:xfrm>
            <a:off x="163286" y="1530658"/>
            <a:ext cx="2223901" cy="357211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2B3B92B4-104D-04DD-D721-F744AFCC6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653" y="833201"/>
            <a:ext cx="2385165" cy="2922996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AC7D831-E11A-BA4A-390F-D58740952067}"/>
              </a:ext>
            </a:extLst>
          </p:cNvPr>
          <p:cNvSpPr txBox="1"/>
          <p:nvPr/>
        </p:nvSpPr>
        <p:spPr>
          <a:xfrm>
            <a:off x="9943013" y="412541"/>
            <a:ext cx="1681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アジェイ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7241991-4624-0732-57A7-36518BA2E3B7}"/>
              </a:ext>
            </a:extLst>
          </p:cNvPr>
          <p:cNvSpPr txBox="1"/>
          <p:nvPr/>
        </p:nvSpPr>
        <p:spPr>
          <a:xfrm>
            <a:off x="9712782" y="5519012"/>
            <a:ext cx="18968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さくら大学</a:t>
            </a:r>
            <a:endParaRPr kumimoji="1" lang="en-US" altLang="ja-JP" sz="28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/>
            <a:endParaRPr kumimoji="1" lang="en-US" altLang="ja-JP" sz="16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/>
            <a:r>
              <a:rPr lang="ja-JP" altLang="en-US" sz="28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学生</a:t>
            </a:r>
            <a:endParaRPr kumimoji="1" lang="ja-JP" altLang="en-US" sz="2800" dirty="0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7F2D7351-5E16-D070-AF50-4CB2B9229E9D}"/>
              </a:ext>
            </a:extLst>
          </p:cNvPr>
          <p:cNvSpPr/>
          <p:nvPr/>
        </p:nvSpPr>
        <p:spPr>
          <a:xfrm>
            <a:off x="4088711" y="1345992"/>
            <a:ext cx="5003037" cy="933336"/>
          </a:xfrm>
          <a:prstGeom prst="wedgeRoundRectCallout">
            <a:avLst>
              <a:gd name="adj1" fmla="val -71591"/>
              <a:gd name="adj2" fmla="val 56160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あの人は　</a:t>
            </a:r>
            <a:r>
              <a:rPr kumimoji="1" lang="ja-JP" altLang="en-US" sz="36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だれ</a:t>
            </a:r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ですか。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FAFF11B-73C1-17A9-8004-0534EA210B2B}"/>
              </a:ext>
            </a:extLst>
          </p:cNvPr>
          <p:cNvSpPr txBox="1"/>
          <p:nvPr/>
        </p:nvSpPr>
        <p:spPr>
          <a:xfrm>
            <a:off x="2248987" y="32021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790A284-D6DB-8990-0F0F-DB1DF2717FDE}"/>
              </a:ext>
            </a:extLst>
          </p:cNvPr>
          <p:cNvSpPr txBox="1"/>
          <p:nvPr/>
        </p:nvSpPr>
        <p:spPr>
          <a:xfrm rot="20266529">
            <a:off x="1747847" y="47388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71AAC18-DFAF-925E-7D8A-6B90C0F695A4}"/>
              </a:ext>
            </a:extLst>
          </p:cNvPr>
          <p:cNvSpPr txBox="1"/>
          <p:nvPr/>
        </p:nvSpPr>
        <p:spPr>
          <a:xfrm rot="1326760">
            <a:off x="2737237" y="40381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CEA4A47-0094-F947-9DC8-D519DEDE6740}"/>
              </a:ext>
            </a:extLst>
          </p:cNvPr>
          <p:cNvSpPr txBox="1"/>
          <p:nvPr/>
        </p:nvSpPr>
        <p:spPr>
          <a:xfrm>
            <a:off x="5161531" y="1345992"/>
            <a:ext cx="1023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ひと</a:t>
            </a:r>
          </a:p>
        </p:txBody>
      </p:sp>
      <p:sp>
        <p:nvSpPr>
          <p:cNvPr id="13" name="吹き出し: 角を丸めた四角形 12">
            <a:extLst>
              <a:ext uri="{FF2B5EF4-FFF2-40B4-BE49-F238E27FC236}">
                <a16:creationId xmlns:a16="http://schemas.microsoft.com/office/drawing/2014/main" id="{C1528DB2-060C-FA25-5935-1B40669F31A6}"/>
              </a:ext>
            </a:extLst>
          </p:cNvPr>
          <p:cNvSpPr/>
          <p:nvPr/>
        </p:nvSpPr>
        <p:spPr>
          <a:xfrm>
            <a:off x="4050620" y="3060442"/>
            <a:ext cx="5144179" cy="2042327"/>
          </a:xfrm>
          <a:prstGeom prst="wedgeRoundRectCallout">
            <a:avLst>
              <a:gd name="adj1" fmla="val -105161"/>
              <a:gd name="adj2" fmla="val -48284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5E8C009-6D8E-5C13-46AA-FCD5590EE66C}"/>
              </a:ext>
            </a:extLst>
          </p:cNvPr>
          <p:cNvSpPr txBox="1"/>
          <p:nvPr/>
        </p:nvSpPr>
        <p:spPr>
          <a:xfrm>
            <a:off x="4330427" y="3292447"/>
            <a:ext cx="37096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アジェイさんです。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1A1CF52-E594-1B08-DFA9-46DB877A8643}"/>
              </a:ext>
            </a:extLst>
          </p:cNvPr>
          <p:cNvSpPr txBox="1"/>
          <p:nvPr/>
        </p:nvSpPr>
        <p:spPr>
          <a:xfrm>
            <a:off x="4330427" y="4191237"/>
            <a:ext cx="49808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さくら大学 </a:t>
            </a:r>
            <a:r>
              <a:rPr kumimoji="1" lang="ja-JP" altLang="en-US" sz="3600" dirty="0">
                <a:solidFill>
                  <a:srgbClr val="FF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の</a:t>
            </a:r>
            <a:r>
              <a:rPr kumimoji="1" lang="ja-JP" altLang="en-US" sz="3600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 学生です。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5CEA7BF-93B2-F508-3F09-508CB8BD13BE}"/>
              </a:ext>
            </a:extLst>
          </p:cNvPr>
          <p:cNvSpPr txBox="1"/>
          <p:nvPr/>
        </p:nvSpPr>
        <p:spPr>
          <a:xfrm>
            <a:off x="5431901" y="3986117"/>
            <a:ext cx="1023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だいがく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AEE40A0-9E91-668B-155B-21F3FC526964}"/>
              </a:ext>
            </a:extLst>
          </p:cNvPr>
          <p:cNvSpPr txBox="1"/>
          <p:nvPr/>
        </p:nvSpPr>
        <p:spPr>
          <a:xfrm>
            <a:off x="7075741" y="3938778"/>
            <a:ext cx="1023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がくせい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2D63A1B0-0693-AACB-2692-2B270B2F8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786" y="935761"/>
            <a:ext cx="2325291" cy="4306095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DF83006-774A-2F27-851E-C631D4D18346}"/>
              </a:ext>
            </a:extLst>
          </p:cNvPr>
          <p:cNvSpPr txBox="1"/>
          <p:nvPr/>
        </p:nvSpPr>
        <p:spPr>
          <a:xfrm>
            <a:off x="10560486" y="5282922"/>
            <a:ext cx="1023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だいがく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D6B3353-286F-A28E-AF73-49C5E7529AA0}"/>
              </a:ext>
            </a:extLst>
          </p:cNvPr>
          <p:cNvSpPr txBox="1"/>
          <p:nvPr/>
        </p:nvSpPr>
        <p:spPr>
          <a:xfrm>
            <a:off x="10149333" y="5929410"/>
            <a:ext cx="1023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がくせい</a:t>
            </a:r>
          </a:p>
        </p:txBody>
      </p:sp>
    </p:spTree>
    <p:extLst>
      <p:ext uri="{BB962C8B-B14F-4D97-AF65-F5344CB8AC3E}">
        <p14:creationId xmlns:p14="http://schemas.microsoft.com/office/powerpoint/2010/main" val="381964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  <p:bldP spid="9" grpId="0"/>
      <p:bldP spid="10" grpId="0"/>
      <p:bldP spid="11" grpId="0"/>
      <p:bldP spid="13" grpId="0" animBg="1"/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D9EA55E-1FB2-8E6F-96FC-714BD5E38F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0"/>
          <a:stretch/>
        </p:blipFill>
        <p:spPr>
          <a:xfrm>
            <a:off x="226806" y="1806465"/>
            <a:ext cx="2223901" cy="357211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77458F2-EB17-FC8E-5226-12F2BD6A7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396" y="647163"/>
            <a:ext cx="2271397" cy="2783575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4D4FFA3-ED65-31C0-6231-4BBDA0C53893}"/>
              </a:ext>
            </a:extLst>
          </p:cNvPr>
          <p:cNvSpPr txBox="1"/>
          <p:nvPr/>
        </p:nvSpPr>
        <p:spPr>
          <a:xfrm>
            <a:off x="9721869" y="429423"/>
            <a:ext cx="914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ワン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3D7E1C9-8BC8-B3F5-0A3A-24E588D51A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1" r="14462" b="18040"/>
          <a:stretch/>
        </p:blipFill>
        <p:spPr>
          <a:xfrm>
            <a:off x="8697286" y="819645"/>
            <a:ext cx="2963569" cy="383692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EA23AE0-C6F2-689C-3C1A-93D04E960FD3}"/>
              </a:ext>
            </a:extLst>
          </p:cNvPr>
          <p:cNvSpPr txBox="1"/>
          <p:nvPr/>
        </p:nvSpPr>
        <p:spPr>
          <a:xfrm>
            <a:off x="9282052" y="5229356"/>
            <a:ext cx="203132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600" dirty="0">
                <a:latin typeface="+mn-ea"/>
              </a:rPr>
              <a:t>北京病院</a:t>
            </a:r>
            <a:endParaRPr kumimoji="1" lang="en-US" altLang="ja-JP" sz="3600" dirty="0">
              <a:latin typeface="+mn-ea"/>
            </a:endParaRPr>
          </a:p>
          <a:p>
            <a:pPr algn="ctr"/>
            <a:endParaRPr kumimoji="1" lang="en-US" altLang="ja-JP" dirty="0">
              <a:latin typeface="+mn-ea"/>
            </a:endParaRPr>
          </a:p>
          <a:p>
            <a:pPr algn="ctr"/>
            <a:r>
              <a:rPr lang="ja-JP" altLang="en-US" sz="3600" dirty="0">
                <a:latin typeface="+mn-ea"/>
              </a:rPr>
              <a:t>医者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1D585E0-2F2C-9D61-AA1F-ACF1D3EA8A6C}"/>
              </a:ext>
            </a:extLst>
          </p:cNvPr>
          <p:cNvSpPr txBox="1"/>
          <p:nvPr/>
        </p:nvSpPr>
        <p:spPr>
          <a:xfrm>
            <a:off x="9282052" y="4968191"/>
            <a:ext cx="21736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latin typeface="+mn-ea"/>
              </a:rPr>
              <a:t>ぺきんびょういん</a:t>
            </a:r>
            <a:endParaRPr kumimoji="1" lang="ja-JP" altLang="en-US" sz="20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5DD6831-EE29-69D7-6959-24DCD1AFBDFD}"/>
              </a:ext>
            </a:extLst>
          </p:cNvPr>
          <p:cNvSpPr txBox="1"/>
          <p:nvPr/>
        </p:nvSpPr>
        <p:spPr>
          <a:xfrm>
            <a:off x="9896947" y="5767965"/>
            <a:ext cx="10441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latin typeface="+mn-ea"/>
              </a:rPr>
              <a:t>いしゃ</a:t>
            </a:r>
            <a:endParaRPr kumimoji="1" lang="ja-JP" altLang="en-US" sz="20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2B7F2D9-28B3-7B63-DAE4-B732D4709B5A}"/>
              </a:ext>
            </a:extLst>
          </p:cNvPr>
          <p:cNvSpPr txBox="1"/>
          <p:nvPr/>
        </p:nvSpPr>
        <p:spPr>
          <a:xfrm>
            <a:off x="4614351" y="1437133"/>
            <a:ext cx="602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ひと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6029CCA-A6A0-9B4B-9D71-54CBF74E6BEA}"/>
              </a:ext>
            </a:extLst>
          </p:cNvPr>
          <p:cNvSpPr txBox="1"/>
          <p:nvPr/>
        </p:nvSpPr>
        <p:spPr>
          <a:xfrm>
            <a:off x="3291770" y="3378030"/>
            <a:ext cx="2988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ワンさんです。   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E105ADF-7FB5-1A70-7F3F-A26B4222DB03}"/>
              </a:ext>
            </a:extLst>
          </p:cNvPr>
          <p:cNvSpPr txBox="1"/>
          <p:nvPr/>
        </p:nvSpPr>
        <p:spPr>
          <a:xfrm>
            <a:off x="3351784" y="4035325"/>
            <a:ext cx="1864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ぺきんびょういん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D6D0D79-15ED-2670-7BCA-BE0A5762C174}"/>
              </a:ext>
            </a:extLst>
          </p:cNvPr>
          <p:cNvSpPr txBox="1"/>
          <p:nvPr/>
        </p:nvSpPr>
        <p:spPr>
          <a:xfrm>
            <a:off x="5958992" y="4080677"/>
            <a:ext cx="801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いしゃ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5" name="吹き出し: 角を丸めた四角形 14">
            <a:extLst>
              <a:ext uri="{FF2B5EF4-FFF2-40B4-BE49-F238E27FC236}">
                <a16:creationId xmlns:a16="http://schemas.microsoft.com/office/drawing/2014/main" id="{BCF98057-8994-3D39-E60F-47BF284F61F4}"/>
              </a:ext>
            </a:extLst>
          </p:cNvPr>
          <p:cNvSpPr/>
          <p:nvPr/>
        </p:nvSpPr>
        <p:spPr>
          <a:xfrm>
            <a:off x="3912623" y="1387674"/>
            <a:ext cx="4044611" cy="912887"/>
          </a:xfrm>
          <a:prstGeom prst="wedgeRoundRectCallout">
            <a:avLst>
              <a:gd name="adj1" fmla="val -72362"/>
              <a:gd name="adj2" fmla="val 2906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ja-JP" altLang="en-US" sz="3200" dirty="0">
                <a:solidFill>
                  <a:schemeClr val="tx1"/>
                </a:solidFill>
                <a:latin typeface="+mn-ea"/>
              </a:rPr>
              <a:t>あの人は　だれですか</a:t>
            </a:r>
            <a:r>
              <a:rPr lang="ja-JP" altLang="en-US" sz="3200" dirty="0">
                <a:solidFill>
                  <a:schemeClr val="tx1"/>
                </a:solidFill>
                <a:latin typeface="+mn-ea"/>
              </a:rPr>
              <a:t>。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16" name="吹き出し: 角を丸めた四角形 15">
            <a:extLst>
              <a:ext uri="{FF2B5EF4-FFF2-40B4-BE49-F238E27FC236}">
                <a16:creationId xmlns:a16="http://schemas.microsoft.com/office/drawing/2014/main" id="{3394EDCA-40EA-5E9E-4105-A7D39155CEE4}"/>
              </a:ext>
            </a:extLst>
          </p:cNvPr>
          <p:cNvSpPr/>
          <p:nvPr/>
        </p:nvSpPr>
        <p:spPr>
          <a:xfrm>
            <a:off x="3150616" y="3282092"/>
            <a:ext cx="4846761" cy="1684952"/>
          </a:xfrm>
          <a:prstGeom prst="wedgeRoundRectCallout">
            <a:avLst>
              <a:gd name="adj1" fmla="val -86117"/>
              <a:gd name="adj2" fmla="val -4647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9429316-C52C-C6AE-D7B8-BF646C6BDFAF}"/>
              </a:ext>
            </a:extLst>
          </p:cNvPr>
          <p:cNvSpPr txBox="1"/>
          <p:nvPr/>
        </p:nvSpPr>
        <p:spPr>
          <a:xfrm>
            <a:off x="3237672" y="4311076"/>
            <a:ext cx="4817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北京病院 </a:t>
            </a:r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の </a:t>
            </a:r>
            <a:r>
              <a:rPr kumimoji="1" lang="ja-JP" altLang="en-US" sz="3600" dirty="0">
                <a:latin typeface="+mn-ea"/>
              </a:rPr>
              <a:t>医者です。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FA2533E-068E-0ED1-7B12-FD070AC23DA5}"/>
              </a:ext>
            </a:extLst>
          </p:cNvPr>
          <p:cNvSpPr txBox="1"/>
          <p:nvPr/>
        </p:nvSpPr>
        <p:spPr>
          <a:xfrm>
            <a:off x="2214152" y="10868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911ED0C-8901-30B9-B989-10B0AD080294}"/>
              </a:ext>
            </a:extLst>
          </p:cNvPr>
          <p:cNvSpPr txBox="1"/>
          <p:nvPr/>
        </p:nvSpPr>
        <p:spPr>
          <a:xfrm rot="20266529">
            <a:off x="1713012" y="26235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C51969B-27ED-64A0-44F2-DFBC18E7F310}"/>
              </a:ext>
            </a:extLst>
          </p:cNvPr>
          <p:cNvSpPr txBox="1"/>
          <p:nvPr/>
        </p:nvSpPr>
        <p:spPr>
          <a:xfrm rot="1326760">
            <a:off x="2702402" y="19229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latin typeface="Meiryo UI" panose="020B0604030504040204" pitchFamily="50" charset="-128"/>
                <a:ea typeface="Meiryo UI" panose="020B0604030504040204" pitchFamily="50" charset="-128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77670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>
            <a:extLst>
              <a:ext uri="{FF2B5EF4-FFF2-40B4-BE49-F238E27FC236}">
                <a16:creationId xmlns:a16="http://schemas.microsoft.com/office/drawing/2014/main" id="{934037E1-F831-3D74-4E99-E1025BC1D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120" y="220380"/>
            <a:ext cx="2385165" cy="2922996"/>
          </a:xfrm>
          <a:prstGeom prst="rect">
            <a:avLst/>
          </a:prstGeom>
        </p:spPr>
      </p:pic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17355072-2D11-84D6-D72E-27980FBA9DFC}"/>
              </a:ext>
            </a:extLst>
          </p:cNvPr>
          <p:cNvSpPr/>
          <p:nvPr/>
        </p:nvSpPr>
        <p:spPr>
          <a:xfrm>
            <a:off x="6265992" y="77947"/>
            <a:ext cx="5784494" cy="313508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1255ECF-FE72-39C2-5D2D-80FBC0C1DDFC}"/>
              </a:ext>
            </a:extLst>
          </p:cNvPr>
          <p:cNvSpPr txBox="1"/>
          <p:nvPr/>
        </p:nvSpPr>
        <p:spPr>
          <a:xfrm>
            <a:off x="9533012" y="2085074"/>
            <a:ext cx="1571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先生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4273810-9AEB-4907-3E45-4C6BBBCC3A3D}"/>
              </a:ext>
            </a:extLst>
          </p:cNvPr>
          <p:cNvSpPr txBox="1"/>
          <p:nvPr/>
        </p:nvSpPr>
        <p:spPr>
          <a:xfrm>
            <a:off x="9592967" y="1865906"/>
            <a:ext cx="14512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せん　　せい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FF8B816-9E59-5597-E6CB-3918059A765A}"/>
              </a:ext>
            </a:extLst>
          </p:cNvPr>
          <p:cNvSpPr txBox="1"/>
          <p:nvPr/>
        </p:nvSpPr>
        <p:spPr>
          <a:xfrm>
            <a:off x="7161064" y="151480"/>
            <a:ext cx="16328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あや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439683A6-0D43-37E9-19EA-5FE75A5796AE}"/>
              </a:ext>
            </a:extLst>
          </p:cNvPr>
          <p:cNvSpPr/>
          <p:nvPr/>
        </p:nvSpPr>
        <p:spPr>
          <a:xfrm>
            <a:off x="6265992" y="3604542"/>
            <a:ext cx="5784494" cy="313508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641EAEA-E717-877A-BBC5-F677777F4BC8}"/>
              </a:ext>
            </a:extLst>
          </p:cNvPr>
          <p:cNvSpPr txBox="1"/>
          <p:nvPr/>
        </p:nvSpPr>
        <p:spPr>
          <a:xfrm>
            <a:off x="8632804" y="1143268"/>
            <a:ext cx="3417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>
                <a:latin typeface="+mn-ea"/>
              </a:rPr>
              <a:t>ふじ日本</a:t>
            </a:r>
            <a:r>
              <a:rPr lang="ja-JP" altLang="en-US" sz="3600" dirty="0">
                <a:latin typeface="+mn-ea"/>
              </a:rPr>
              <a:t>語学校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B3FCC3D-520A-9B95-5925-F191CDA6AC1C}"/>
              </a:ext>
            </a:extLst>
          </p:cNvPr>
          <p:cNvSpPr txBox="1"/>
          <p:nvPr/>
        </p:nvSpPr>
        <p:spPr>
          <a:xfrm>
            <a:off x="9533762" y="868443"/>
            <a:ext cx="20293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にほんごがっこう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F20C48D-C0C5-75CD-E552-5ADABC7E824A}"/>
              </a:ext>
            </a:extLst>
          </p:cNvPr>
          <p:cNvSpPr txBox="1"/>
          <p:nvPr/>
        </p:nvSpPr>
        <p:spPr>
          <a:xfrm>
            <a:off x="6898354" y="3619970"/>
            <a:ext cx="18955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さとう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A4EE71A-0BDC-9846-1E6E-DA81C8AB31C2}"/>
              </a:ext>
            </a:extLst>
          </p:cNvPr>
          <p:cNvSpPr txBox="1"/>
          <p:nvPr/>
        </p:nvSpPr>
        <p:spPr>
          <a:xfrm>
            <a:off x="9687525" y="5642059"/>
            <a:ext cx="20605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社員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EE0F1AF-2EF8-61A5-A8C4-17F8695063F2}"/>
              </a:ext>
            </a:extLst>
          </p:cNvPr>
          <p:cNvSpPr txBox="1"/>
          <p:nvPr/>
        </p:nvSpPr>
        <p:spPr>
          <a:xfrm>
            <a:off x="9816086" y="5399979"/>
            <a:ext cx="128805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kumimoji="1" lang="ja-JP" altLang="en-US" sz="1600" dirty="0">
                <a:latin typeface="+mn-ea"/>
              </a:rPr>
              <a:t>しゃ　  いん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FD184F2-78E1-E0A0-0540-F03064AE4BAB}"/>
              </a:ext>
            </a:extLst>
          </p:cNvPr>
          <p:cNvSpPr txBox="1"/>
          <p:nvPr/>
        </p:nvSpPr>
        <p:spPr>
          <a:xfrm>
            <a:off x="8963026" y="4373227"/>
            <a:ext cx="3034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TOYOTA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3" name="吹き出し: 角を丸めた四角形 12">
            <a:extLst>
              <a:ext uri="{FF2B5EF4-FFF2-40B4-BE49-F238E27FC236}">
                <a16:creationId xmlns:a16="http://schemas.microsoft.com/office/drawing/2014/main" id="{6A1DCD2B-B6D0-F75B-16D0-CD198B5467A0}"/>
              </a:ext>
            </a:extLst>
          </p:cNvPr>
          <p:cNvSpPr/>
          <p:nvPr/>
        </p:nvSpPr>
        <p:spPr>
          <a:xfrm>
            <a:off x="2178292" y="555390"/>
            <a:ext cx="3917708" cy="1110343"/>
          </a:xfrm>
          <a:prstGeom prst="wedgeRoundRectCallout">
            <a:avLst>
              <a:gd name="adj1" fmla="val -68105"/>
              <a:gd name="adj2" fmla="val 56944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F8C0773-1542-B520-4BF6-5D5D5B3D2A6C}"/>
              </a:ext>
            </a:extLst>
          </p:cNvPr>
          <p:cNvSpPr txBox="1"/>
          <p:nvPr/>
        </p:nvSpPr>
        <p:spPr>
          <a:xfrm>
            <a:off x="2173205" y="840948"/>
            <a:ext cx="40927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あの人は 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だれ</a:t>
            </a:r>
            <a:r>
              <a:rPr kumimoji="1" lang="ja-JP" altLang="en-US" sz="3200" dirty="0">
                <a:latin typeface="+mn-ea"/>
              </a:rPr>
              <a:t>ですか。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D22E647-DD16-E74C-170C-CD7FCAFDAC00}"/>
              </a:ext>
            </a:extLst>
          </p:cNvPr>
          <p:cNvSpPr txBox="1"/>
          <p:nvPr/>
        </p:nvSpPr>
        <p:spPr>
          <a:xfrm>
            <a:off x="2894596" y="587742"/>
            <a:ext cx="1023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ひと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D2A4022D-36D9-10CD-2A06-4089BDF3C796}"/>
              </a:ext>
            </a:extLst>
          </p:cNvPr>
          <p:cNvSpPr/>
          <p:nvPr/>
        </p:nvSpPr>
        <p:spPr>
          <a:xfrm>
            <a:off x="141515" y="3619970"/>
            <a:ext cx="5784494" cy="313508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6DB48DE-8588-F3F8-873D-9397EAFA3BC5}"/>
              </a:ext>
            </a:extLst>
          </p:cNvPr>
          <p:cNvSpPr txBox="1"/>
          <p:nvPr/>
        </p:nvSpPr>
        <p:spPr>
          <a:xfrm>
            <a:off x="510544" y="3563993"/>
            <a:ext cx="22688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いのうえ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77AE298-3AC2-BB9A-B2A9-AC4FC5FB58A0}"/>
              </a:ext>
            </a:extLst>
          </p:cNvPr>
          <p:cNvSpPr txBox="1"/>
          <p:nvPr/>
        </p:nvSpPr>
        <p:spPr>
          <a:xfrm>
            <a:off x="3561437" y="5642059"/>
            <a:ext cx="20605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社員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59C4A23-5A2B-048E-D05A-8582E47BB3BE}"/>
              </a:ext>
            </a:extLst>
          </p:cNvPr>
          <p:cNvSpPr txBox="1"/>
          <p:nvPr/>
        </p:nvSpPr>
        <p:spPr>
          <a:xfrm>
            <a:off x="3691609" y="5415407"/>
            <a:ext cx="128805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kumimoji="1" lang="ja-JP" altLang="en-US" sz="1600" dirty="0">
                <a:latin typeface="+mn-ea"/>
              </a:rPr>
              <a:t>しゃ　  いん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08F55A1-6593-E575-F2DF-3EC8C7194515}"/>
              </a:ext>
            </a:extLst>
          </p:cNvPr>
          <p:cNvSpPr txBox="1"/>
          <p:nvPr/>
        </p:nvSpPr>
        <p:spPr>
          <a:xfrm>
            <a:off x="2682905" y="4510502"/>
            <a:ext cx="3109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YAMAHA</a:t>
            </a:r>
            <a:endParaRPr kumimoji="1" lang="ja-JP" altLang="en-US" sz="4800" dirty="0">
              <a:latin typeface="+mn-ea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4CDDE8CC-3AA8-3902-F96D-FEB98E4239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05"/>
          <a:stretch/>
        </p:blipFill>
        <p:spPr>
          <a:xfrm>
            <a:off x="488648" y="4104139"/>
            <a:ext cx="2005656" cy="2533481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D3FEA540-D122-BC18-5FB6-E6E80EE75D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56"/>
          <a:stretch/>
        </p:blipFill>
        <p:spPr>
          <a:xfrm>
            <a:off x="6867431" y="4093212"/>
            <a:ext cx="1743806" cy="2644389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5B6D72F2-30CB-A1A8-3EB1-8CAD967DD62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2"/>
          <a:stretch/>
        </p:blipFill>
        <p:spPr>
          <a:xfrm>
            <a:off x="6603413" y="957074"/>
            <a:ext cx="2029391" cy="231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68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  <p:bldP spid="4" grpId="0"/>
      <p:bldP spid="4" grpId="1"/>
      <p:bldP spid="5" grpId="0"/>
      <p:bldP spid="5" grpId="1"/>
      <p:bldP spid="6" grpId="0" animBg="1"/>
      <p:bldP spid="6" grpId="1" animBg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 animBg="1"/>
      <p:bldP spid="14" grpId="0"/>
      <p:bldP spid="15" grpId="0"/>
      <p:bldP spid="17" grpId="0" animBg="1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05D46AFE-F469-5F2D-0BC0-7306D3FD70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876" b="2477"/>
          <a:stretch/>
        </p:blipFill>
        <p:spPr>
          <a:xfrm>
            <a:off x="2238709" y="2682263"/>
            <a:ext cx="3452738" cy="350176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CA026BA-B944-5B39-B1CE-929360F78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1708" y="1904260"/>
            <a:ext cx="1926503" cy="4279763"/>
          </a:xfrm>
          <a:prstGeom prst="rect">
            <a:avLst/>
          </a:prstGeom>
        </p:spPr>
      </p:pic>
      <p:sp>
        <p:nvSpPr>
          <p:cNvPr id="14" name="矢印: 右 13">
            <a:extLst>
              <a:ext uri="{FF2B5EF4-FFF2-40B4-BE49-F238E27FC236}">
                <a16:creationId xmlns:a16="http://schemas.microsoft.com/office/drawing/2014/main" id="{65E6226D-F509-E303-B709-358E7B388CC5}"/>
              </a:ext>
            </a:extLst>
          </p:cNvPr>
          <p:cNvSpPr/>
          <p:nvPr/>
        </p:nvSpPr>
        <p:spPr>
          <a:xfrm rot="20096274">
            <a:off x="5425616" y="3136887"/>
            <a:ext cx="4937760" cy="299258"/>
          </a:xfrm>
          <a:prstGeom prst="rightArrow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D0B2A83-D431-ABD6-00F4-49CBFDEFA93B}"/>
              </a:ext>
            </a:extLst>
          </p:cNvPr>
          <p:cNvSpPr txBox="1"/>
          <p:nvPr/>
        </p:nvSpPr>
        <p:spPr>
          <a:xfrm>
            <a:off x="2639231" y="859850"/>
            <a:ext cx="35878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7200" dirty="0">
                <a:latin typeface="+mn-ea"/>
              </a:rPr>
              <a:t>あのひと</a:t>
            </a:r>
            <a:endParaRPr kumimoji="1" lang="ja-JP" altLang="en-US" sz="7200" dirty="0">
              <a:latin typeface="+mn-ea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77D1BB34-7A2E-126E-B6AB-20636E14D8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783" y="293716"/>
            <a:ext cx="1507517" cy="2576953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9BEA145-46B5-D279-88A1-38CA10BD5B52}"/>
              </a:ext>
            </a:extLst>
          </p:cNvPr>
          <p:cNvSpPr txBox="1"/>
          <p:nvPr/>
        </p:nvSpPr>
        <p:spPr>
          <a:xfrm>
            <a:off x="3725266" y="1920490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0" i="0" dirty="0">
                <a:solidFill>
                  <a:srgbClr val="374151"/>
                </a:solidFill>
                <a:effectLst/>
                <a:cs typeface="Arial" panose="020B0604020202020204" pitchFamily="34" charset="0"/>
              </a:rPr>
              <a:t>That person</a:t>
            </a:r>
            <a:endParaRPr kumimoji="1" lang="ja-JP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655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05D46AFE-F469-5F2D-0BC0-7306D3FD70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876" b="2477"/>
          <a:stretch/>
        </p:blipFill>
        <p:spPr>
          <a:xfrm>
            <a:off x="2238709" y="2682263"/>
            <a:ext cx="3452738" cy="350176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1CA026BA-B944-5B39-B1CE-929360F78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21708" y="1904260"/>
            <a:ext cx="1926503" cy="4279763"/>
          </a:xfrm>
          <a:prstGeom prst="rect">
            <a:avLst/>
          </a:prstGeom>
        </p:spPr>
      </p:pic>
      <p:sp>
        <p:nvSpPr>
          <p:cNvPr id="14" name="矢印: 右 13">
            <a:extLst>
              <a:ext uri="{FF2B5EF4-FFF2-40B4-BE49-F238E27FC236}">
                <a16:creationId xmlns:a16="http://schemas.microsoft.com/office/drawing/2014/main" id="{65E6226D-F509-E303-B709-358E7B388CC5}"/>
              </a:ext>
            </a:extLst>
          </p:cNvPr>
          <p:cNvSpPr/>
          <p:nvPr/>
        </p:nvSpPr>
        <p:spPr>
          <a:xfrm rot="20096274">
            <a:off x="5425616" y="3136887"/>
            <a:ext cx="4937760" cy="299258"/>
          </a:xfrm>
          <a:prstGeom prst="rightArrow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D0B2A83-D431-ABD6-00F4-49CBFDEFA93B}"/>
              </a:ext>
            </a:extLst>
          </p:cNvPr>
          <p:cNvSpPr txBox="1"/>
          <p:nvPr/>
        </p:nvSpPr>
        <p:spPr>
          <a:xfrm>
            <a:off x="2589306" y="715118"/>
            <a:ext cx="38298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7200" dirty="0">
                <a:latin typeface="+mj-ea"/>
                <a:ea typeface="+mj-ea"/>
              </a:rPr>
              <a:t>あのかた</a:t>
            </a:r>
            <a:endParaRPr kumimoji="1" lang="ja-JP" altLang="en-US" sz="7200" dirty="0">
              <a:latin typeface="+mj-ea"/>
              <a:ea typeface="+mj-ea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77D1BB34-7A2E-126E-B6AB-20636E14D8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6783" y="293716"/>
            <a:ext cx="1507517" cy="2576953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9B73B93-F8B4-31C6-D526-DECF86DC2290}"/>
              </a:ext>
            </a:extLst>
          </p:cNvPr>
          <p:cNvSpPr txBox="1"/>
          <p:nvPr/>
        </p:nvSpPr>
        <p:spPr>
          <a:xfrm>
            <a:off x="3278994" y="2079287"/>
            <a:ext cx="24505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000000"/>
                </a:solidFill>
                <a:effectLst/>
              </a:rPr>
              <a:t>(polite language</a:t>
            </a:r>
            <a:r>
              <a:rPr lang="en-US" altLang="ja-JP" dirty="0">
                <a:solidFill>
                  <a:srgbClr val="000000"/>
                </a:solidFill>
              </a:rPr>
              <a:t>)</a:t>
            </a:r>
            <a:endParaRPr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CFF4DED-4859-F572-2911-4FFED65080AB}"/>
              </a:ext>
            </a:extLst>
          </p:cNvPr>
          <p:cNvSpPr txBox="1"/>
          <p:nvPr/>
        </p:nvSpPr>
        <p:spPr>
          <a:xfrm>
            <a:off x="3573460" y="1744857"/>
            <a:ext cx="1726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0" i="0" dirty="0">
                <a:solidFill>
                  <a:srgbClr val="374151"/>
                </a:solidFill>
                <a:effectLst/>
                <a:cs typeface="Arial" panose="020B0604020202020204" pitchFamily="34" charset="0"/>
              </a:rPr>
              <a:t>That person</a:t>
            </a:r>
            <a:endParaRPr kumimoji="1" lang="ja-JP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436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201</Words>
  <Application>Microsoft Office PowerPoint</Application>
  <PresentationFormat>ワイド画面</PresentationFormat>
  <Paragraphs>79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7" baseType="lpstr">
      <vt:lpstr>BIZ UDPゴシック</vt:lpstr>
      <vt:lpstr>Meiryo UI</vt:lpstr>
      <vt:lpstr>UD デジタル 教科書体 N-B</vt:lpstr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5</cp:revision>
  <dcterms:created xsi:type="dcterms:W3CDTF">2024-05-05T08:55:25Z</dcterms:created>
  <dcterms:modified xsi:type="dcterms:W3CDTF">2024-12-26T10:04:19Z</dcterms:modified>
</cp:coreProperties>
</file>