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0" r:id="rId2"/>
    <p:sldId id="259" r:id="rId3"/>
    <p:sldId id="387" r:id="rId4"/>
    <p:sldId id="391" r:id="rId5"/>
    <p:sldId id="258" r:id="rId6"/>
    <p:sldId id="388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C3AE"/>
    <a:srgbClr val="D3C4B0"/>
    <a:srgbClr val="D2C4AF"/>
    <a:srgbClr val="D0C2AD"/>
    <a:srgbClr val="CFC0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36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CDC931-DCEE-42A4-BDF0-E326451164B0}" type="datetimeFigureOut">
              <a:rPr kumimoji="1" lang="ja-JP" altLang="en-US" smtClean="0"/>
              <a:t>2025/7/29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5949F4-3161-4A0D-9018-0E44C61C9D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24821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I do as the teacher says.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1A3E66-D42F-46C8-8A49-6C57F7D1F7B5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003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ja-JP" altLang="en-US" b="0" i="0" dirty="0">
                <a:solidFill>
                  <a:srgbClr val="111111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どうやって料理を作りますか？</a:t>
            </a:r>
          </a:p>
          <a:p>
            <a:pPr algn="l"/>
            <a:r>
              <a:rPr lang="ja-JP" altLang="en-US" b="0" i="0" dirty="0">
                <a:solidFill>
                  <a:srgbClr val="111111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　母に教えてもらいました。同じ作り方で作ります。</a:t>
            </a:r>
          </a:p>
          <a:p>
            <a:pPr algn="l"/>
            <a:r>
              <a:rPr lang="ja-JP" altLang="en-US" b="0" i="0" dirty="0">
                <a:solidFill>
                  <a:srgbClr val="111111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　母に教えてもらったとおりに、作ります。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1A3E66-D42F-46C8-8A49-6C57F7D1F7B5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1746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ja-JP" altLang="en-US" b="0" i="0" dirty="0">
                <a:solidFill>
                  <a:srgbClr val="111111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どうやって料理を作りますか？</a:t>
            </a:r>
          </a:p>
          <a:p>
            <a:pPr algn="l"/>
            <a:r>
              <a:rPr lang="ja-JP" altLang="en-US" b="0" i="0" dirty="0">
                <a:solidFill>
                  <a:srgbClr val="111111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　母に教えてもらいました。同じ作り方で作ります。</a:t>
            </a:r>
          </a:p>
          <a:p>
            <a:pPr algn="l"/>
            <a:r>
              <a:rPr lang="ja-JP" altLang="en-US" b="0" i="0" dirty="0">
                <a:solidFill>
                  <a:srgbClr val="111111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　母に教えてもらったとおりに、作ります。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1A3E66-D42F-46C8-8A49-6C57F7D1F7B5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12966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びようしつでどんなオーダーをしますか。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1A3E66-D42F-46C8-8A49-6C57F7D1F7B5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8266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17B596CE-4C4B-5B6A-6FE6-A1A62E6739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dirty="0"/>
              <a:t>©</a:t>
            </a:r>
            <a:r>
              <a:rPr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6466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8E844801-17DD-C9EC-C821-0F0C778FD570}"/>
              </a:ext>
            </a:extLst>
          </p:cNvPr>
          <p:cNvSpPr txBox="1"/>
          <p:nvPr/>
        </p:nvSpPr>
        <p:spPr>
          <a:xfrm>
            <a:off x="5200028" y="1452622"/>
            <a:ext cx="2717411" cy="76944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こんにちは</a:t>
            </a:r>
          </a:p>
        </p:txBody>
      </p:sp>
      <p:pic>
        <p:nvPicPr>
          <p:cNvPr id="1028" name="Picture 4" descr="先生のイラスト（女性）">
            <a:extLst>
              <a:ext uri="{FF2B5EF4-FFF2-40B4-BE49-F238E27FC236}">
                <a16:creationId xmlns:a16="http://schemas.microsoft.com/office/drawing/2014/main" id="{939DEC0F-5A4C-076A-62C2-40004CF8E0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8308" y="447675"/>
            <a:ext cx="3921443" cy="511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19E01E6F-11F1-6EE9-550E-2C851B23FF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345233" y="1788030"/>
            <a:ext cx="3637538" cy="3637538"/>
          </a:xfrm>
          <a:prstGeom prst="rect">
            <a:avLst/>
          </a:prstGeom>
        </p:spPr>
      </p:pic>
      <p:sp>
        <p:nvSpPr>
          <p:cNvPr id="5" name="吹き出し: 角を丸めた四角形 4">
            <a:extLst>
              <a:ext uri="{FF2B5EF4-FFF2-40B4-BE49-F238E27FC236}">
                <a16:creationId xmlns:a16="http://schemas.microsoft.com/office/drawing/2014/main" id="{71D4A04E-F396-AA82-2EFA-19578BDAF25D}"/>
              </a:ext>
            </a:extLst>
          </p:cNvPr>
          <p:cNvSpPr/>
          <p:nvPr/>
        </p:nvSpPr>
        <p:spPr>
          <a:xfrm>
            <a:off x="4847887" y="1295400"/>
            <a:ext cx="3425256" cy="978917"/>
          </a:xfrm>
          <a:prstGeom prst="wedgeRoundRectCallout">
            <a:avLst>
              <a:gd name="adj1" fmla="val 82210"/>
              <a:gd name="adj2" fmla="val 15716"/>
              <a:gd name="adj3" fmla="val 16667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900EEDC-5D69-FEA4-E4BF-E8F9AE5A8B59}"/>
              </a:ext>
            </a:extLst>
          </p:cNvPr>
          <p:cNvSpPr txBox="1"/>
          <p:nvPr/>
        </p:nvSpPr>
        <p:spPr>
          <a:xfrm>
            <a:off x="4545867" y="3307639"/>
            <a:ext cx="2717411" cy="76944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こんにちは</a:t>
            </a:r>
          </a:p>
        </p:txBody>
      </p:sp>
      <p:sp>
        <p:nvSpPr>
          <p:cNvPr id="9" name="吹き出し: 角を丸めた四角形 8">
            <a:extLst>
              <a:ext uri="{FF2B5EF4-FFF2-40B4-BE49-F238E27FC236}">
                <a16:creationId xmlns:a16="http://schemas.microsoft.com/office/drawing/2014/main" id="{79BEE2A6-3F50-DC77-0134-6928D517066F}"/>
              </a:ext>
            </a:extLst>
          </p:cNvPr>
          <p:cNvSpPr/>
          <p:nvPr/>
        </p:nvSpPr>
        <p:spPr>
          <a:xfrm>
            <a:off x="4279901" y="3222078"/>
            <a:ext cx="3322682" cy="940565"/>
          </a:xfrm>
          <a:prstGeom prst="wedgeRoundRectCallout">
            <a:avLst>
              <a:gd name="adj1" fmla="val -69154"/>
              <a:gd name="adj2" fmla="val 256"/>
              <a:gd name="adj3" fmla="val 16667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69D7DE5-D1FD-4F44-DE98-189C8A8B02E0}"/>
              </a:ext>
            </a:extLst>
          </p:cNvPr>
          <p:cNvSpPr txBox="1"/>
          <p:nvPr/>
        </p:nvSpPr>
        <p:spPr>
          <a:xfrm>
            <a:off x="1433659" y="5659368"/>
            <a:ext cx="92624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せんせいが　いっ</a:t>
            </a:r>
            <a:r>
              <a:rPr kumimoji="1" lang="ja-JP" altLang="en-US" sz="4000" dirty="0">
                <a:solidFill>
                  <a:schemeClr val="accent1"/>
                </a:solidFill>
                <a:latin typeface="+mn-ea"/>
              </a:rPr>
              <a:t>た</a:t>
            </a:r>
            <a:r>
              <a:rPr kumimoji="1" lang="ja-JP" altLang="en-US" sz="4000" dirty="0">
                <a:latin typeface="+mn-ea"/>
              </a:rPr>
              <a:t>　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とおりに</a:t>
            </a:r>
            <a:r>
              <a:rPr kumimoji="1" lang="ja-JP" altLang="en-US" sz="4000" dirty="0">
                <a:latin typeface="+mn-ea"/>
              </a:rPr>
              <a:t>　いいました。</a:t>
            </a:r>
          </a:p>
        </p:txBody>
      </p:sp>
    </p:spTree>
    <p:extLst>
      <p:ext uri="{BB962C8B-B14F-4D97-AF65-F5344CB8AC3E}">
        <p14:creationId xmlns:p14="http://schemas.microsoft.com/office/powerpoint/2010/main" val="1560141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814F858A-37B8-B07C-B755-68338252ADE8}"/>
              </a:ext>
            </a:extLst>
          </p:cNvPr>
          <p:cNvSpPr txBox="1"/>
          <p:nvPr/>
        </p:nvSpPr>
        <p:spPr>
          <a:xfrm>
            <a:off x="1440490" y="5600700"/>
            <a:ext cx="99405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ははに　おしえてもらっ</a:t>
            </a:r>
            <a:r>
              <a:rPr kumimoji="1" lang="ja-JP" altLang="en-US" sz="4000" dirty="0">
                <a:solidFill>
                  <a:schemeClr val="accent1"/>
                </a:solidFill>
                <a:latin typeface="+mn-ea"/>
              </a:rPr>
              <a:t>た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とおりに</a:t>
            </a:r>
            <a:r>
              <a:rPr kumimoji="1" lang="ja-JP" altLang="en-US" sz="4000" dirty="0">
                <a:latin typeface="+mn-ea"/>
              </a:rPr>
              <a:t>　つくります。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27949D75-9DA3-FD2C-8CF2-5EDD50C296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1162" y="406400"/>
            <a:ext cx="4046538" cy="4949894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32F3AF7F-454D-73C5-80BC-6EA9B45A98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4375" y="406400"/>
            <a:ext cx="3676650" cy="3810000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234A1752-7F7C-EB79-3E1D-798E015CED69}"/>
              </a:ext>
            </a:extLst>
          </p:cNvPr>
          <p:cNvSpPr txBox="1"/>
          <p:nvPr/>
        </p:nvSpPr>
        <p:spPr>
          <a:xfrm>
            <a:off x="6023475" y="4132620"/>
            <a:ext cx="53575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>
                <a:latin typeface="+mn-ea"/>
              </a:rPr>
              <a:t>ははに　おしえてもらいました。</a:t>
            </a:r>
          </a:p>
        </p:txBody>
      </p:sp>
      <p:sp>
        <p:nvSpPr>
          <p:cNvPr id="2" name="思考の吹き出し: 雲形 1">
            <a:extLst>
              <a:ext uri="{FF2B5EF4-FFF2-40B4-BE49-F238E27FC236}">
                <a16:creationId xmlns:a16="http://schemas.microsoft.com/office/drawing/2014/main" id="{AD55AC21-3F8B-E309-1966-7DCC88DCEAF0}"/>
              </a:ext>
            </a:extLst>
          </p:cNvPr>
          <p:cNvSpPr/>
          <p:nvPr/>
        </p:nvSpPr>
        <p:spPr>
          <a:xfrm>
            <a:off x="5636871" y="406400"/>
            <a:ext cx="6447099" cy="4813782"/>
          </a:xfrm>
          <a:prstGeom prst="cloudCallout">
            <a:avLst>
              <a:gd name="adj1" fmla="val -59433"/>
              <a:gd name="adj2" fmla="val -29592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073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四角形: 対角を丸める 9">
            <a:extLst>
              <a:ext uri="{FF2B5EF4-FFF2-40B4-BE49-F238E27FC236}">
                <a16:creationId xmlns:a16="http://schemas.microsoft.com/office/drawing/2014/main" id="{1589322B-CC95-1C35-E46D-97CAEFCA4F0B}"/>
              </a:ext>
            </a:extLst>
          </p:cNvPr>
          <p:cNvSpPr/>
          <p:nvPr/>
        </p:nvSpPr>
        <p:spPr>
          <a:xfrm>
            <a:off x="1071154" y="415521"/>
            <a:ext cx="10049691" cy="2763108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9CAD5E2-F977-6C2C-DEDA-2A5E38EBF0B6}"/>
              </a:ext>
            </a:extLst>
          </p:cNvPr>
          <p:cNvSpPr txBox="1"/>
          <p:nvPr/>
        </p:nvSpPr>
        <p:spPr>
          <a:xfrm>
            <a:off x="754283" y="4275244"/>
            <a:ext cx="102274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ははに　おしえて</a:t>
            </a:r>
            <a:r>
              <a:rPr kumimoji="1" lang="ja-JP" altLang="en-US" sz="4000" dirty="0">
                <a:solidFill>
                  <a:schemeClr val="accent1"/>
                </a:solidFill>
                <a:latin typeface="+mn-ea"/>
              </a:rPr>
              <a:t>もらった</a:t>
            </a:r>
            <a:r>
              <a:rPr kumimoji="1" lang="ja-JP" altLang="en-US" sz="4000" dirty="0">
                <a:solidFill>
                  <a:schemeClr val="accent2"/>
                </a:solidFill>
                <a:latin typeface="+mn-ea"/>
              </a:rPr>
              <a:t>　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とおりに</a:t>
            </a:r>
            <a:r>
              <a:rPr kumimoji="1" lang="ja-JP" altLang="en-US" sz="4000" dirty="0">
                <a:latin typeface="+mn-ea"/>
              </a:rPr>
              <a:t>　つくります。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807DDB6-3236-4A1E-686C-64BCA9CF5D61}"/>
              </a:ext>
            </a:extLst>
          </p:cNvPr>
          <p:cNvSpPr txBox="1"/>
          <p:nvPr/>
        </p:nvSpPr>
        <p:spPr>
          <a:xfrm>
            <a:off x="4712826" y="1249326"/>
            <a:ext cx="21435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とおりに</a:t>
            </a:r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75A85864-A08F-FEF3-9941-57D53E5CB309}"/>
              </a:ext>
            </a:extLst>
          </p:cNvPr>
          <p:cNvCxnSpPr/>
          <p:nvPr/>
        </p:nvCxnSpPr>
        <p:spPr>
          <a:xfrm>
            <a:off x="1367743" y="1913629"/>
            <a:ext cx="334508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ADD6A525-ADB2-D178-0030-A589DDF648BD}"/>
              </a:ext>
            </a:extLst>
          </p:cNvPr>
          <p:cNvCxnSpPr>
            <a:cxnSpLocks/>
          </p:cNvCxnSpPr>
          <p:nvPr/>
        </p:nvCxnSpPr>
        <p:spPr>
          <a:xfrm>
            <a:off x="7180163" y="1873118"/>
            <a:ext cx="374826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144325C-1434-F6B0-8933-DC5F923CC2ED}"/>
              </a:ext>
            </a:extLst>
          </p:cNvPr>
          <p:cNvSpPr txBox="1"/>
          <p:nvPr/>
        </p:nvSpPr>
        <p:spPr>
          <a:xfrm>
            <a:off x="2685058" y="885162"/>
            <a:ext cx="710451" cy="92333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5400" dirty="0">
                <a:latin typeface="+mn-ea"/>
              </a:rPr>
              <a:t>A</a:t>
            </a:r>
            <a:endParaRPr kumimoji="1" lang="ja-JP" altLang="en-US" sz="5400" dirty="0">
              <a:latin typeface="+mn-ea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D42FD2B-20F6-458F-58F8-A33ECAD93DFE}"/>
              </a:ext>
            </a:extLst>
          </p:cNvPr>
          <p:cNvSpPr txBox="1"/>
          <p:nvPr/>
        </p:nvSpPr>
        <p:spPr>
          <a:xfrm>
            <a:off x="8699070" y="885162"/>
            <a:ext cx="718466" cy="92333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5400" dirty="0">
                <a:latin typeface="+mn-ea"/>
              </a:rPr>
              <a:t>B</a:t>
            </a:r>
            <a:endParaRPr kumimoji="1" lang="ja-JP" altLang="en-US" sz="5400" dirty="0">
              <a:latin typeface="+mn-ea"/>
            </a:endParaRPr>
          </a:p>
        </p:txBody>
      </p: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665D372B-B604-0402-0230-11BC33176D38}"/>
              </a:ext>
            </a:extLst>
          </p:cNvPr>
          <p:cNvCxnSpPr>
            <a:cxnSpLocks/>
          </p:cNvCxnSpPr>
          <p:nvPr/>
        </p:nvCxnSpPr>
        <p:spPr>
          <a:xfrm>
            <a:off x="694649" y="4935780"/>
            <a:ext cx="551138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50DB421C-18EF-9E2D-7CF8-8FC532ED3231}"/>
              </a:ext>
            </a:extLst>
          </p:cNvPr>
          <p:cNvCxnSpPr>
            <a:cxnSpLocks/>
          </p:cNvCxnSpPr>
          <p:nvPr/>
        </p:nvCxnSpPr>
        <p:spPr>
          <a:xfrm>
            <a:off x="8358413" y="4920628"/>
            <a:ext cx="230676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76EF7762-CFCF-991A-F5D2-8FF939D96FEB}"/>
              </a:ext>
            </a:extLst>
          </p:cNvPr>
          <p:cNvSpPr txBox="1"/>
          <p:nvPr/>
        </p:nvSpPr>
        <p:spPr>
          <a:xfrm>
            <a:off x="3395509" y="5030478"/>
            <a:ext cx="444352" cy="52322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2800" dirty="0">
                <a:latin typeface="+mn-ea"/>
              </a:rPr>
              <a:t>A</a:t>
            </a:r>
            <a:endParaRPr kumimoji="1" lang="ja-JP" altLang="en-US" sz="2800" dirty="0">
              <a:latin typeface="+mn-ea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E2C35FFB-218C-5910-1E29-73B1E23B9B87}"/>
              </a:ext>
            </a:extLst>
          </p:cNvPr>
          <p:cNvSpPr txBox="1"/>
          <p:nvPr/>
        </p:nvSpPr>
        <p:spPr>
          <a:xfrm>
            <a:off x="9285612" y="5030478"/>
            <a:ext cx="452368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2800" dirty="0">
                <a:latin typeface="+mn-ea"/>
              </a:rPr>
              <a:t>B</a:t>
            </a:r>
            <a:endParaRPr kumimoji="1" lang="ja-JP" altLang="en-US" sz="2800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17A17AD-D421-F042-5C3D-C24DF3EB2F63}"/>
              </a:ext>
            </a:extLst>
          </p:cNvPr>
          <p:cNvSpPr txBox="1"/>
          <p:nvPr/>
        </p:nvSpPr>
        <p:spPr>
          <a:xfrm>
            <a:off x="1871535" y="1993158"/>
            <a:ext cx="2337499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kumimoji="1" lang="ja-JP" altLang="en-US" sz="3200" dirty="0">
                <a:solidFill>
                  <a:schemeClr val="accent1"/>
                </a:solidFill>
                <a:latin typeface="+mn-ea"/>
              </a:rPr>
              <a:t>たけい</a:t>
            </a:r>
            <a:r>
              <a:rPr kumimoji="1" lang="ja-JP" altLang="en-US" sz="3200" dirty="0">
                <a:latin typeface="+mn-ea"/>
              </a:rPr>
              <a:t>どうし</a:t>
            </a:r>
          </a:p>
        </p:txBody>
      </p:sp>
    </p:spTree>
    <p:extLst>
      <p:ext uri="{BB962C8B-B14F-4D97-AF65-F5344CB8AC3E}">
        <p14:creationId xmlns:p14="http://schemas.microsoft.com/office/powerpoint/2010/main" val="8183728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814F858A-37B8-B07C-B755-68338252ADE8}"/>
              </a:ext>
            </a:extLst>
          </p:cNvPr>
          <p:cNvSpPr txBox="1"/>
          <p:nvPr/>
        </p:nvSpPr>
        <p:spPr>
          <a:xfrm>
            <a:off x="1090488" y="5527710"/>
            <a:ext cx="68339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レシピ</a:t>
            </a:r>
            <a:r>
              <a:rPr kumimoji="1" lang="ja-JP" altLang="en-US" sz="4000" dirty="0">
                <a:solidFill>
                  <a:schemeClr val="accent1"/>
                </a:solidFill>
                <a:latin typeface="+mn-ea"/>
              </a:rPr>
              <a:t>の</a:t>
            </a:r>
            <a:r>
              <a:rPr kumimoji="1" lang="ja-JP" altLang="en-US" sz="4000" dirty="0">
                <a:latin typeface="+mn-ea"/>
              </a:rPr>
              <a:t>　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とおりに</a:t>
            </a:r>
            <a:r>
              <a:rPr kumimoji="1" lang="ja-JP" altLang="en-US" sz="4000" dirty="0">
                <a:latin typeface="+mn-ea"/>
              </a:rPr>
              <a:t>　つくります。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27949D75-9DA3-FD2C-8CF2-5EDD50C296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1162" y="406400"/>
            <a:ext cx="4046538" cy="4949894"/>
          </a:xfrm>
          <a:prstGeom prst="rect">
            <a:avLst/>
          </a:prstGeom>
        </p:spPr>
      </p:pic>
      <p:sp>
        <p:nvSpPr>
          <p:cNvPr id="2" name="思考の吹き出し: 雲形 1">
            <a:extLst>
              <a:ext uri="{FF2B5EF4-FFF2-40B4-BE49-F238E27FC236}">
                <a16:creationId xmlns:a16="http://schemas.microsoft.com/office/drawing/2014/main" id="{AD55AC21-3F8B-E309-1966-7DCC88DCEAF0}"/>
              </a:ext>
            </a:extLst>
          </p:cNvPr>
          <p:cNvSpPr/>
          <p:nvPr/>
        </p:nvSpPr>
        <p:spPr>
          <a:xfrm>
            <a:off x="5636872" y="406400"/>
            <a:ext cx="5254906" cy="4813782"/>
          </a:xfrm>
          <a:prstGeom prst="cloudCallout">
            <a:avLst>
              <a:gd name="adj1" fmla="val -59433"/>
              <a:gd name="adj2" fmla="val -29592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06A242CC-FFEC-C72C-49EA-98B4D0F97B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1301" y="976347"/>
            <a:ext cx="34861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758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62D49D1E-33D7-9E33-F16F-BAA1807F55C3}"/>
              </a:ext>
            </a:extLst>
          </p:cNvPr>
          <p:cNvSpPr txBox="1"/>
          <p:nvPr/>
        </p:nvSpPr>
        <p:spPr>
          <a:xfrm>
            <a:off x="1756847" y="5725886"/>
            <a:ext cx="92704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この　しゃしんの　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とおりに</a:t>
            </a:r>
            <a:r>
              <a:rPr kumimoji="1" lang="ja-JP" altLang="en-US" sz="4000" dirty="0">
                <a:latin typeface="+mn-ea"/>
              </a:rPr>
              <a:t>　きってください。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7A4A202C-BE24-308A-75A7-85B3897E5B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2678" y="586700"/>
            <a:ext cx="3777886" cy="4782134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C5C4F610-3587-0092-7955-7DBE19D3C4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4185" y="1132114"/>
            <a:ext cx="3615799" cy="3013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36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四角形: 対角を丸める 3">
            <a:extLst>
              <a:ext uri="{FF2B5EF4-FFF2-40B4-BE49-F238E27FC236}">
                <a16:creationId xmlns:a16="http://schemas.microsoft.com/office/drawing/2014/main" id="{92D5E23D-A836-7135-9872-BB9A3CB72150}"/>
              </a:ext>
            </a:extLst>
          </p:cNvPr>
          <p:cNvSpPr/>
          <p:nvPr/>
        </p:nvSpPr>
        <p:spPr>
          <a:xfrm>
            <a:off x="1263570" y="415521"/>
            <a:ext cx="10049691" cy="2728269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807DDB6-3236-4A1E-686C-64BCA9CF5D61}"/>
              </a:ext>
            </a:extLst>
          </p:cNvPr>
          <p:cNvSpPr txBox="1"/>
          <p:nvPr/>
        </p:nvSpPr>
        <p:spPr>
          <a:xfrm>
            <a:off x="4712826" y="1249326"/>
            <a:ext cx="21435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とおりに</a:t>
            </a:r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75A85864-A08F-FEF3-9941-57D53E5CB309}"/>
              </a:ext>
            </a:extLst>
          </p:cNvPr>
          <p:cNvCxnSpPr/>
          <p:nvPr/>
        </p:nvCxnSpPr>
        <p:spPr>
          <a:xfrm>
            <a:off x="1367743" y="1913629"/>
            <a:ext cx="334508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ADD6A525-ADB2-D178-0030-A589DDF648BD}"/>
              </a:ext>
            </a:extLst>
          </p:cNvPr>
          <p:cNvCxnSpPr>
            <a:cxnSpLocks/>
          </p:cNvCxnSpPr>
          <p:nvPr/>
        </p:nvCxnSpPr>
        <p:spPr>
          <a:xfrm>
            <a:off x="7180163" y="1873118"/>
            <a:ext cx="374826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144325C-1434-F6B0-8933-DC5F923CC2ED}"/>
              </a:ext>
            </a:extLst>
          </p:cNvPr>
          <p:cNvSpPr txBox="1"/>
          <p:nvPr/>
        </p:nvSpPr>
        <p:spPr>
          <a:xfrm>
            <a:off x="2685058" y="885162"/>
            <a:ext cx="710451" cy="92333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5400" dirty="0">
                <a:latin typeface="+mn-ea"/>
              </a:rPr>
              <a:t>A</a:t>
            </a:r>
            <a:endParaRPr kumimoji="1" lang="ja-JP" altLang="en-US" sz="5400" dirty="0">
              <a:latin typeface="+mn-ea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D42FD2B-20F6-458F-58F8-A33ECAD93DFE}"/>
              </a:ext>
            </a:extLst>
          </p:cNvPr>
          <p:cNvSpPr txBox="1"/>
          <p:nvPr/>
        </p:nvSpPr>
        <p:spPr>
          <a:xfrm>
            <a:off x="8699070" y="885162"/>
            <a:ext cx="718466" cy="92333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5400" dirty="0">
                <a:latin typeface="+mn-ea"/>
              </a:rPr>
              <a:t>B</a:t>
            </a:r>
            <a:endParaRPr kumimoji="1" lang="ja-JP" altLang="en-US" sz="5400" dirty="0">
              <a:latin typeface="+mn-ea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20E49F85-6369-39AE-BDB7-0C64C91E7655}"/>
              </a:ext>
            </a:extLst>
          </p:cNvPr>
          <p:cNvSpPr txBox="1"/>
          <p:nvPr/>
        </p:nvSpPr>
        <p:spPr>
          <a:xfrm>
            <a:off x="1576749" y="4165890"/>
            <a:ext cx="92704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この　しゃしん</a:t>
            </a:r>
            <a:r>
              <a:rPr kumimoji="1" lang="ja-JP" altLang="en-US" sz="4000" dirty="0">
                <a:solidFill>
                  <a:schemeClr val="accent1"/>
                </a:solidFill>
                <a:latin typeface="+mn-ea"/>
              </a:rPr>
              <a:t>の</a:t>
            </a:r>
            <a:r>
              <a:rPr kumimoji="1" lang="ja-JP" altLang="en-US" sz="4000" dirty="0">
                <a:latin typeface="+mn-ea"/>
              </a:rPr>
              <a:t>　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とおりに</a:t>
            </a:r>
            <a:r>
              <a:rPr kumimoji="1" lang="ja-JP" altLang="en-US" sz="4000" dirty="0">
                <a:latin typeface="+mn-ea"/>
              </a:rPr>
              <a:t>　きってください。</a:t>
            </a:r>
          </a:p>
        </p:txBody>
      </p: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665D372B-B604-0402-0230-11BC33176D38}"/>
              </a:ext>
            </a:extLst>
          </p:cNvPr>
          <p:cNvCxnSpPr>
            <a:cxnSpLocks/>
          </p:cNvCxnSpPr>
          <p:nvPr/>
        </p:nvCxnSpPr>
        <p:spPr>
          <a:xfrm>
            <a:off x="1444874" y="4788312"/>
            <a:ext cx="360655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50DB421C-18EF-9E2D-7CF8-8FC532ED3231}"/>
              </a:ext>
            </a:extLst>
          </p:cNvPr>
          <p:cNvCxnSpPr>
            <a:cxnSpLocks/>
          </p:cNvCxnSpPr>
          <p:nvPr/>
        </p:nvCxnSpPr>
        <p:spPr>
          <a:xfrm>
            <a:off x="7268130" y="4788312"/>
            <a:ext cx="327989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76EF7762-CFCF-991A-F5D2-8FF939D96FEB}"/>
              </a:ext>
            </a:extLst>
          </p:cNvPr>
          <p:cNvSpPr txBox="1"/>
          <p:nvPr/>
        </p:nvSpPr>
        <p:spPr>
          <a:xfrm>
            <a:off x="2947481" y="4972978"/>
            <a:ext cx="444352" cy="52322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2800" dirty="0">
                <a:latin typeface="+mn-ea"/>
              </a:rPr>
              <a:t>A</a:t>
            </a:r>
            <a:endParaRPr kumimoji="1" lang="ja-JP" altLang="en-US" sz="2800" dirty="0">
              <a:latin typeface="+mn-ea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E2C35FFB-218C-5910-1E29-73B1E23B9B87}"/>
              </a:ext>
            </a:extLst>
          </p:cNvPr>
          <p:cNvSpPr txBox="1"/>
          <p:nvPr/>
        </p:nvSpPr>
        <p:spPr>
          <a:xfrm>
            <a:off x="8742720" y="4972978"/>
            <a:ext cx="452368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2800" dirty="0">
                <a:latin typeface="+mn-ea"/>
              </a:rPr>
              <a:t>B</a:t>
            </a:r>
            <a:endParaRPr kumimoji="1" lang="ja-JP" altLang="en-US" sz="2800" dirty="0"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3239F6F-A441-5D20-3614-C22CB4E4C8E0}"/>
              </a:ext>
            </a:extLst>
          </p:cNvPr>
          <p:cNvSpPr txBox="1"/>
          <p:nvPr/>
        </p:nvSpPr>
        <p:spPr>
          <a:xfrm>
            <a:off x="3981536" y="1234660"/>
            <a:ext cx="7312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solidFill>
                  <a:schemeClr val="accent1"/>
                </a:solidFill>
                <a:latin typeface="+mn-ea"/>
              </a:rPr>
              <a:t>の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73F5B746-0DB3-F2F9-53CC-1ECFB147BAF3}"/>
              </a:ext>
            </a:extLst>
          </p:cNvPr>
          <p:cNvSpPr txBox="1"/>
          <p:nvPr/>
        </p:nvSpPr>
        <p:spPr>
          <a:xfrm>
            <a:off x="2389769" y="2003757"/>
            <a:ext cx="1298753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kumimoji="1" lang="ja-JP" altLang="en-US" sz="3200" dirty="0">
                <a:solidFill>
                  <a:schemeClr val="accent1"/>
                </a:solidFill>
                <a:latin typeface="+mn-ea"/>
              </a:rPr>
              <a:t>めいし</a:t>
            </a:r>
            <a:endParaRPr kumimoji="1" lang="ja-JP" altLang="en-US" sz="3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2241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0" grpId="0" animBg="1"/>
      <p:bldP spid="31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148</Words>
  <Application>Microsoft Office PowerPoint</Application>
  <PresentationFormat>ワイド画面</PresentationFormat>
  <Paragraphs>34</Paragraphs>
  <Slides>6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1" baseType="lpstr">
      <vt:lpstr>UD デジタル 教科書体 NK-B</vt:lpstr>
      <vt:lpstr>Meiryo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5</cp:revision>
  <dcterms:created xsi:type="dcterms:W3CDTF">2024-05-05T08:55:25Z</dcterms:created>
  <dcterms:modified xsi:type="dcterms:W3CDTF">2025-07-29T10:10:24Z</dcterms:modified>
</cp:coreProperties>
</file>