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76779-FE99-4ECE-A9C5-9E5E675D6FDC}" type="datetimeFigureOut">
              <a:rPr kumimoji="1" lang="ja-JP" altLang="en-US" smtClean="0"/>
              <a:t>2024/5/6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305A2-E346-4299-B420-C70DED3164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33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6305A2-E346-4299-B420-C70DED3164D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349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4157D70A-9060-5F1D-F42A-982FC7BA461D}"/>
              </a:ext>
            </a:extLst>
          </p:cNvPr>
          <p:cNvSpPr/>
          <p:nvPr/>
        </p:nvSpPr>
        <p:spPr>
          <a:xfrm>
            <a:off x="697735" y="714894"/>
            <a:ext cx="10796530" cy="504582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67BDD62-42BA-4FAE-062E-B56FD8B0F317}"/>
              </a:ext>
            </a:extLst>
          </p:cNvPr>
          <p:cNvSpPr txBox="1"/>
          <p:nvPr/>
        </p:nvSpPr>
        <p:spPr>
          <a:xfrm>
            <a:off x="4034057" y="1985853"/>
            <a:ext cx="779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何の　</a:t>
            </a:r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latin typeface="+mn-ea"/>
              </a:rPr>
              <a:t>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0FB5115-7151-D432-ED38-BA7F28F61C7E}"/>
              </a:ext>
            </a:extLst>
          </p:cNvPr>
          <p:cNvSpPr txBox="1"/>
          <p:nvPr/>
        </p:nvSpPr>
        <p:spPr>
          <a:xfrm>
            <a:off x="2310292" y="4581340"/>
            <a:ext cx="7390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　　　　　</a:t>
            </a:r>
            <a:r>
              <a:rPr lang="ja-JP" altLang="en-US" sz="4800" dirty="0">
                <a:latin typeface="+mn-ea"/>
              </a:rPr>
              <a:t>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の </a:t>
            </a:r>
            <a:r>
              <a:rPr lang="ja-JP" altLang="en-US" sz="4800" u="sng" dirty="0">
                <a:latin typeface="+mn-ea"/>
              </a:rPr>
              <a:t>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25CCD7-5C5B-93E3-AA28-6180E8EBB24B}"/>
              </a:ext>
            </a:extLst>
          </p:cNvPr>
          <p:cNvSpPr txBox="1"/>
          <p:nvPr/>
        </p:nvSpPr>
        <p:spPr>
          <a:xfrm>
            <a:off x="4920876" y="1711698"/>
            <a:ext cx="100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rgbClr val="FF0000"/>
                </a:solidFill>
                <a:latin typeface="+mn-ea"/>
              </a:rPr>
              <a:t>なん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5ECE099-4A32-E9B8-62E1-E477D98FE3CE}"/>
              </a:ext>
            </a:extLst>
          </p:cNvPr>
          <p:cNvSpPr txBox="1"/>
          <p:nvPr/>
        </p:nvSpPr>
        <p:spPr>
          <a:xfrm>
            <a:off x="1133248" y="1942531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B6AB1DB-8419-5710-066F-7859393D5859}"/>
              </a:ext>
            </a:extLst>
          </p:cNvPr>
          <p:cNvSpPr txBox="1"/>
          <p:nvPr/>
        </p:nvSpPr>
        <p:spPr>
          <a:xfrm>
            <a:off x="1133248" y="4393948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9FE2BC6-09C3-C1BB-6322-49438C7A8C65}"/>
              </a:ext>
            </a:extLst>
          </p:cNvPr>
          <p:cNvSpPr txBox="1"/>
          <p:nvPr/>
        </p:nvSpPr>
        <p:spPr>
          <a:xfrm>
            <a:off x="2137229" y="811130"/>
            <a:ext cx="1724571" cy="304743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これ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400" dirty="0">
                <a:latin typeface="+mn-ea"/>
              </a:rPr>
              <a:t>あれ</a:t>
            </a:r>
            <a:endParaRPr kumimoji="1" lang="en-US" altLang="ja-JP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4400" dirty="0">
                <a:latin typeface="+mn-ea"/>
              </a:rPr>
              <a:t>それ</a:t>
            </a:r>
            <a:endParaRPr kumimoji="1" lang="ja-JP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659D557-6169-D118-F141-16F8FEDF5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496" y="2588685"/>
            <a:ext cx="2098440" cy="296739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CFBD5FD-94CF-62C1-BDE5-9FD63149280F}"/>
              </a:ext>
            </a:extLst>
          </p:cNvPr>
          <p:cNvSpPr txBox="1"/>
          <p:nvPr/>
        </p:nvSpPr>
        <p:spPr>
          <a:xfrm>
            <a:off x="3777785" y="654746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13D9037E-32C4-E350-903A-1978E6F80DA0}"/>
              </a:ext>
            </a:extLst>
          </p:cNvPr>
          <p:cNvSpPr/>
          <p:nvPr/>
        </p:nvSpPr>
        <p:spPr>
          <a:xfrm>
            <a:off x="2107566" y="716134"/>
            <a:ext cx="3603278" cy="790169"/>
          </a:xfrm>
          <a:prstGeom prst="wedgeRoundRectCallout">
            <a:avLst>
              <a:gd name="adj1" fmla="val -67578"/>
              <a:gd name="adj2" fmla="val 4255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これは　本です。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B4F7568-4581-5FCD-49A2-174ECFEAC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126" y="2296794"/>
            <a:ext cx="3294311" cy="4029738"/>
          </a:xfrm>
          <a:prstGeom prst="rect">
            <a:avLst/>
          </a:prstGeom>
        </p:spPr>
      </p:pic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61163471-23B9-3F1B-51BD-CFFF478599AE}"/>
              </a:ext>
            </a:extLst>
          </p:cNvPr>
          <p:cNvSpPr/>
          <p:nvPr/>
        </p:nvSpPr>
        <p:spPr>
          <a:xfrm>
            <a:off x="4525288" y="3033915"/>
            <a:ext cx="4453886" cy="790169"/>
          </a:xfrm>
          <a:prstGeom prst="wedgeRoundRectCallout">
            <a:avLst>
              <a:gd name="adj1" fmla="val 66286"/>
              <a:gd name="adj2" fmla="val 436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それは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何の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　本ですか。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84347DE-1705-ED83-4FF6-E530F91CE9CD}"/>
              </a:ext>
            </a:extLst>
          </p:cNvPr>
          <p:cNvSpPr txBox="1"/>
          <p:nvPr/>
        </p:nvSpPr>
        <p:spPr>
          <a:xfrm>
            <a:off x="7011229" y="2993024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E1F68DF-A827-E556-8102-51BC9833988A}"/>
              </a:ext>
            </a:extLst>
          </p:cNvPr>
          <p:cNvSpPr txBox="1"/>
          <p:nvPr/>
        </p:nvSpPr>
        <p:spPr>
          <a:xfrm>
            <a:off x="5951782" y="2993024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なん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01BAD8-3ED0-3999-A025-AAED69E84151}"/>
              </a:ext>
            </a:extLst>
          </p:cNvPr>
          <p:cNvSpPr txBox="1"/>
          <p:nvPr/>
        </p:nvSpPr>
        <p:spPr>
          <a:xfrm>
            <a:off x="4023933" y="1567691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F14BFBC5-21CC-4C5C-4F0A-AE58C97EAD8C}"/>
              </a:ext>
            </a:extLst>
          </p:cNvPr>
          <p:cNvSpPr/>
          <p:nvPr/>
        </p:nvSpPr>
        <p:spPr>
          <a:xfrm>
            <a:off x="2107566" y="1599341"/>
            <a:ext cx="3703030" cy="790169"/>
          </a:xfrm>
          <a:prstGeom prst="wedgeRoundRectCallout">
            <a:avLst>
              <a:gd name="adj1" fmla="val -69208"/>
              <a:gd name="adj2" fmla="val -5783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日本語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　本です。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7C50768-6625-1008-607D-843E80A8B7EF}"/>
              </a:ext>
            </a:extLst>
          </p:cNvPr>
          <p:cNvSpPr txBox="1"/>
          <p:nvPr/>
        </p:nvSpPr>
        <p:spPr>
          <a:xfrm>
            <a:off x="2401111" y="1577243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にほんご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40A9822-84E5-0DD3-0E13-92583B5FEE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62" b="23269"/>
          <a:stretch/>
        </p:blipFill>
        <p:spPr>
          <a:xfrm flipH="1">
            <a:off x="70767" y="105732"/>
            <a:ext cx="2742523" cy="366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94EB9F2-F08F-67D4-5468-87D2F3FC5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217" y="35610"/>
            <a:ext cx="3114675" cy="38100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ED7B78ED-1075-0BB6-91BA-86CDA6D9B9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09" b="17798"/>
          <a:stretch/>
        </p:blipFill>
        <p:spPr>
          <a:xfrm flipH="1">
            <a:off x="187286" y="1369184"/>
            <a:ext cx="2933775" cy="416268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537531F-C3B9-48EC-796F-DCB63129A50F}"/>
              </a:ext>
            </a:extLst>
          </p:cNvPr>
          <p:cNvSpPr txBox="1"/>
          <p:nvPr/>
        </p:nvSpPr>
        <p:spPr>
          <a:xfrm>
            <a:off x="3877773" y="188766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ざっし</a:t>
            </a: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8952FD72-20C0-EDCC-659E-ABD10B8F7B5C}"/>
              </a:ext>
            </a:extLst>
          </p:cNvPr>
          <p:cNvSpPr/>
          <p:nvPr/>
        </p:nvSpPr>
        <p:spPr>
          <a:xfrm>
            <a:off x="2345276" y="1934635"/>
            <a:ext cx="3576273" cy="790169"/>
          </a:xfrm>
          <a:prstGeom prst="wedgeRoundRectCallout">
            <a:avLst>
              <a:gd name="adj1" fmla="val -69052"/>
              <a:gd name="adj2" fmla="val 5622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これは　雑誌です。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2D119271-AAC4-8D2F-8294-CE5A5C78EC9A}"/>
              </a:ext>
            </a:extLst>
          </p:cNvPr>
          <p:cNvSpPr/>
          <p:nvPr/>
        </p:nvSpPr>
        <p:spPr>
          <a:xfrm>
            <a:off x="4067181" y="810832"/>
            <a:ext cx="5339832" cy="790169"/>
          </a:xfrm>
          <a:prstGeom prst="wedgeRoundRectCallout">
            <a:avLst>
              <a:gd name="adj1" fmla="val 66286"/>
              <a:gd name="adj2" fmla="val 4367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それは　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何の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　雑誌ですか。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A679E21-2391-0039-42D3-CC54C0E59B07}"/>
              </a:ext>
            </a:extLst>
          </p:cNvPr>
          <p:cNvSpPr txBox="1"/>
          <p:nvPr/>
        </p:nvSpPr>
        <p:spPr>
          <a:xfrm>
            <a:off x="6924517" y="785567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ざっし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EE7CA33-7F3D-1D0C-457A-BBC2CDBAA18D}"/>
              </a:ext>
            </a:extLst>
          </p:cNvPr>
          <p:cNvSpPr txBox="1"/>
          <p:nvPr/>
        </p:nvSpPr>
        <p:spPr>
          <a:xfrm>
            <a:off x="5716633" y="787638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  <a:latin typeface="+mn-ea"/>
              </a:rPr>
              <a:t>なん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00D671-ECBE-2393-3B7E-E4D54D7E83AB}"/>
              </a:ext>
            </a:extLst>
          </p:cNvPr>
          <p:cNvSpPr txBox="1"/>
          <p:nvPr/>
        </p:nvSpPr>
        <p:spPr>
          <a:xfrm>
            <a:off x="3961231" y="2839187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ざっし</a:t>
            </a:r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DD796F37-CF6B-B0A7-4E5C-C7738E098BB1}"/>
              </a:ext>
            </a:extLst>
          </p:cNvPr>
          <p:cNvSpPr/>
          <p:nvPr/>
        </p:nvSpPr>
        <p:spPr>
          <a:xfrm>
            <a:off x="2345275" y="2870355"/>
            <a:ext cx="3576273" cy="790169"/>
          </a:xfrm>
          <a:prstGeom prst="wedgeRoundRectCallout">
            <a:avLst>
              <a:gd name="adj1" fmla="val -72141"/>
              <a:gd name="adj2" fmla="val -5225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時計</a:t>
            </a:r>
            <a:r>
              <a:rPr lang="ja-JP" altLang="en-US" sz="32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　雑誌です。</a:t>
            </a:r>
            <a:endParaRPr kumimoji="1" lang="ja-JP" altLang="en-US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E701104-066D-7EC3-0C55-B7EB98FDF34C}"/>
              </a:ext>
            </a:extLst>
          </p:cNvPr>
          <p:cNvSpPr txBox="1"/>
          <p:nvPr/>
        </p:nvSpPr>
        <p:spPr>
          <a:xfrm>
            <a:off x="2482296" y="2855813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とけい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CB73D1C-5BBF-65FA-8F24-2843F9406942}"/>
              </a:ext>
            </a:extLst>
          </p:cNvPr>
          <p:cNvSpPr/>
          <p:nvPr/>
        </p:nvSpPr>
        <p:spPr>
          <a:xfrm>
            <a:off x="2924063" y="3845610"/>
            <a:ext cx="2144326" cy="264227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腕時計のイラスト">
            <a:extLst>
              <a:ext uri="{FF2B5EF4-FFF2-40B4-BE49-F238E27FC236}">
                <a16:creationId xmlns:a16="http://schemas.microsoft.com/office/drawing/2014/main" id="{4AA59CD3-F275-EC11-3DBD-9950BDCAC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436" y="4432663"/>
            <a:ext cx="1639579" cy="175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A969CA9-642C-C894-88D5-4F3084F793CE}"/>
              </a:ext>
            </a:extLst>
          </p:cNvPr>
          <p:cNvSpPr txBox="1"/>
          <p:nvPr/>
        </p:nvSpPr>
        <p:spPr>
          <a:xfrm>
            <a:off x="3208990" y="4072975"/>
            <a:ext cx="1574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chemeClr val="bg1"/>
                </a:solidFill>
                <a:latin typeface="Montserrat Subrayada" panose="02000505000000020004" pitchFamily="2" charset="0"/>
              </a:rPr>
              <a:t>watch</a:t>
            </a:r>
            <a:endParaRPr kumimoji="1" lang="ja-JP" altLang="en-US" sz="2800" dirty="0">
              <a:solidFill>
                <a:schemeClr val="bg1"/>
              </a:solidFill>
              <a:latin typeface="Montserrat Subrayada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84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651369C7-1C62-8D0B-2D17-84CC7C59A8B8}"/>
              </a:ext>
            </a:extLst>
          </p:cNvPr>
          <p:cNvSpPr/>
          <p:nvPr/>
        </p:nvSpPr>
        <p:spPr>
          <a:xfrm>
            <a:off x="616526" y="301210"/>
            <a:ext cx="10710165" cy="279850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01AC7863-2D92-443F-0D27-2AD4174E5844}"/>
              </a:ext>
            </a:extLst>
          </p:cNvPr>
          <p:cNvSpPr/>
          <p:nvPr/>
        </p:nvSpPr>
        <p:spPr>
          <a:xfrm>
            <a:off x="616526" y="3462193"/>
            <a:ext cx="10710165" cy="279850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D7848C1-099B-1903-1263-B9E08DD0BFD1}"/>
              </a:ext>
            </a:extLst>
          </p:cNvPr>
          <p:cNvSpPr txBox="1"/>
          <p:nvPr/>
        </p:nvSpPr>
        <p:spPr>
          <a:xfrm>
            <a:off x="4306734" y="5218430"/>
            <a:ext cx="4614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車の　かぎ　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1DBCF0D-04FC-B801-C840-65E81DDC0349}"/>
              </a:ext>
            </a:extLst>
          </p:cNvPr>
          <p:cNvSpPr txBox="1"/>
          <p:nvPr/>
        </p:nvSpPr>
        <p:spPr>
          <a:xfrm>
            <a:off x="5920693" y="500350"/>
            <a:ext cx="693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なん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57D3F1-9EE8-C341-BEC5-E16627B9488C}"/>
              </a:ext>
            </a:extLst>
          </p:cNvPr>
          <p:cNvSpPr txBox="1"/>
          <p:nvPr/>
        </p:nvSpPr>
        <p:spPr>
          <a:xfrm>
            <a:off x="4010167" y="786533"/>
            <a:ext cx="74067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それは　何の　リモコンですか。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F6E7C2F-290D-9307-E384-2094865271B9}"/>
              </a:ext>
            </a:extLst>
          </p:cNvPr>
          <p:cNvSpPr txBox="1"/>
          <p:nvPr/>
        </p:nvSpPr>
        <p:spPr>
          <a:xfrm>
            <a:off x="4010167" y="2035897"/>
            <a:ext cx="64300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テレビの　リモコンです。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3A07C03-6159-213D-BF8A-BCE86D939262}"/>
              </a:ext>
            </a:extLst>
          </p:cNvPr>
          <p:cNvSpPr txBox="1"/>
          <p:nvPr/>
        </p:nvSpPr>
        <p:spPr>
          <a:xfrm>
            <a:off x="4264363" y="4935607"/>
            <a:ext cx="91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くるま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72C18C4-8411-0AC0-8047-16A77F1479AE}"/>
              </a:ext>
            </a:extLst>
          </p:cNvPr>
          <p:cNvSpPr txBox="1"/>
          <p:nvPr/>
        </p:nvSpPr>
        <p:spPr>
          <a:xfrm>
            <a:off x="4307442" y="3950196"/>
            <a:ext cx="6993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それは　何の　かぎですか。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D8C31AA-5744-029B-8131-AAFED709A09A}"/>
              </a:ext>
            </a:extLst>
          </p:cNvPr>
          <p:cNvSpPr txBox="1"/>
          <p:nvPr/>
        </p:nvSpPr>
        <p:spPr>
          <a:xfrm>
            <a:off x="6192631" y="3703379"/>
            <a:ext cx="693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なん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23834FD2-6D3E-6EF6-EF7E-A91533CEC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78" y="3544386"/>
            <a:ext cx="1794144" cy="115654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0A4F120F-BB33-C975-CAF4-908EECFFF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7272">
            <a:off x="1175238" y="4034436"/>
            <a:ext cx="2225957" cy="2173362"/>
          </a:xfrm>
          <a:prstGeom prst="rect">
            <a:avLst/>
          </a:prstGeom>
        </p:spPr>
      </p:pic>
      <p:pic>
        <p:nvPicPr>
          <p:cNvPr id="2050" name="Picture 2" descr="リモコンのイラスト">
            <a:extLst>
              <a:ext uri="{FF2B5EF4-FFF2-40B4-BE49-F238E27FC236}">
                <a16:creationId xmlns:a16="http://schemas.microsoft.com/office/drawing/2014/main" id="{1E88E612-2082-1778-F965-F66E03C8D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57" y="645755"/>
            <a:ext cx="1986234" cy="232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3FDD846-A2FA-B4C4-5611-BA0DBB0E9D20}"/>
              </a:ext>
            </a:extLst>
          </p:cNvPr>
          <p:cNvSpPr txBox="1"/>
          <p:nvPr/>
        </p:nvSpPr>
        <p:spPr>
          <a:xfrm>
            <a:off x="3463307" y="848087"/>
            <a:ext cx="50117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>
                <a:latin typeface="+mn-ea"/>
              </a:rPr>
              <a:t>Q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CB4D0CE-9660-26D2-2A46-A76055801C12}"/>
              </a:ext>
            </a:extLst>
          </p:cNvPr>
          <p:cNvSpPr txBox="1"/>
          <p:nvPr/>
        </p:nvSpPr>
        <p:spPr>
          <a:xfrm>
            <a:off x="3481308" y="2095431"/>
            <a:ext cx="50117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3600" dirty="0">
                <a:latin typeface="+mn-ea"/>
              </a:rPr>
              <a:t>A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5E97399-61D9-D226-1C8D-847DFB30463B}"/>
              </a:ext>
            </a:extLst>
          </p:cNvPr>
          <p:cNvSpPr txBox="1"/>
          <p:nvPr/>
        </p:nvSpPr>
        <p:spPr>
          <a:xfrm>
            <a:off x="3532786" y="3966175"/>
            <a:ext cx="50117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>
                <a:latin typeface="+mn-ea"/>
              </a:rPr>
              <a:t>Q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D6D8781-009E-763B-8899-101E5A1ADE0D}"/>
              </a:ext>
            </a:extLst>
          </p:cNvPr>
          <p:cNvSpPr txBox="1"/>
          <p:nvPr/>
        </p:nvSpPr>
        <p:spPr>
          <a:xfrm>
            <a:off x="3550787" y="5213519"/>
            <a:ext cx="50117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3600" dirty="0">
                <a:latin typeface="+mn-ea"/>
              </a:rPr>
              <a:t>A</a:t>
            </a:r>
            <a:endParaRPr kumimoji="1" lang="ja-JP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648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8A890F-B2D2-4C7A-5F8A-231AFAA6109C}"/>
              </a:ext>
            </a:extLst>
          </p:cNvPr>
          <p:cNvSpPr txBox="1"/>
          <p:nvPr/>
        </p:nvSpPr>
        <p:spPr>
          <a:xfrm flipH="1">
            <a:off x="1290318" y="738947"/>
            <a:ext cx="10088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>
                <a:latin typeface="+mn-ea"/>
              </a:rPr>
              <a:t>TOYOTA</a:t>
            </a:r>
            <a:r>
              <a:rPr kumimoji="1" lang="ja-JP" altLang="en-US" sz="6000" dirty="0">
                <a:latin typeface="+mn-ea"/>
              </a:rPr>
              <a:t>　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の</a:t>
            </a:r>
            <a:r>
              <a:rPr kumimoji="1" lang="ja-JP" altLang="en-US" sz="6000" dirty="0">
                <a:latin typeface="+mn-ea"/>
              </a:rPr>
              <a:t>　しゃいん  です。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AC5AFBB-D64E-7432-4542-DF90D90ADC28}"/>
              </a:ext>
            </a:extLst>
          </p:cNvPr>
          <p:cNvSpPr/>
          <p:nvPr/>
        </p:nvSpPr>
        <p:spPr>
          <a:xfrm>
            <a:off x="5143275" y="819714"/>
            <a:ext cx="751840" cy="7547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A0F76EA-7374-9062-CC18-61823096CD8C}"/>
              </a:ext>
            </a:extLst>
          </p:cNvPr>
          <p:cNvSpPr txBox="1"/>
          <p:nvPr/>
        </p:nvSpPr>
        <p:spPr>
          <a:xfrm flipH="1">
            <a:off x="2800002" y="4052690"/>
            <a:ext cx="8351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くるま　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の</a:t>
            </a:r>
            <a:r>
              <a:rPr kumimoji="1" lang="ja-JP" altLang="en-US" sz="6000" dirty="0">
                <a:latin typeface="+mn-ea"/>
              </a:rPr>
              <a:t>　かぎ  です。</a:t>
            </a: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1D3C1B4-9512-2B1F-24EF-F037C7BC0360}"/>
              </a:ext>
            </a:extLst>
          </p:cNvPr>
          <p:cNvCxnSpPr/>
          <p:nvPr/>
        </p:nvCxnSpPr>
        <p:spPr>
          <a:xfrm>
            <a:off x="1496959" y="1567310"/>
            <a:ext cx="320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8BDE701B-28D2-890D-0373-2325B0B7B77B}"/>
              </a:ext>
            </a:extLst>
          </p:cNvPr>
          <p:cNvCxnSpPr>
            <a:cxnSpLocks/>
          </p:cNvCxnSpPr>
          <p:nvPr/>
        </p:nvCxnSpPr>
        <p:spPr>
          <a:xfrm>
            <a:off x="6420487" y="1542458"/>
            <a:ext cx="2556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BCF51DFF-1DD7-36A4-43E7-EE046EE347E8}"/>
              </a:ext>
            </a:extLst>
          </p:cNvPr>
          <p:cNvCxnSpPr/>
          <p:nvPr/>
        </p:nvCxnSpPr>
        <p:spPr>
          <a:xfrm>
            <a:off x="2900959" y="4860977"/>
            <a:ext cx="180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DD6F51A9-17B6-05A8-AC6A-A4F1598893F7}"/>
              </a:ext>
            </a:extLst>
          </p:cNvPr>
          <p:cNvCxnSpPr>
            <a:cxnSpLocks/>
          </p:cNvCxnSpPr>
          <p:nvPr/>
        </p:nvCxnSpPr>
        <p:spPr>
          <a:xfrm>
            <a:off x="6366487" y="4860977"/>
            <a:ext cx="133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C99883A-38F8-6017-E684-C9B28641B6A5}"/>
              </a:ext>
            </a:extLst>
          </p:cNvPr>
          <p:cNvSpPr txBox="1"/>
          <p:nvPr/>
        </p:nvSpPr>
        <p:spPr>
          <a:xfrm>
            <a:off x="1738650" y="1645173"/>
            <a:ext cx="2720617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  <a:cs typeface="Arial" panose="020B0604020202020204" pitchFamily="34" charset="0"/>
              </a:rPr>
              <a:t>めいし</a:t>
            </a:r>
            <a:r>
              <a:rPr lang="en-US" altLang="ja-JP" sz="3200" dirty="0">
                <a:latin typeface="+mn-ea"/>
                <a:cs typeface="Arial" panose="020B0604020202020204" pitchFamily="34" charset="0"/>
              </a:rPr>
              <a:t>(</a:t>
            </a:r>
            <a:r>
              <a:rPr kumimoji="1" lang="en-US" altLang="ja-JP" sz="3200" dirty="0">
                <a:latin typeface="+mn-ea"/>
                <a:cs typeface="Arial" panose="020B0604020202020204" pitchFamily="34" charset="0"/>
              </a:rPr>
              <a:t>noun)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BC11707-225C-FCEF-565C-488C0674B6C2}"/>
              </a:ext>
            </a:extLst>
          </p:cNvPr>
          <p:cNvSpPr txBox="1"/>
          <p:nvPr/>
        </p:nvSpPr>
        <p:spPr>
          <a:xfrm>
            <a:off x="6302178" y="1635115"/>
            <a:ext cx="2720617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  <a:cs typeface="Arial" panose="020B0604020202020204" pitchFamily="34" charset="0"/>
              </a:rPr>
              <a:t>めいし</a:t>
            </a:r>
            <a:r>
              <a:rPr lang="en-US" altLang="ja-JP" sz="3200" dirty="0">
                <a:latin typeface="+mn-ea"/>
                <a:cs typeface="Arial" panose="020B0604020202020204" pitchFamily="34" charset="0"/>
              </a:rPr>
              <a:t>(</a:t>
            </a:r>
            <a:r>
              <a:rPr kumimoji="1" lang="en-US" altLang="ja-JP" sz="3200" dirty="0">
                <a:latin typeface="+mn-ea"/>
                <a:cs typeface="Arial" panose="020B0604020202020204" pitchFamily="34" charset="0"/>
              </a:rPr>
              <a:t>noun)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31502BE-F7E8-7746-5816-237712EC2BF2}"/>
              </a:ext>
            </a:extLst>
          </p:cNvPr>
          <p:cNvSpPr txBox="1"/>
          <p:nvPr/>
        </p:nvSpPr>
        <p:spPr>
          <a:xfrm>
            <a:off x="2440650" y="4914466"/>
            <a:ext cx="2720617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  <a:cs typeface="Arial" panose="020B0604020202020204" pitchFamily="34" charset="0"/>
              </a:rPr>
              <a:t>めいし</a:t>
            </a:r>
            <a:r>
              <a:rPr lang="en-US" altLang="ja-JP" sz="3200" dirty="0">
                <a:latin typeface="+mn-ea"/>
                <a:cs typeface="Arial" panose="020B0604020202020204" pitchFamily="34" charset="0"/>
              </a:rPr>
              <a:t>(</a:t>
            </a:r>
            <a:r>
              <a:rPr kumimoji="1" lang="en-US" altLang="ja-JP" sz="3200" dirty="0">
                <a:latin typeface="+mn-ea"/>
                <a:cs typeface="Arial" panose="020B0604020202020204" pitchFamily="34" charset="0"/>
              </a:rPr>
              <a:t>noun)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4DEC28A-8D11-849A-24D9-C8DD02C363DA}"/>
              </a:ext>
            </a:extLst>
          </p:cNvPr>
          <p:cNvSpPr txBox="1"/>
          <p:nvPr/>
        </p:nvSpPr>
        <p:spPr>
          <a:xfrm>
            <a:off x="6366487" y="4912979"/>
            <a:ext cx="2720617" cy="584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  <a:cs typeface="Arial" panose="020B0604020202020204" pitchFamily="34" charset="0"/>
              </a:rPr>
              <a:t>めいし</a:t>
            </a:r>
            <a:r>
              <a:rPr lang="en-US" altLang="ja-JP" sz="3200" dirty="0">
                <a:latin typeface="+mn-ea"/>
                <a:cs typeface="Arial" panose="020B0604020202020204" pitchFamily="34" charset="0"/>
              </a:rPr>
              <a:t>(</a:t>
            </a:r>
            <a:r>
              <a:rPr kumimoji="1" lang="en-US" altLang="ja-JP" sz="3200" dirty="0">
                <a:latin typeface="+mn-ea"/>
                <a:cs typeface="Arial" panose="020B0604020202020204" pitchFamily="34" charset="0"/>
              </a:rPr>
              <a:t>noun)</a:t>
            </a:r>
            <a:endParaRPr kumimoji="1" lang="ja-JP" altLang="en-US" sz="3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矢印: U ターン 15">
            <a:extLst>
              <a:ext uri="{FF2B5EF4-FFF2-40B4-BE49-F238E27FC236}">
                <a16:creationId xmlns:a16="http://schemas.microsoft.com/office/drawing/2014/main" id="{E73D12D9-84C1-C66B-5AFE-920D32AB00E8}"/>
              </a:ext>
            </a:extLst>
          </p:cNvPr>
          <p:cNvSpPr/>
          <p:nvPr/>
        </p:nvSpPr>
        <p:spPr>
          <a:xfrm flipV="1">
            <a:off x="3580980" y="2219488"/>
            <a:ext cx="4405704" cy="465683"/>
          </a:xfrm>
          <a:prstGeom prst="uturnArrow">
            <a:avLst>
              <a:gd name="adj1" fmla="val 13708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矢印: U ターン 16">
            <a:extLst>
              <a:ext uri="{FF2B5EF4-FFF2-40B4-BE49-F238E27FC236}">
                <a16:creationId xmlns:a16="http://schemas.microsoft.com/office/drawing/2014/main" id="{78BA89CA-1AF2-CC7A-A6FD-F1F9861EDCE1}"/>
              </a:ext>
            </a:extLst>
          </p:cNvPr>
          <p:cNvSpPr/>
          <p:nvPr/>
        </p:nvSpPr>
        <p:spPr>
          <a:xfrm flipV="1">
            <a:off x="3788005" y="5454871"/>
            <a:ext cx="4172946" cy="532790"/>
          </a:xfrm>
          <a:prstGeom prst="uturnArrow">
            <a:avLst>
              <a:gd name="adj1" fmla="val 13708"/>
              <a:gd name="adj2" fmla="val 25000"/>
              <a:gd name="adj3" fmla="val 25000"/>
              <a:gd name="adj4" fmla="val 43750"/>
              <a:gd name="adj5" fmla="val 10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60CFB1B-7376-3410-E949-17533235750E}"/>
              </a:ext>
            </a:extLst>
          </p:cNvPr>
          <p:cNvSpPr/>
          <p:nvPr/>
        </p:nvSpPr>
        <p:spPr>
          <a:xfrm>
            <a:off x="5143275" y="4106179"/>
            <a:ext cx="751840" cy="7547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458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128</Words>
  <Application>Microsoft Office PowerPoint</Application>
  <PresentationFormat>ワイド画面</PresentationFormat>
  <Paragraphs>43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UD デジタル 教科書体 NK-B</vt:lpstr>
      <vt:lpstr>游ゴシック</vt:lpstr>
      <vt:lpstr>Arial</vt:lpstr>
      <vt:lpstr>Montserrat Subrayada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2024-05-06T07:31:41Z</dcterms:modified>
</cp:coreProperties>
</file>