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792" r:id="rId2"/>
    <p:sldId id="793" r:id="rId3"/>
    <p:sldId id="794" r:id="rId4"/>
    <p:sldId id="795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E6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FD0F851-EC5A-4D38-B0AD-8093EC10F338}" styleName="淡色スタイル 1 - アクセント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87206" autoAdjust="0"/>
  </p:normalViewPr>
  <p:slideViewPr>
    <p:cSldViewPr snapToGrid="0">
      <p:cViewPr varScale="1">
        <p:scale>
          <a:sx n="63" d="100"/>
          <a:sy n="63" d="100"/>
        </p:scale>
        <p:origin x="84" y="1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1D1696-D9D0-4D82-A45F-EDD277B4489C}" type="datetimeFigureOut">
              <a:rPr kumimoji="1" lang="ja-JP" altLang="en-US" smtClean="0"/>
              <a:t>2025/8/30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0186C3-13D1-4E42-9C8A-FA3E82C19D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44710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0F82AC-2BAD-48BC-869C-5C2C5D69EB36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596042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0F82AC-2BAD-48BC-869C-5C2C5D69EB36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04432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0F82AC-2BAD-48BC-869C-5C2C5D69EB36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88146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A349D29-28FC-4F6B-9DC7-E1ECD61394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85A3CDE-95FB-4A9E-8E08-62ED2E10C1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EEB83CA-5C73-46C7-BFF6-6E83031E71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9942F-7AD6-4939-92B1-922248528C72}" type="datetimeFigureOut">
              <a:rPr kumimoji="1" lang="ja-JP" altLang="en-US" smtClean="0"/>
              <a:t>2025/8/30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AEF0211-471F-416C-BA68-1B1DEC9D6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0B1E790-7453-4C14-9B25-F86225DFD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DB30D-F74A-43A4-A0D5-1EE1D9D4F06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92438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円弧 12">
            <a:extLst>
              <a:ext uri="{FF2B5EF4-FFF2-40B4-BE49-F238E27FC236}">
                <a16:creationId xmlns:a16="http://schemas.microsoft.com/office/drawing/2014/main" id="{21CC352B-33AC-5CFF-0112-0488F7D18444}"/>
              </a:ext>
            </a:extLst>
          </p:cNvPr>
          <p:cNvSpPr/>
          <p:nvPr/>
        </p:nvSpPr>
        <p:spPr>
          <a:xfrm rot="10800000">
            <a:off x="2469714" y="2959089"/>
            <a:ext cx="2960057" cy="2939859"/>
          </a:xfrm>
          <a:prstGeom prst="arc">
            <a:avLst>
              <a:gd name="adj1" fmla="val 1805382"/>
              <a:gd name="adj2" fmla="val 1125048"/>
            </a:avLst>
          </a:prstGeom>
          <a:ln w="76200">
            <a:headEnd type="none" w="med" len="med"/>
            <a:tailEnd type="triangl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35698FA3-E48A-E6B4-62AA-B19ACF1958F4}"/>
              </a:ext>
            </a:extLst>
          </p:cNvPr>
          <p:cNvSpPr txBox="1"/>
          <p:nvPr/>
        </p:nvSpPr>
        <p:spPr>
          <a:xfrm>
            <a:off x="1523084" y="497387"/>
            <a:ext cx="94163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5400" dirty="0">
                <a:latin typeface="+mn-ea"/>
              </a:rPr>
              <a:t>春になれ</a:t>
            </a:r>
            <a:r>
              <a:rPr kumimoji="1" lang="ja-JP" altLang="en-US" sz="5400" dirty="0">
                <a:solidFill>
                  <a:srgbClr val="FF0000"/>
                </a:solidFill>
                <a:latin typeface="+mn-ea"/>
              </a:rPr>
              <a:t>ば</a:t>
            </a:r>
            <a:r>
              <a:rPr kumimoji="1" lang="ja-JP" altLang="en-US" sz="5400" dirty="0">
                <a:latin typeface="+mn-ea"/>
              </a:rPr>
              <a:t>　さくらが　さきます。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64BF35FE-8A40-2798-7134-0A19511F00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3084" y="2006827"/>
            <a:ext cx="1893257" cy="1893257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0D8776B4-70D7-712F-7CF3-D1987A0D06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9185" y="2071231"/>
            <a:ext cx="2095500" cy="2095500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ACEF1CD4-0574-0719-57FC-14F5581521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3974" y="4353316"/>
            <a:ext cx="2095500" cy="2095500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A0B8E54C-C3B5-DF4F-FE08-C4DDF9E52F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79778" y="4374401"/>
            <a:ext cx="2095500" cy="2095500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3B2936CA-4D76-2A8B-AF2B-9271802D4C9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63869" y="2083810"/>
            <a:ext cx="3061894" cy="4165842"/>
          </a:xfrm>
          <a:prstGeom prst="rect">
            <a:avLst/>
          </a:prstGeom>
        </p:spPr>
      </p:pic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27A64161-2E21-66C2-0B3C-754183099B52}"/>
              </a:ext>
            </a:extLst>
          </p:cNvPr>
          <p:cNvSpPr txBox="1"/>
          <p:nvPr/>
        </p:nvSpPr>
        <p:spPr>
          <a:xfrm flipH="1">
            <a:off x="1661793" y="302920"/>
            <a:ext cx="6273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/>
              <a:t>はる</a:t>
            </a:r>
          </a:p>
        </p:txBody>
      </p:sp>
    </p:spTree>
    <p:extLst>
      <p:ext uri="{BB962C8B-B14F-4D97-AF65-F5344CB8AC3E}">
        <p14:creationId xmlns:p14="http://schemas.microsoft.com/office/powerpoint/2010/main" val="23299602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35698FA3-E48A-E6B4-62AA-B19ACF1958F4}"/>
              </a:ext>
            </a:extLst>
          </p:cNvPr>
          <p:cNvSpPr txBox="1"/>
          <p:nvPr/>
        </p:nvSpPr>
        <p:spPr>
          <a:xfrm>
            <a:off x="2627743" y="584243"/>
            <a:ext cx="69365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800" dirty="0">
                <a:latin typeface="+mn-ea"/>
              </a:rPr>
              <a:t>薬</a:t>
            </a:r>
            <a:r>
              <a:rPr kumimoji="1" lang="ja-JP" altLang="en-US" sz="4800" dirty="0">
                <a:latin typeface="+mn-ea"/>
              </a:rPr>
              <a:t>を　飲め</a:t>
            </a:r>
            <a:r>
              <a:rPr kumimoji="1" lang="ja-JP" altLang="en-US" sz="4800" dirty="0">
                <a:solidFill>
                  <a:srgbClr val="FF0000"/>
                </a:solidFill>
                <a:latin typeface="+mn-ea"/>
              </a:rPr>
              <a:t>ば</a:t>
            </a:r>
            <a:r>
              <a:rPr kumimoji="1" lang="ja-JP" altLang="en-US" sz="4800" dirty="0">
                <a:latin typeface="+mn-ea"/>
              </a:rPr>
              <a:t>　なおります。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2A9605E3-D86D-78AD-8FF4-C02859D487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2452" y="2047656"/>
            <a:ext cx="3045576" cy="3806970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C4E61CD8-35FF-48A6-2207-329CF84ABB78}"/>
              </a:ext>
            </a:extLst>
          </p:cNvPr>
          <p:cNvSpPr txBox="1"/>
          <p:nvPr/>
        </p:nvSpPr>
        <p:spPr>
          <a:xfrm flipH="1">
            <a:off x="2713468" y="354591"/>
            <a:ext cx="6273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くすり</a:t>
            </a:r>
            <a:endParaRPr kumimoji="1" lang="ja-JP" altLang="en-US" sz="1400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7AA282D-3B2D-C4F8-971B-48AD9E1FD0F1}"/>
              </a:ext>
            </a:extLst>
          </p:cNvPr>
          <p:cNvSpPr txBox="1"/>
          <p:nvPr/>
        </p:nvSpPr>
        <p:spPr>
          <a:xfrm flipH="1">
            <a:off x="4256518" y="354592"/>
            <a:ext cx="6273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/>
              <a:t>の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C8A121B1-E3F0-4F03-1647-BF39FF6835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7174" y="1939852"/>
            <a:ext cx="3728822" cy="3914774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CD4DA757-E1D8-DD7C-492D-1D17A98960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04210" y="2047656"/>
            <a:ext cx="3748795" cy="4097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561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B531F6C3-DAAD-0C5F-CA64-5B2154E543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4288" y="2140669"/>
            <a:ext cx="3637766" cy="4236117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35698FA3-E48A-E6B4-62AA-B19ACF1958F4}"/>
              </a:ext>
            </a:extLst>
          </p:cNvPr>
          <p:cNvSpPr txBox="1"/>
          <p:nvPr/>
        </p:nvSpPr>
        <p:spPr>
          <a:xfrm>
            <a:off x="1444087" y="673203"/>
            <a:ext cx="69381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5400" dirty="0">
                <a:latin typeface="+mn-ea"/>
              </a:rPr>
              <a:t>走れ</a:t>
            </a:r>
            <a:r>
              <a:rPr kumimoji="1" lang="ja-JP" altLang="en-US" sz="5400" dirty="0">
                <a:solidFill>
                  <a:srgbClr val="FF0000"/>
                </a:solidFill>
                <a:latin typeface="+mn-ea"/>
              </a:rPr>
              <a:t>ば</a:t>
            </a:r>
            <a:r>
              <a:rPr kumimoji="1" lang="ja-JP" altLang="en-US" sz="5400" dirty="0">
                <a:latin typeface="+mn-ea"/>
              </a:rPr>
              <a:t>　間に合います。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21D645C-A540-1FED-3F90-B429C1410E0D}"/>
              </a:ext>
            </a:extLst>
          </p:cNvPr>
          <p:cNvSpPr txBox="1"/>
          <p:nvPr/>
        </p:nvSpPr>
        <p:spPr>
          <a:xfrm flipH="1">
            <a:off x="1608568" y="478416"/>
            <a:ext cx="6273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はし</a:t>
            </a:r>
            <a:endParaRPr kumimoji="1" lang="ja-JP" altLang="en-US" sz="1400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2CD2C41F-77D7-37AB-334B-1D8FB88BF96A}"/>
              </a:ext>
            </a:extLst>
          </p:cNvPr>
          <p:cNvSpPr txBox="1"/>
          <p:nvPr/>
        </p:nvSpPr>
        <p:spPr>
          <a:xfrm flipH="1">
            <a:off x="4094593" y="455259"/>
            <a:ext cx="6273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ま</a:t>
            </a:r>
            <a:endParaRPr kumimoji="1" lang="ja-JP" altLang="en-US" sz="140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02D210D4-4E07-9FBB-EC5A-D7506258FA4F}"/>
              </a:ext>
            </a:extLst>
          </p:cNvPr>
          <p:cNvSpPr txBox="1"/>
          <p:nvPr/>
        </p:nvSpPr>
        <p:spPr>
          <a:xfrm flipH="1">
            <a:off x="5411485" y="481214"/>
            <a:ext cx="6273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あ</a:t>
            </a:r>
            <a:endParaRPr kumimoji="1" lang="ja-JP" altLang="en-US" sz="1400" dirty="0"/>
          </a:p>
        </p:txBody>
      </p:sp>
      <p:pic>
        <p:nvPicPr>
          <p:cNvPr id="19" name="図 18">
            <a:extLst>
              <a:ext uri="{FF2B5EF4-FFF2-40B4-BE49-F238E27FC236}">
                <a16:creationId xmlns:a16="http://schemas.microsoft.com/office/drawing/2014/main" id="{F6A11001-59FE-761F-110B-B8B4DD028E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7510" y="455259"/>
            <a:ext cx="3961196" cy="3021114"/>
          </a:xfrm>
          <a:prstGeom prst="rect">
            <a:avLst/>
          </a:prstGeom>
        </p:spPr>
      </p:pic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1F8BD7BB-7B82-65EA-DC1D-2426F4EB56C0}"/>
              </a:ext>
            </a:extLst>
          </p:cNvPr>
          <p:cNvSpPr txBox="1"/>
          <p:nvPr/>
        </p:nvSpPr>
        <p:spPr>
          <a:xfrm>
            <a:off x="8831349" y="3244334"/>
            <a:ext cx="9909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9:00</a:t>
            </a:r>
            <a:r>
              <a:rPr kumimoji="1" lang="ja-JP" altLang="en-US" dirty="0"/>
              <a:t>～</a:t>
            </a:r>
            <a:endParaRPr kumimoji="1" lang="en-US" altLang="ja-JP" dirty="0"/>
          </a:p>
        </p:txBody>
      </p:sp>
      <p:pic>
        <p:nvPicPr>
          <p:cNvPr id="21" name="図 20">
            <a:extLst>
              <a:ext uri="{FF2B5EF4-FFF2-40B4-BE49-F238E27FC236}">
                <a16:creationId xmlns:a16="http://schemas.microsoft.com/office/drawing/2014/main" id="{47060092-7CAC-BA52-C3F9-BB2D4F3AE86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51395" b="8951"/>
          <a:stretch>
            <a:fillRect/>
          </a:stretch>
        </p:blipFill>
        <p:spPr>
          <a:xfrm flipH="1">
            <a:off x="1669404" y="1814477"/>
            <a:ext cx="2264884" cy="4439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024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" grpId="0"/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8BBB8445-A793-357E-810C-8990B179BAA7}"/>
              </a:ext>
            </a:extLst>
          </p:cNvPr>
          <p:cNvSpPr/>
          <p:nvPr/>
        </p:nvSpPr>
        <p:spPr>
          <a:xfrm>
            <a:off x="754283" y="1288251"/>
            <a:ext cx="10683433" cy="4785244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E6A8703D-08D7-CE2B-1648-64E06C1F248A}"/>
              </a:ext>
            </a:extLst>
          </p:cNvPr>
          <p:cNvCxnSpPr>
            <a:cxnSpLocks/>
          </p:cNvCxnSpPr>
          <p:nvPr/>
        </p:nvCxnSpPr>
        <p:spPr>
          <a:xfrm>
            <a:off x="1602008" y="2371904"/>
            <a:ext cx="376611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48FDE186-5C54-D8F2-FA01-6AD8AC8A34A8}"/>
              </a:ext>
            </a:extLst>
          </p:cNvPr>
          <p:cNvCxnSpPr>
            <a:cxnSpLocks/>
          </p:cNvCxnSpPr>
          <p:nvPr/>
        </p:nvCxnSpPr>
        <p:spPr>
          <a:xfrm>
            <a:off x="6951720" y="2382927"/>
            <a:ext cx="380365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F8A48653-5553-72AA-DCFF-9A861ABD8EC4}"/>
              </a:ext>
            </a:extLst>
          </p:cNvPr>
          <p:cNvSpPr txBox="1"/>
          <p:nvPr/>
        </p:nvSpPr>
        <p:spPr>
          <a:xfrm>
            <a:off x="3113699" y="1503932"/>
            <a:ext cx="612668" cy="7694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4400" dirty="0">
                <a:latin typeface="+mn-ea"/>
              </a:rPr>
              <a:t>A</a:t>
            </a:r>
            <a:endParaRPr kumimoji="1" lang="ja-JP" altLang="en-US" sz="4400" dirty="0">
              <a:latin typeface="+mn-ea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7F3D9DED-4AFE-4373-9896-A0A0C7554DB6}"/>
              </a:ext>
            </a:extLst>
          </p:cNvPr>
          <p:cNvSpPr txBox="1"/>
          <p:nvPr/>
        </p:nvSpPr>
        <p:spPr>
          <a:xfrm>
            <a:off x="8544007" y="1542513"/>
            <a:ext cx="619080" cy="7694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4400" dirty="0">
                <a:latin typeface="+mn-ea"/>
              </a:rPr>
              <a:t>B</a:t>
            </a:r>
            <a:endParaRPr kumimoji="1" lang="ja-JP" altLang="en-US" sz="4400" dirty="0">
              <a:latin typeface="+mn-ea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6F30D6F-8939-B40A-F06B-815DBA1E6596}"/>
              </a:ext>
            </a:extLst>
          </p:cNvPr>
          <p:cNvSpPr txBox="1"/>
          <p:nvPr/>
        </p:nvSpPr>
        <p:spPr>
          <a:xfrm>
            <a:off x="2628791" y="2449152"/>
            <a:ext cx="1582484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 anchor="b">
            <a:spAutoFit/>
          </a:bodyPr>
          <a:lstStyle/>
          <a:p>
            <a:r>
              <a:rPr kumimoji="1" lang="ja-JP" altLang="en-US" sz="2000" dirty="0">
                <a:solidFill>
                  <a:schemeClr val="accent1"/>
                </a:solidFill>
                <a:latin typeface="+mn-ea"/>
              </a:rPr>
              <a:t>条件形</a:t>
            </a:r>
            <a:r>
              <a:rPr kumimoji="1" lang="ja-JP" altLang="en-US" sz="2000" dirty="0">
                <a:solidFill>
                  <a:schemeClr val="tx1"/>
                </a:solidFill>
                <a:latin typeface="+mn-ea"/>
              </a:rPr>
              <a:t>どうし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684F0201-269D-EA91-AFF2-856885CA986E}"/>
              </a:ext>
            </a:extLst>
          </p:cNvPr>
          <p:cNvSpPr txBox="1"/>
          <p:nvPr/>
        </p:nvSpPr>
        <p:spPr>
          <a:xfrm>
            <a:off x="2111565" y="3095408"/>
            <a:ext cx="84561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春に　なれ</a:t>
            </a:r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ば　　　　　</a:t>
            </a:r>
            <a:r>
              <a:rPr kumimoji="1" lang="ja-JP" altLang="en-US" sz="4000" dirty="0">
                <a:latin typeface="+mn-ea"/>
              </a:rPr>
              <a:t>さくらが　さきます。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AF4B4C00-4C60-1137-911D-0E974D4C1363}"/>
              </a:ext>
            </a:extLst>
          </p:cNvPr>
          <p:cNvSpPr txBox="1"/>
          <p:nvPr/>
        </p:nvSpPr>
        <p:spPr>
          <a:xfrm>
            <a:off x="2111565" y="3969613"/>
            <a:ext cx="69429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dirty="0">
                <a:latin typeface="+mn-ea"/>
              </a:rPr>
              <a:t>薬</a:t>
            </a:r>
            <a:r>
              <a:rPr kumimoji="1" lang="ja-JP" altLang="en-US" sz="4000" dirty="0">
                <a:latin typeface="+mn-ea"/>
              </a:rPr>
              <a:t>を　飲め</a:t>
            </a:r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ば</a:t>
            </a:r>
            <a:r>
              <a:rPr kumimoji="1" lang="ja-JP" altLang="en-US" sz="4000" dirty="0">
                <a:latin typeface="+mn-ea"/>
              </a:rPr>
              <a:t>　　　　　なおります。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3823EDEA-BEFD-C663-15B6-09B7F8540038}"/>
              </a:ext>
            </a:extLst>
          </p:cNvPr>
          <p:cNvSpPr txBox="1"/>
          <p:nvPr/>
        </p:nvSpPr>
        <p:spPr>
          <a:xfrm>
            <a:off x="3368301" y="4902565"/>
            <a:ext cx="63337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走れ</a:t>
            </a:r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ば　　　　</a:t>
            </a:r>
            <a:r>
              <a:rPr kumimoji="1" lang="ja-JP" altLang="en-US" sz="4000" dirty="0">
                <a:latin typeface="+mn-ea"/>
              </a:rPr>
              <a:t>　間に合います。</a:t>
            </a:r>
          </a:p>
        </p:txBody>
      </p:sp>
      <p:sp>
        <p:nvSpPr>
          <p:cNvPr id="14" name="吹き出し: 角を丸めた四角形 13">
            <a:extLst>
              <a:ext uri="{FF2B5EF4-FFF2-40B4-BE49-F238E27FC236}">
                <a16:creationId xmlns:a16="http://schemas.microsoft.com/office/drawing/2014/main" id="{F08CF64B-5FD6-0A37-7A63-65C9CD4B6FE3}"/>
              </a:ext>
            </a:extLst>
          </p:cNvPr>
          <p:cNvSpPr/>
          <p:nvPr/>
        </p:nvSpPr>
        <p:spPr>
          <a:xfrm>
            <a:off x="9498753" y="736600"/>
            <a:ext cx="2312192" cy="717774"/>
          </a:xfrm>
          <a:prstGeom prst="wedgeRoundRectCallout">
            <a:avLst>
              <a:gd name="adj1" fmla="val -62172"/>
              <a:gd name="adj2" fmla="val 96020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427BAEDC-CF00-64AB-62F6-C4E185542972}"/>
              </a:ext>
            </a:extLst>
          </p:cNvPr>
          <p:cNvSpPr txBox="1"/>
          <p:nvPr/>
        </p:nvSpPr>
        <p:spPr>
          <a:xfrm>
            <a:off x="9641191" y="857521"/>
            <a:ext cx="20329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>
                <a:solidFill>
                  <a:schemeClr val="accent2"/>
                </a:solidFill>
                <a:latin typeface="+mn-ea"/>
              </a:rPr>
              <a:t>むいしどうし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A2F3809B-E9B9-E96C-C7E6-E26CE41F4BE8}"/>
              </a:ext>
            </a:extLst>
          </p:cNvPr>
          <p:cNvSpPr txBox="1"/>
          <p:nvPr/>
        </p:nvSpPr>
        <p:spPr>
          <a:xfrm flipH="1">
            <a:off x="2185668" y="2916014"/>
            <a:ext cx="6273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/>
              <a:t>はる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529535F-C224-0EF2-0797-9C7F9A0ECCA3}"/>
              </a:ext>
            </a:extLst>
          </p:cNvPr>
          <p:cNvSpPr txBox="1"/>
          <p:nvPr/>
        </p:nvSpPr>
        <p:spPr>
          <a:xfrm flipH="1">
            <a:off x="2185668" y="3775442"/>
            <a:ext cx="6273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くすり</a:t>
            </a:r>
            <a:endParaRPr kumimoji="1" lang="ja-JP" altLang="en-US" sz="1400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D842A761-AF19-8A8A-8CE2-DAAF2B247554}"/>
              </a:ext>
            </a:extLst>
          </p:cNvPr>
          <p:cNvSpPr txBox="1"/>
          <p:nvPr/>
        </p:nvSpPr>
        <p:spPr>
          <a:xfrm flipH="1">
            <a:off x="3516816" y="3790238"/>
            <a:ext cx="6273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/>
              <a:t>の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3CE7AAEB-FD7E-731B-4011-18FC54046D48}"/>
              </a:ext>
            </a:extLst>
          </p:cNvPr>
          <p:cNvSpPr txBox="1"/>
          <p:nvPr/>
        </p:nvSpPr>
        <p:spPr>
          <a:xfrm flipH="1">
            <a:off x="3478716" y="4735976"/>
            <a:ext cx="6273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/>
              <a:t>はし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2513ABF4-0310-963F-4AF6-12429C2711F8}"/>
              </a:ext>
            </a:extLst>
          </p:cNvPr>
          <p:cNvSpPr txBox="1"/>
          <p:nvPr/>
        </p:nvSpPr>
        <p:spPr>
          <a:xfrm flipH="1">
            <a:off x="6442137" y="4735975"/>
            <a:ext cx="6273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/>
              <a:t>ま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2F190442-142C-2D6C-EEDA-6AD73BB573EF}"/>
              </a:ext>
            </a:extLst>
          </p:cNvPr>
          <p:cNvSpPr txBox="1"/>
          <p:nvPr/>
        </p:nvSpPr>
        <p:spPr>
          <a:xfrm flipH="1">
            <a:off x="7442748" y="4735976"/>
            <a:ext cx="6273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/>
              <a:t>あ</a:t>
            </a:r>
            <a:endParaRPr kumimoji="1" lang="en-US" altLang="ja-JP" sz="1400" dirty="0"/>
          </a:p>
        </p:txBody>
      </p:sp>
    </p:spTree>
    <p:extLst>
      <p:ext uri="{BB962C8B-B14F-4D97-AF65-F5344CB8AC3E}">
        <p14:creationId xmlns:p14="http://schemas.microsoft.com/office/powerpoint/2010/main" val="3484098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  <p:bldP spid="19" grpId="0"/>
      <p:bldP spid="14" grpId="0" animBg="1"/>
      <p:bldP spid="15" grpId="0"/>
    </p:bldLst>
  </p:timing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109</Words>
  <Application>Microsoft Office PowerPoint</Application>
  <PresentationFormat>ワイド画面</PresentationFormat>
  <Paragraphs>26</Paragraphs>
  <Slides>4</Slides>
  <Notes>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8" baseType="lpstr">
      <vt:lpstr>UD デジタル 教科書体 NK-B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6</cp:revision>
  <dcterms:created xsi:type="dcterms:W3CDTF">2024-05-05T08:55:25Z</dcterms:created>
  <dcterms:modified xsi:type="dcterms:W3CDTF">2025-08-30T01:03:23Z</dcterms:modified>
</cp:coreProperties>
</file>