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972" r:id="rId2"/>
    <p:sldId id="259" r:id="rId3"/>
    <p:sldId id="260" r:id="rId4"/>
    <p:sldId id="261" r:id="rId5"/>
    <p:sldId id="262" r:id="rId6"/>
    <p:sldId id="263" r:id="rId7"/>
    <p:sldId id="970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9A3DA-4D0F-4B07-8C1F-D5B9684CE79C}" type="datetimeFigureOut">
              <a:rPr kumimoji="1" lang="ja-JP" altLang="en-US" smtClean="0"/>
              <a:t>2026/1/9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5E982-86DE-4116-84BD-140FB69D21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643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E5E982-86DE-4116-84BD-140FB69D218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73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36494-57E6-09ED-7AAF-483B31DA9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A15A26C-0785-3CEB-E85C-48DFE0B2C6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8A3754F-D003-08E5-885E-7B8133D11B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9F6F2D4-DC2D-ED03-9645-A8AAFC80D7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562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2026/1/9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699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5952F-C608-486E-3030-5DE3424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9C4D3E9-0EE7-EA9C-914F-DA24AC527F66}"/>
              </a:ext>
            </a:extLst>
          </p:cNvPr>
          <p:cNvSpPr/>
          <p:nvPr/>
        </p:nvSpPr>
        <p:spPr>
          <a:xfrm>
            <a:off x="1664208" y="1792224"/>
            <a:ext cx="9098280" cy="293522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69C4F2-FB14-55F2-B937-2B49F51AF8F5}"/>
              </a:ext>
            </a:extLst>
          </p:cNvPr>
          <p:cNvSpPr txBox="1"/>
          <p:nvPr/>
        </p:nvSpPr>
        <p:spPr>
          <a:xfrm>
            <a:off x="3707182" y="2874901"/>
            <a:ext cx="267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＿＿＿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4E769FE-684E-2FD5-237A-A55922DA8893}"/>
              </a:ext>
            </a:extLst>
          </p:cNvPr>
          <p:cNvSpPr txBox="1"/>
          <p:nvPr/>
        </p:nvSpPr>
        <p:spPr>
          <a:xfrm flipH="1">
            <a:off x="4333787" y="2578721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A467C14-EFD8-C256-248A-9675ED23DA94}"/>
              </a:ext>
            </a:extLst>
          </p:cNvPr>
          <p:cNvSpPr txBox="1"/>
          <p:nvPr/>
        </p:nvSpPr>
        <p:spPr>
          <a:xfrm>
            <a:off x="6216766" y="2017946"/>
            <a:ext cx="2678176" cy="22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dirty="0">
                <a:latin typeface="+mn-ea"/>
              </a:rPr>
              <a:t>ます。</a:t>
            </a:r>
            <a:endParaRPr lang="en-US" altLang="ja-JP" sz="4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左大かっこ 5">
            <a:extLst>
              <a:ext uri="{FF2B5EF4-FFF2-40B4-BE49-F238E27FC236}">
                <a16:creationId xmlns:a16="http://schemas.microsoft.com/office/drawing/2014/main" id="{753BA53E-C2A1-2BDC-1F45-5A0FEC1CFEEC}"/>
              </a:ext>
            </a:extLst>
          </p:cNvPr>
          <p:cNvSpPr/>
          <p:nvPr/>
        </p:nvSpPr>
        <p:spPr>
          <a:xfrm>
            <a:off x="6178296" y="2109386"/>
            <a:ext cx="375654" cy="2170006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55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3491F507-60BD-6024-F323-371C73B55D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438651"/>
              </p:ext>
            </p:extLst>
          </p:nvPr>
        </p:nvGraphicFramePr>
        <p:xfrm>
          <a:off x="1318415" y="333664"/>
          <a:ext cx="9617980" cy="61906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4832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37206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Sun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にちようび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日曜日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Mon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げつようび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月曜日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Tue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かようび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火曜日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Wed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すいようび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水曜日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Thu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もくようび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ja-JP" altLang="en-US" dirty="0"/>
                        <a:t>木曜日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Fri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きんようび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金曜日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Sat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どようび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土曜日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73D70280-3A3B-C4A7-54DA-6844FEA05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67" y="1767767"/>
            <a:ext cx="794657" cy="79465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CF19DBA-25C8-F392-03BA-FE44BCBD3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9" y="1767766"/>
            <a:ext cx="794657" cy="79465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4EFAB4B-5674-C786-2EB0-25AABD96C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50" y="1779812"/>
            <a:ext cx="794657" cy="7946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68E5219-CB3A-B09C-E700-5AA1AFB47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199" y="1797069"/>
            <a:ext cx="794657" cy="79465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38B6418-8DC6-A6A2-CD5D-1A691BDB2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701" y="1821079"/>
            <a:ext cx="794657" cy="79465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D9215AD-2595-8866-8D06-18AE69044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298" y="1779812"/>
            <a:ext cx="794657" cy="7946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D9E334B-57B3-2B94-B9C3-00D18DD69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635" y="2714887"/>
            <a:ext cx="794657" cy="79465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37FCF35-C7DF-5FCF-4892-287F4E593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7" y="2714887"/>
            <a:ext cx="794657" cy="79465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A1F1B92-9C6B-EA68-E377-9DD5BD8CC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8" y="2725272"/>
            <a:ext cx="794657" cy="79465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BBC65B0-42D7-3571-8055-C3B2D2612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086" y="2730708"/>
            <a:ext cx="794657" cy="79465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441D4CA-4D17-3F82-9B24-AC18BEBF3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6" y="2768379"/>
            <a:ext cx="794657" cy="79465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149725F5-21D5-6F27-96C0-C79BA256F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956" y="2776041"/>
            <a:ext cx="794657" cy="79465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68309FB-362C-4419-A969-AF968BD13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299" y="2776042"/>
            <a:ext cx="794657" cy="794657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B5B5D7C-D52B-C37C-C862-0FDD68A7D533}"/>
              </a:ext>
            </a:extLst>
          </p:cNvPr>
          <p:cNvSpPr txBox="1"/>
          <p:nvPr/>
        </p:nvSpPr>
        <p:spPr>
          <a:xfrm>
            <a:off x="6226628" y="5888983"/>
            <a:ext cx="4354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私は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毎日</a:t>
            </a:r>
            <a:r>
              <a:rPr kumimoji="1" lang="ja-JP" altLang="en-US" sz="3200" dirty="0">
                <a:latin typeface="+mn-ea"/>
              </a:rPr>
              <a:t>　勉強します。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65EBB05-8109-393D-FFB9-D6039C5D06DE}"/>
              </a:ext>
            </a:extLst>
          </p:cNvPr>
          <p:cNvSpPr txBox="1"/>
          <p:nvPr/>
        </p:nvSpPr>
        <p:spPr>
          <a:xfrm>
            <a:off x="8226492" y="5667952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40AE-B39C-8C0D-7F50-96ECADE205B7}"/>
              </a:ext>
            </a:extLst>
          </p:cNvPr>
          <p:cNvSpPr txBox="1"/>
          <p:nvPr/>
        </p:nvSpPr>
        <p:spPr>
          <a:xfrm>
            <a:off x="7208265" y="565591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まいにち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AFA7A3D2-5658-D45C-A3A3-E6FC4C4E2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44" y="1778871"/>
            <a:ext cx="772448" cy="772448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2ADADCA1-7951-DB22-AAD9-2FD3D7212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9" y="5639956"/>
            <a:ext cx="794657" cy="7946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AC2DD22-4DF5-E444-1C8D-42F8ABCE6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8" y="5639956"/>
            <a:ext cx="794657" cy="79465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15286277-74C9-FB6D-C5BE-381142720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65" y="5644445"/>
            <a:ext cx="794657" cy="794657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1DA7BAD8-2AC1-B002-D281-B56B1989D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927" y="4661367"/>
            <a:ext cx="794657" cy="794657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243073CA-A91A-2559-DFB1-D0071A8D7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112" y="4677694"/>
            <a:ext cx="794657" cy="762001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05DB95CA-D27C-5C29-0D8F-A22889D09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97" y="4661367"/>
            <a:ext cx="794657" cy="79465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F00764BD-E5AA-4DAF-A280-08BC737ED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482" y="4661365"/>
            <a:ext cx="794657" cy="79465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2EE0FBB5-BC43-DF28-EC0D-47467A138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7" y="4688999"/>
            <a:ext cx="794657" cy="79465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256EB6B6-04C6-A6A7-1D3A-A5F53A0F2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727" y="4699031"/>
            <a:ext cx="794657" cy="794657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9DF4D55-8060-4CF6-C19F-F2D63DE70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396" y="4699031"/>
            <a:ext cx="794657" cy="794657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1BE99937-3E38-3C74-554E-8A35CEE96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352" y="3688127"/>
            <a:ext cx="794657" cy="79465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B9FA65D-822F-6170-5752-6BD825D37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95" y="3682776"/>
            <a:ext cx="794657" cy="794657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AC1F51C9-B523-128F-E141-7F34EEFA1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00" y="3693517"/>
            <a:ext cx="794657" cy="79465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07C68519-E127-6728-744F-66847B6B6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643" y="3706975"/>
            <a:ext cx="794657" cy="794657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7EB2C26A-9B56-66E0-3B79-B344C64C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6" y="3735296"/>
            <a:ext cx="794657" cy="794657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65456C1F-4AA7-2607-233C-3EDEF6121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727" y="3756824"/>
            <a:ext cx="794657" cy="794657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123C00-68A7-C6CC-BFD5-85C0393DC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140" y="3756824"/>
            <a:ext cx="794657" cy="794657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78131F9-C61F-A677-7C9E-9D4C392EAD53}"/>
              </a:ext>
            </a:extLst>
          </p:cNvPr>
          <p:cNvSpPr txBox="1"/>
          <p:nvPr/>
        </p:nvSpPr>
        <p:spPr>
          <a:xfrm>
            <a:off x="6133624" y="5667952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</p:spTree>
    <p:extLst>
      <p:ext uri="{BB962C8B-B14F-4D97-AF65-F5344CB8AC3E}">
        <p14:creationId xmlns:p14="http://schemas.microsoft.com/office/powerpoint/2010/main" val="28035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667A25B8-8DB8-7633-7523-39FFC1849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442116"/>
              </p:ext>
            </p:extLst>
          </p:nvPr>
        </p:nvGraphicFramePr>
        <p:xfrm>
          <a:off x="1303563" y="325499"/>
          <a:ext cx="9584873" cy="62070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0099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37568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Sun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にちようび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日曜日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Mon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げつようび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月曜日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Tue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かようび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火曜日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Wed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すいようび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水曜日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Thu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もくようび</a:t>
                      </a:r>
                      <a:endParaRPr kumimoji="1" lang="en-US" altLang="ja-JP" sz="18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木曜日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Fri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きんようび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金曜日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Sat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どようび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土曜日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A1D616-D453-FBCA-0524-1A441D7988EC}"/>
              </a:ext>
            </a:extLst>
          </p:cNvPr>
          <p:cNvSpPr txBox="1"/>
          <p:nvPr/>
        </p:nvSpPr>
        <p:spPr>
          <a:xfrm>
            <a:off x="6226628" y="5888983"/>
            <a:ext cx="4354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私は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毎朝</a:t>
            </a:r>
            <a:r>
              <a:rPr kumimoji="1" lang="ja-JP" altLang="en-US" sz="3200" dirty="0">
                <a:latin typeface="+mn-ea"/>
              </a:rPr>
              <a:t>　勉強します。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9F281A-2501-56D6-88BC-177500857081}"/>
              </a:ext>
            </a:extLst>
          </p:cNvPr>
          <p:cNvSpPr txBox="1"/>
          <p:nvPr/>
        </p:nvSpPr>
        <p:spPr>
          <a:xfrm>
            <a:off x="7250632" y="5680410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まいあさ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ABE163A-CB8E-140B-1AAF-3E0E536C10BA}"/>
              </a:ext>
            </a:extLst>
          </p:cNvPr>
          <p:cNvSpPr txBox="1"/>
          <p:nvPr/>
        </p:nvSpPr>
        <p:spPr>
          <a:xfrm>
            <a:off x="8267257" y="5659585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8E686A6-8A01-A591-4030-023B504EE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1767328"/>
            <a:ext cx="969348" cy="8779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6A58A6-523F-7C13-16E4-5C4ACDD7D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482" y="1767328"/>
            <a:ext cx="969348" cy="8779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B37A9CF-721E-BB37-563C-7E12625DD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153" y="1767328"/>
            <a:ext cx="969348" cy="877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97BA3C1-DA22-6DB2-73B6-8A164685C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824" y="1755828"/>
            <a:ext cx="969348" cy="8779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F13759C-850B-97E4-2DAC-3897C9A2E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804" y="1767328"/>
            <a:ext cx="969348" cy="8779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508CAB03-DF59-B03C-ADED-9A0122D4B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1767328"/>
            <a:ext cx="969348" cy="8779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8F00FFD1-2364-DA4A-D89C-5BD98D1C8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4654764"/>
            <a:ext cx="969348" cy="8779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D3D2F82-0890-829C-909B-724173AC9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158" y="5659585"/>
            <a:ext cx="969348" cy="8779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F0A91329-898A-1EDE-FB1F-F3DD71BAD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5649886"/>
            <a:ext cx="969348" cy="8779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585491AF-26D2-AB39-08DB-92C005CD8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5649306"/>
            <a:ext cx="969348" cy="8779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7E052EE1-AE2F-D9E0-8132-A95295162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893" y="3692879"/>
            <a:ext cx="969348" cy="8779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AC9CB270-CC62-4576-AD9D-FCC8420BD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0" y="1767328"/>
            <a:ext cx="969348" cy="8779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5675999-7DAF-D772-CED7-70C020448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896" y="4678671"/>
            <a:ext cx="969348" cy="8779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050304E-752C-5656-AB1C-0D0B8CE8B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3702742"/>
            <a:ext cx="969348" cy="877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A6E9A889-48E4-85E9-EFA4-0A3481F2E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2743257"/>
            <a:ext cx="969348" cy="8779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27B0F96-5940-88E7-6296-DCA5EE001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2729213"/>
            <a:ext cx="969348" cy="8779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8BA92A8-7CC6-168E-FF2A-4163858F1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4654764"/>
            <a:ext cx="969348" cy="8779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E7E9AE33-3F1D-792E-473F-53F1B5950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0" y="3692879"/>
            <a:ext cx="969348" cy="8779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01F27322-92D3-2561-3843-52379785F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2729213"/>
            <a:ext cx="969348" cy="8779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AE5971FC-C86F-EB70-D850-535F9D548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158" y="2729213"/>
            <a:ext cx="969348" cy="87790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F0442C6-4422-E488-B3FA-7BA267B13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527" y="3691098"/>
            <a:ext cx="969348" cy="8779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5BFCDDD-AAEC-7141-1A67-4EF4689AF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601" y="4654764"/>
            <a:ext cx="969348" cy="8779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B3CF910-B751-2A45-5A95-8C86F5A15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463" y="2729213"/>
            <a:ext cx="969348" cy="8779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8CB54EEF-AD48-6BE7-3049-80514C4F7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153" y="3718122"/>
            <a:ext cx="969348" cy="8779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40201582-9DFF-122C-B405-A0718DFC0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893" y="4654764"/>
            <a:ext cx="969348" cy="8779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163DECD6-90F0-1860-07AC-57FFFDA5C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185" y="4654764"/>
            <a:ext cx="969348" cy="877900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A8FC8E6-DBC0-D902-C2F4-9AAE36C08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627" y="3691098"/>
            <a:ext cx="969348" cy="87790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B7932951-94A8-6574-4C98-19D0076F8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644" y="2727952"/>
            <a:ext cx="969348" cy="87790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35D7ED0-5032-EFB5-8F0C-191110B22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936" y="2743257"/>
            <a:ext cx="969348" cy="87790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ACA60C3E-5368-6C57-5F4B-34B675E6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489" y="3691098"/>
            <a:ext cx="969348" cy="877900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6BF60AA8-5584-1DC1-BDFA-B14B3036C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540" y="4678671"/>
            <a:ext cx="969348" cy="87790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BC8989C-AECE-2C04-200E-3D78C657CDB0}"/>
              </a:ext>
            </a:extLst>
          </p:cNvPr>
          <p:cNvSpPr txBox="1"/>
          <p:nvPr/>
        </p:nvSpPr>
        <p:spPr>
          <a:xfrm>
            <a:off x="6078216" y="5705492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</p:spTree>
    <p:extLst>
      <p:ext uri="{BB962C8B-B14F-4D97-AF65-F5344CB8AC3E}">
        <p14:creationId xmlns:p14="http://schemas.microsoft.com/office/powerpoint/2010/main" val="209781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AA56EBEA-ED8F-F38B-673D-629AC6FC7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306745"/>
              </p:ext>
            </p:extLst>
          </p:nvPr>
        </p:nvGraphicFramePr>
        <p:xfrm>
          <a:off x="1626054" y="528533"/>
          <a:ext cx="8939891" cy="5651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903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2525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Sun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にちようび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日曜日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Mon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げつようび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月曜日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Tue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かようび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火曜日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Wed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すいようび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水曜日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Thu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もくようび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ja-JP" altLang="en-US" dirty="0"/>
                        <a:t>木曜日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Fri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きんようび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金曜日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Sat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どようび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土曜日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C9082553-69AE-85C3-9756-6F778288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1861575"/>
            <a:ext cx="853514" cy="78645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91291FD-5018-2415-AED5-4FF5022E6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718" y="1861575"/>
            <a:ext cx="853514" cy="78645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5ED3456-D3A8-41C8-83F3-3D9C4432A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1861575"/>
            <a:ext cx="853514" cy="78645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F426306-019D-79D9-6D9D-D35F38B63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896" y="1861575"/>
            <a:ext cx="853514" cy="78645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056E33F-50C5-9A54-C599-C63B1EAE1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1861575"/>
            <a:ext cx="853514" cy="78645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280750F-2BAF-DCD2-FB38-4C5C64D9B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1861575"/>
            <a:ext cx="853514" cy="78645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D9750E4-128A-CBEC-5092-5DA60E38A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1861575"/>
            <a:ext cx="853514" cy="78645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D63C3F4-E2F4-377F-D0E9-171E739FE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4507428"/>
            <a:ext cx="853514" cy="78645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E7110AC-4024-C6A7-C746-94F034B99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3621149"/>
            <a:ext cx="853514" cy="786452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BC474CE-B7E7-3852-9524-4C13EEAC5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2759683"/>
            <a:ext cx="853514" cy="78645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1C218EBA-FF2B-A9C1-F454-7FFBBA465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4499934"/>
            <a:ext cx="853514" cy="786452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5E141ED-FF66-0B02-15B1-A02D63D40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3621149"/>
            <a:ext cx="853514" cy="78645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F0E2DD8-8B61-9D08-9722-160B2CD4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7541" y="2759683"/>
            <a:ext cx="853514" cy="78645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522FEDD-A3D7-C85D-6ABF-759AEE9F1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2759683"/>
            <a:ext cx="853514" cy="786452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4BD47387-762F-1F29-3B9E-4048FA607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287" y="4507428"/>
            <a:ext cx="853514" cy="78645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DC0010-E006-208F-ADB5-B8501748A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4499934"/>
            <a:ext cx="853514" cy="78645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209C6A56-908F-7870-343B-E5293C63C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366" y="4508923"/>
            <a:ext cx="853514" cy="786452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460155A2-278D-74A9-4795-58FC1C95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332" y="4507428"/>
            <a:ext cx="853514" cy="786452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1A0DFF5-A4D9-5398-096D-9FD8527BB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2724709"/>
            <a:ext cx="853514" cy="78645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DD9E6C2-B88D-F6B5-7B4A-EAC7C784F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3587843"/>
            <a:ext cx="853514" cy="786452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CA6A906-794D-B648-3C22-4A0158F22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767" y="4499377"/>
            <a:ext cx="853514" cy="78645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C023A716-755E-B620-CB68-3028AC00E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2724709"/>
            <a:ext cx="853514" cy="786452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D502D95-CA5C-81B8-9D7A-A1A00BCAD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163" y="3621149"/>
            <a:ext cx="853514" cy="786452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15232194-A13D-99BA-C25C-86A3A365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965" y="2724709"/>
            <a:ext cx="853514" cy="78645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18201242-4538-E93D-97BC-F992B411D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944" y="3621149"/>
            <a:ext cx="853514" cy="78645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D76D4BE-C3D3-7DAC-6929-448AB205B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896" y="2759683"/>
            <a:ext cx="853514" cy="786452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F6AA907-3AEF-354D-A5F0-E91CB2DCB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97" y="3621149"/>
            <a:ext cx="853514" cy="786452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0FBDA171-FBE9-4FBD-DF00-8A9F39E0D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3611160"/>
            <a:ext cx="853514" cy="7864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B337C74-F160-D276-554A-7B187B7C1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97" y="5391722"/>
            <a:ext cx="853514" cy="786452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DE4C9633-9C86-1DDD-B6D0-DB93632B2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366" y="5391722"/>
            <a:ext cx="853514" cy="78645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A5A2C30A-6A30-3F79-E5B7-613AE7037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5393707"/>
            <a:ext cx="853514" cy="786452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FDEDCED-2490-19D3-3267-498B4BFCCFCD}"/>
              </a:ext>
            </a:extLst>
          </p:cNvPr>
          <p:cNvSpPr txBox="1"/>
          <p:nvPr/>
        </p:nvSpPr>
        <p:spPr>
          <a:xfrm>
            <a:off x="6218464" y="5588303"/>
            <a:ext cx="4354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私は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毎晩</a:t>
            </a:r>
            <a:r>
              <a:rPr kumimoji="1" lang="ja-JP" altLang="en-US" sz="3200" dirty="0">
                <a:latin typeface="+mn-ea"/>
              </a:rPr>
              <a:t>　勉強します。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05ECC5B-25E1-7D2E-4CF2-0A12B6A56661}"/>
              </a:ext>
            </a:extLst>
          </p:cNvPr>
          <p:cNvSpPr txBox="1"/>
          <p:nvPr/>
        </p:nvSpPr>
        <p:spPr>
          <a:xfrm>
            <a:off x="6095999" y="5405536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04BF24-EFEE-1FDE-D711-94A0FD3A7C79}"/>
              </a:ext>
            </a:extLst>
          </p:cNvPr>
          <p:cNvSpPr txBox="1"/>
          <p:nvPr/>
        </p:nvSpPr>
        <p:spPr>
          <a:xfrm>
            <a:off x="8246517" y="5326509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F87DC23-A0BC-77F9-5FAB-F5954290F037}"/>
              </a:ext>
            </a:extLst>
          </p:cNvPr>
          <p:cNvSpPr txBox="1"/>
          <p:nvPr/>
        </p:nvSpPr>
        <p:spPr>
          <a:xfrm>
            <a:off x="7177740" y="5390927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まいばん</a:t>
            </a:r>
          </a:p>
        </p:txBody>
      </p:sp>
    </p:spTree>
    <p:extLst>
      <p:ext uri="{BB962C8B-B14F-4D97-AF65-F5344CB8AC3E}">
        <p14:creationId xmlns:p14="http://schemas.microsoft.com/office/powerpoint/2010/main" val="198566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18518F48-A8FE-98C4-4AD3-E17AAFCDEE33}"/>
              </a:ext>
            </a:extLst>
          </p:cNvPr>
          <p:cNvSpPr/>
          <p:nvPr/>
        </p:nvSpPr>
        <p:spPr>
          <a:xfrm>
            <a:off x="768096" y="475488"/>
            <a:ext cx="4261104" cy="4015608"/>
          </a:xfrm>
          <a:prstGeom prst="cloudCallout">
            <a:avLst>
              <a:gd name="adj1" fmla="val 47726"/>
              <a:gd name="adj2" fmla="val 4023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6" descr="横から見たパソコンで仕事をする人のイラスト（男性）">
            <a:extLst>
              <a:ext uri="{FF2B5EF4-FFF2-40B4-BE49-F238E27FC236}">
                <a16:creationId xmlns:a16="http://schemas.microsoft.com/office/drawing/2014/main" id="{128F86B6-9122-28E4-0D74-73B17914F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250" y="1092696"/>
            <a:ext cx="2207067" cy="254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A897055-16AD-1B0C-F51C-74D7E4E6C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88" y="2915544"/>
            <a:ext cx="2902015" cy="394245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74352E6-46B3-ABFE-9F35-AC659EA28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379" y="5474537"/>
            <a:ext cx="1184989" cy="118498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E72D492-F756-DEDF-0C69-23108E92E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0668" y="713232"/>
            <a:ext cx="959164" cy="95482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3861AEC-E108-52F6-EEC2-428836897BF9}"/>
              </a:ext>
            </a:extLst>
          </p:cNvPr>
          <p:cNvSpPr txBox="1"/>
          <p:nvPr/>
        </p:nvSpPr>
        <p:spPr>
          <a:xfrm>
            <a:off x="6074110" y="1881592"/>
            <a:ext cx="4913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私は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明日</a:t>
            </a:r>
            <a:r>
              <a:rPr kumimoji="1" lang="ja-JP" altLang="en-US" sz="4000" dirty="0">
                <a:latin typeface="+mn-ea"/>
              </a:rPr>
              <a:t>　働きます。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0182A02-D331-E35C-39BD-365A1531C7B2}"/>
              </a:ext>
            </a:extLst>
          </p:cNvPr>
          <p:cNvSpPr txBox="1"/>
          <p:nvPr/>
        </p:nvSpPr>
        <p:spPr>
          <a:xfrm>
            <a:off x="6001354" y="1634553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6456962-4496-6E78-3D01-91C7DC5A01E1}"/>
              </a:ext>
            </a:extLst>
          </p:cNvPr>
          <p:cNvSpPr txBox="1"/>
          <p:nvPr/>
        </p:nvSpPr>
        <p:spPr>
          <a:xfrm>
            <a:off x="8594639" y="1555526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はたら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3EA1EE2-A50E-5674-0D3F-CB22C5875CF8}"/>
              </a:ext>
            </a:extLst>
          </p:cNvPr>
          <p:cNvSpPr txBox="1"/>
          <p:nvPr/>
        </p:nvSpPr>
        <p:spPr>
          <a:xfrm>
            <a:off x="7539872" y="1580735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あした</a:t>
            </a:r>
          </a:p>
        </p:txBody>
      </p:sp>
    </p:spTree>
    <p:extLst>
      <p:ext uri="{BB962C8B-B14F-4D97-AF65-F5344CB8AC3E}">
        <p14:creationId xmlns:p14="http://schemas.microsoft.com/office/powerpoint/2010/main" val="5692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FB4B1-C65E-F369-9BEE-0ECE71464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332B4162-E224-43AD-D294-939C6DD88036}"/>
              </a:ext>
            </a:extLst>
          </p:cNvPr>
          <p:cNvSpPr/>
          <p:nvPr/>
        </p:nvSpPr>
        <p:spPr>
          <a:xfrm>
            <a:off x="768096" y="475488"/>
            <a:ext cx="4261104" cy="4015608"/>
          </a:xfrm>
          <a:prstGeom prst="cloudCallout">
            <a:avLst>
              <a:gd name="adj1" fmla="val 47726"/>
              <a:gd name="adj2" fmla="val 4023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6" descr="横から見たパソコンで仕事をする人のイラスト（男性）">
            <a:extLst>
              <a:ext uri="{FF2B5EF4-FFF2-40B4-BE49-F238E27FC236}">
                <a16:creationId xmlns:a16="http://schemas.microsoft.com/office/drawing/2014/main" id="{5371C4A2-ABAE-026F-C286-21B4EA865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250" y="1092696"/>
            <a:ext cx="2207067" cy="254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DFF2391-AA47-E5BE-8A70-DBABFEED1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88" y="2915544"/>
            <a:ext cx="2902015" cy="394245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ED47BB3-EE05-21BF-12C9-146CA8D2E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563" y="657009"/>
            <a:ext cx="871374" cy="87137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E8A5324-7BF6-3B74-72A0-89C73616ED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4762" y="5249833"/>
            <a:ext cx="1272220" cy="1266463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BC3921-C213-E405-F30B-593078427FFA}"/>
              </a:ext>
            </a:extLst>
          </p:cNvPr>
          <p:cNvSpPr txBox="1"/>
          <p:nvPr/>
        </p:nvSpPr>
        <p:spPr>
          <a:xfrm>
            <a:off x="6074110" y="1881592"/>
            <a:ext cx="53287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私は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昨日</a:t>
            </a:r>
            <a:r>
              <a:rPr kumimoji="1" lang="ja-JP" altLang="en-US" sz="4000" dirty="0">
                <a:latin typeface="+mn-ea"/>
              </a:rPr>
              <a:t>　働き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1F6070-45CA-4575-FC54-E4653E5B78DC}"/>
              </a:ext>
            </a:extLst>
          </p:cNvPr>
          <p:cNvSpPr txBox="1"/>
          <p:nvPr/>
        </p:nvSpPr>
        <p:spPr>
          <a:xfrm>
            <a:off x="6001354" y="1634553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AD95E57-895E-5CD1-9912-8D4BCC402C06}"/>
              </a:ext>
            </a:extLst>
          </p:cNvPr>
          <p:cNvSpPr txBox="1"/>
          <p:nvPr/>
        </p:nvSpPr>
        <p:spPr>
          <a:xfrm>
            <a:off x="8594639" y="1555526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はたら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24BB586-279A-404F-4EE7-B3E1C2CF5CB5}"/>
              </a:ext>
            </a:extLst>
          </p:cNvPr>
          <p:cNvSpPr txBox="1"/>
          <p:nvPr/>
        </p:nvSpPr>
        <p:spPr>
          <a:xfrm>
            <a:off x="7512756" y="163455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きのう</a:t>
            </a:r>
          </a:p>
        </p:txBody>
      </p:sp>
    </p:spTree>
    <p:extLst>
      <p:ext uri="{BB962C8B-B14F-4D97-AF65-F5344CB8AC3E}">
        <p14:creationId xmlns:p14="http://schemas.microsoft.com/office/powerpoint/2010/main" val="307382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9C851-771A-7750-D2F0-BFA1CAB1A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37C5225-91EB-D6B6-D4E3-31F54D63A6F8}"/>
              </a:ext>
            </a:extLst>
          </p:cNvPr>
          <p:cNvSpPr/>
          <p:nvPr/>
        </p:nvSpPr>
        <p:spPr>
          <a:xfrm>
            <a:off x="6191609" y="3111085"/>
            <a:ext cx="5855167" cy="17037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B8E6903-687E-FC14-3D40-F710DF3FE9C8}"/>
              </a:ext>
            </a:extLst>
          </p:cNvPr>
          <p:cNvSpPr/>
          <p:nvPr/>
        </p:nvSpPr>
        <p:spPr>
          <a:xfrm>
            <a:off x="169715" y="3096933"/>
            <a:ext cx="5855167" cy="17179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987496C7-DED7-9124-9931-FAAEED1355CB}"/>
              </a:ext>
            </a:extLst>
          </p:cNvPr>
          <p:cNvSpPr txBox="1"/>
          <p:nvPr/>
        </p:nvSpPr>
        <p:spPr>
          <a:xfrm>
            <a:off x="666474" y="404219"/>
            <a:ext cx="496321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2"/>
                </a:solidFill>
                <a:latin typeface="+mn-ea"/>
              </a:rPr>
              <a:t>かこじゃ　ありません</a:t>
            </a:r>
            <a:endParaRPr lang="en-US" altLang="ja-JP" sz="4400" dirty="0">
              <a:solidFill>
                <a:schemeClr val="accent2"/>
              </a:solidFill>
              <a:latin typeface="+mn-ea"/>
            </a:endParaRPr>
          </a:p>
          <a:p>
            <a:pPr algn="ctr"/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（</a:t>
            </a:r>
            <a:r>
              <a:rPr lang="en-US" altLang="ja-JP" sz="3200" dirty="0">
                <a:solidFill>
                  <a:schemeClr val="accent2"/>
                </a:solidFill>
                <a:latin typeface="+mn-ea"/>
              </a:rPr>
              <a:t>not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　</a:t>
            </a:r>
            <a:r>
              <a:rPr lang="en-US" altLang="ja-JP" sz="3200" dirty="0">
                <a:solidFill>
                  <a:schemeClr val="accent2"/>
                </a:solidFill>
                <a:latin typeface="+mn-ea"/>
              </a:rPr>
              <a:t>past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）</a:t>
            </a:r>
            <a:endParaRPr kumimoji="1" lang="ja-JP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F3C52352-11B3-B922-4790-7F4705B4BE6C}"/>
              </a:ext>
            </a:extLst>
          </p:cNvPr>
          <p:cNvSpPr txBox="1"/>
          <p:nvPr/>
        </p:nvSpPr>
        <p:spPr>
          <a:xfrm>
            <a:off x="592756" y="3808151"/>
            <a:ext cx="5229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～ます。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～ますか。</a:t>
            </a: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2D44D692-D9D8-D071-255A-5BC2CAF86D5A}"/>
              </a:ext>
            </a:extLst>
          </p:cNvPr>
          <p:cNvSpPr txBox="1"/>
          <p:nvPr/>
        </p:nvSpPr>
        <p:spPr>
          <a:xfrm>
            <a:off x="491565" y="3264854"/>
            <a:ext cx="549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はたらき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やすみ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kumimoji="1" lang="ja-JP" altLang="en-US" sz="2400" dirty="0">
                <a:latin typeface="+mn-ea"/>
              </a:rPr>
              <a:t>ね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ます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534344A-F6D4-CB71-77F2-D89D982C066E}"/>
              </a:ext>
            </a:extLst>
          </p:cNvPr>
          <p:cNvSpPr txBox="1"/>
          <p:nvPr/>
        </p:nvSpPr>
        <p:spPr>
          <a:xfrm>
            <a:off x="337364" y="1733423"/>
            <a:ext cx="573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あした・あさって・らいしゅう・らいげつ・・・・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A5033E6-6E9D-D3D0-78A4-045CBBB10609}"/>
              </a:ext>
            </a:extLst>
          </p:cNvPr>
          <p:cNvSpPr txBox="1"/>
          <p:nvPr/>
        </p:nvSpPr>
        <p:spPr>
          <a:xfrm>
            <a:off x="368539" y="2240383"/>
            <a:ext cx="3302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まいにち・まいしゅう・・・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255E16-7C8A-A9CB-6A4D-8650F50781E0}"/>
              </a:ext>
            </a:extLst>
          </p:cNvPr>
          <p:cNvSpPr/>
          <p:nvPr/>
        </p:nvSpPr>
        <p:spPr>
          <a:xfrm>
            <a:off x="308652" y="237275"/>
            <a:ext cx="5678862" cy="144125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CF639D7-C156-0BF0-431A-419EE2DF65F9}"/>
              </a:ext>
            </a:extLst>
          </p:cNvPr>
          <p:cNvSpPr txBox="1"/>
          <p:nvPr/>
        </p:nvSpPr>
        <p:spPr>
          <a:xfrm>
            <a:off x="6924816" y="320268"/>
            <a:ext cx="44135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かこ</a:t>
            </a:r>
            <a:endParaRPr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sz="3200" dirty="0">
                <a:solidFill>
                  <a:schemeClr val="accent1"/>
                </a:solidFill>
                <a:latin typeface="+mn-ea"/>
              </a:rPr>
              <a:t>past</a:t>
            </a:r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ja-JP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E6EAF4A5-6113-D428-90FD-A1F71A4EF5C7}"/>
              </a:ext>
            </a:extLst>
          </p:cNvPr>
          <p:cNvSpPr/>
          <p:nvPr/>
        </p:nvSpPr>
        <p:spPr>
          <a:xfrm>
            <a:off x="6204486" y="237275"/>
            <a:ext cx="5678862" cy="14412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1880214-8064-FC04-9DCD-9033C40FE16F}"/>
              </a:ext>
            </a:extLst>
          </p:cNvPr>
          <p:cNvSpPr txBox="1"/>
          <p:nvPr/>
        </p:nvSpPr>
        <p:spPr>
          <a:xfrm>
            <a:off x="6237172" y="1771913"/>
            <a:ext cx="5809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きのう・おととい・せんしゅう・せんげつ・・・・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3D5D67-2E55-BC30-612B-14144ED5B12D}"/>
              </a:ext>
            </a:extLst>
          </p:cNvPr>
          <p:cNvSpPr txBox="1"/>
          <p:nvPr/>
        </p:nvSpPr>
        <p:spPr>
          <a:xfrm>
            <a:off x="6295477" y="2277455"/>
            <a:ext cx="1258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けさ・・・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377B879-904C-31A0-C8ED-1A2B3E9A2C4F}"/>
              </a:ext>
            </a:extLst>
          </p:cNvPr>
          <p:cNvSpPr txBox="1"/>
          <p:nvPr/>
        </p:nvSpPr>
        <p:spPr>
          <a:xfrm>
            <a:off x="6237869" y="3241631"/>
            <a:ext cx="5788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はたらき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kumimoji="1" lang="en-US" altLang="ja-JP" sz="2400" dirty="0">
                <a:latin typeface="+mn-ea"/>
              </a:rPr>
              <a:t>/</a:t>
            </a:r>
            <a:r>
              <a:rPr lang="ja-JP" altLang="en-US" sz="2400" dirty="0">
                <a:latin typeface="+mn-ea"/>
              </a:rPr>
              <a:t>やすみ</a:t>
            </a:r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r>
              <a:rPr lang="en-US" altLang="ja-JP" sz="2400" dirty="0">
                <a:latin typeface="+mn-ea"/>
              </a:rPr>
              <a:t>/</a:t>
            </a:r>
            <a:r>
              <a:rPr lang="ja-JP" altLang="en-US" sz="2400" dirty="0">
                <a:latin typeface="+mn-ea"/>
              </a:rPr>
              <a:t>ね</a:t>
            </a:r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。</a:t>
            </a:r>
            <a:endParaRPr kumimoji="1" lang="en-US" altLang="ja-JP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16965B7-345B-69D3-90B0-E0A1A52A27B8}"/>
              </a:ext>
            </a:extLst>
          </p:cNvPr>
          <p:cNvSpPr txBox="1"/>
          <p:nvPr/>
        </p:nvSpPr>
        <p:spPr>
          <a:xfrm>
            <a:off x="6240171" y="3791388"/>
            <a:ext cx="57887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～ました。</a:t>
            </a:r>
            <a:r>
              <a:rPr kumimoji="1" lang="en-US" altLang="ja-JP" sz="4400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～ましたか。</a:t>
            </a:r>
          </a:p>
        </p:txBody>
      </p:sp>
    </p:spTree>
    <p:extLst>
      <p:ext uri="{BB962C8B-B14F-4D97-AF65-F5344CB8AC3E}">
        <p14:creationId xmlns:p14="http://schemas.microsoft.com/office/powerpoint/2010/main" val="1039747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341</Words>
  <Application>Microsoft Office PowerPoint</Application>
  <PresentationFormat>ワイド画面</PresentationFormat>
  <Paragraphs>194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Meiryo UI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2026-01-09T05:48:14Z</dcterms:modified>
</cp:coreProperties>
</file>