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9" r:id="rId2"/>
    <p:sldId id="256" r:id="rId3"/>
    <p:sldId id="257" r:id="rId4"/>
    <p:sldId id="403" r:id="rId5"/>
    <p:sldId id="405" r:id="rId6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2974" autoAdjust="0"/>
  </p:normalViewPr>
  <p:slideViewPr>
    <p:cSldViewPr snapToGrid="0">
      <p:cViewPr varScale="1">
        <p:scale>
          <a:sx n="63" d="100"/>
          <a:sy n="63" d="100"/>
        </p:scale>
        <p:origin x="84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B3E736-54B2-40B1-A640-3F253D19206A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A8C76B-DBD8-4B11-813E-8CA7C5820EAD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286021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BA8C76B-DBD8-4B11-813E-8CA7C5820EAD}" type="slidenum">
              <a:rPr kumimoji="1" lang="ja-JP" altLang="en-US" smtClean="0"/>
              <a:t>1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18953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5056FFEE-F498-22E1-0D43-731EAA8DC2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6855448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>
            <a:extLst>
              <a:ext uri="{FF2B5EF4-FFF2-40B4-BE49-F238E27FC236}">
                <a16:creationId xmlns:a16="http://schemas.microsoft.com/office/drawing/2014/main" id="{388BF33B-4680-4662-90D2-C2A2051CF0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A58F04-9B03-4884-A6A8-6B944674AC95}" type="datetimeFigureOut">
              <a:rPr kumimoji="1" lang="ja-JP" altLang="en-US" smtClean="0"/>
              <a:t>2025/2/28</a:t>
            </a:fld>
            <a:endParaRPr kumimoji="1" lang="ja-JP" altLang="en-US"/>
          </a:p>
        </p:txBody>
      </p:sp>
      <p:sp>
        <p:nvSpPr>
          <p:cNvPr id="3" name="フッター プレースホルダー 2">
            <a:extLst>
              <a:ext uri="{FF2B5EF4-FFF2-40B4-BE49-F238E27FC236}">
                <a16:creationId xmlns:a16="http://schemas.microsoft.com/office/drawing/2014/main" id="{5C987616-E549-41F4-88C9-F3D27D9AA3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32939C6F-7E54-4CB8-8036-FA97BD0A41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ABCC3-4743-43F1-855A-511A80DE502E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48519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F8937A74-6C06-6FA0-2CFC-9D8CD9530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kumimoji="1" lang="en-US" altLang="ja-JP" dirty="0"/>
              <a:t>©</a:t>
            </a:r>
            <a:r>
              <a:rPr kumimoji="1" lang="ja-JP" altLang="en-US" dirty="0"/>
              <a:t>ニホンゴピース</a:t>
            </a:r>
          </a:p>
        </p:txBody>
      </p:sp>
    </p:spTree>
    <p:extLst>
      <p:ext uri="{BB962C8B-B14F-4D97-AF65-F5344CB8AC3E}">
        <p14:creationId xmlns:p14="http://schemas.microsoft.com/office/powerpoint/2010/main" val="2771315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../OneDrive/&#30011;&#20687;/&#25945;&#26448;&#29992;/&#12381;&#12398;&#20182;/&#34920;.jp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正方形/長方形 71">
            <a:extLst>
              <a:ext uri="{FF2B5EF4-FFF2-40B4-BE49-F238E27FC236}">
                <a16:creationId xmlns:a16="http://schemas.microsoft.com/office/drawing/2014/main" id="{BFB8CBA8-07ED-3712-EADE-CA915B412420}"/>
              </a:ext>
            </a:extLst>
          </p:cNvPr>
          <p:cNvSpPr/>
          <p:nvPr/>
        </p:nvSpPr>
        <p:spPr>
          <a:xfrm>
            <a:off x="0" y="179588"/>
            <a:ext cx="12192000" cy="93183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D7A52BB3-DC14-9F52-767D-00CFB4BF586A}"/>
              </a:ext>
            </a:extLst>
          </p:cNvPr>
          <p:cNvSpPr txBox="1"/>
          <p:nvPr/>
        </p:nvSpPr>
        <p:spPr>
          <a:xfrm>
            <a:off x="4955837" y="370307"/>
            <a:ext cx="24416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400" dirty="0">
                <a:latin typeface="+mn-ea"/>
              </a:rPr>
              <a:t>尊敬動詞</a:t>
            </a:r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8F8B382A-5D4D-20F0-7161-930D7932102B}"/>
              </a:ext>
            </a:extLst>
          </p:cNvPr>
          <p:cNvSpPr txBox="1"/>
          <p:nvPr/>
        </p:nvSpPr>
        <p:spPr>
          <a:xfrm>
            <a:off x="5107228" y="84248"/>
            <a:ext cx="203934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/>
              <a:t>そんけい　　どうし</a:t>
            </a:r>
          </a:p>
        </p:txBody>
      </p:sp>
      <p:sp>
        <p:nvSpPr>
          <p:cNvPr id="5" name="四角形: 角を丸くする 4">
            <a:extLst>
              <a:ext uri="{FF2B5EF4-FFF2-40B4-BE49-F238E27FC236}">
                <a16:creationId xmlns:a16="http://schemas.microsoft.com/office/drawing/2014/main" id="{646BD2B8-56F1-7F69-D525-80683A7FD3B3}"/>
              </a:ext>
            </a:extLst>
          </p:cNvPr>
          <p:cNvSpPr/>
          <p:nvPr/>
        </p:nvSpPr>
        <p:spPr>
          <a:xfrm>
            <a:off x="359250" y="1328852"/>
            <a:ext cx="5482579" cy="198141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6" name="四角形: 角を丸くする 5">
            <a:extLst>
              <a:ext uri="{FF2B5EF4-FFF2-40B4-BE49-F238E27FC236}">
                <a16:creationId xmlns:a16="http://schemas.microsoft.com/office/drawing/2014/main" id="{FD920F91-21DA-13EA-95EF-35E70D10E33A}"/>
              </a:ext>
            </a:extLst>
          </p:cNvPr>
          <p:cNvSpPr/>
          <p:nvPr/>
        </p:nvSpPr>
        <p:spPr>
          <a:xfrm>
            <a:off x="6318302" y="1348832"/>
            <a:ext cx="5482579" cy="1981414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4A2B6CF2-7DCD-FE3F-A64E-BF83DFB0FA62}"/>
              </a:ext>
            </a:extLst>
          </p:cNvPr>
          <p:cNvSpPr txBox="1"/>
          <p:nvPr/>
        </p:nvSpPr>
        <p:spPr>
          <a:xfrm>
            <a:off x="1346008" y="1815072"/>
            <a:ext cx="119616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kumimoji="1" lang="ja-JP" altLang="en-US" sz="4000" dirty="0">
                <a:latin typeface="+mn-ea"/>
              </a:rPr>
              <a:t>ほめ</a:t>
            </a:r>
            <a:endParaRPr kumimoji="1" lang="en-US" altLang="ja-JP" sz="4000" dirty="0">
              <a:latin typeface="+mn-ea"/>
            </a:endParaRPr>
          </a:p>
          <a:p>
            <a:pPr algn="r"/>
            <a:r>
              <a:rPr lang="ja-JP" altLang="en-US" sz="4000" dirty="0">
                <a:latin typeface="+mn-ea"/>
              </a:rPr>
              <a:t>み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A0CAC1A0-B494-50BF-74E1-541B0A14EB53}"/>
              </a:ext>
            </a:extLst>
          </p:cNvPr>
          <p:cNvSpPr txBox="1"/>
          <p:nvPr/>
        </p:nvSpPr>
        <p:spPr>
          <a:xfrm>
            <a:off x="722971" y="1175008"/>
            <a:ext cx="2291012" cy="369332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</a:t>
            </a:r>
            <a:r>
              <a:rPr lang="en-US" altLang="ja-JP" dirty="0">
                <a:latin typeface="+mn-ea"/>
              </a:rPr>
              <a:t>Ⅱ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97DB8F4A-8A05-54EE-7859-BA9A3413F0E4}"/>
              </a:ext>
            </a:extLst>
          </p:cNvPr>
          <p:cNvSpPr txBox="1"/>
          <p:nvPr/>
        </p:nvSpPr>
        <p:spPr>
          <a:xfrm>
            <a:off x="6735180" y="1166143"/>
            <a:ext cx="229101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</a:t>
            </a:r>
            <a:r>
              <a:rPr lang="en-US" altLang="ja-JP" dirty="0">
                <a:latin typeface="+mn-ea"/>
              </a:rPr>
              <a:t>Ⅲ</a:t>
            </a:r>
            <a:r>
              <a:rPr lang="ja-JP" altLang="en-US" dirty="0">
                <a:latin typeface="+mn-ea"/>
              </a:rPr>
              <a:t>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B451685D-6842-B788-09A3-8844F3F70291}"/>
              </a:ext>
            </a:extLst>
          </p:cNvPr>
          <p:cNvSpPr txBox="1"/>
          <p:nvPr/>
        </p:nvSpPr>
        <p:spPr>
          <a:xfrm>
            <a:off x="6662281" y="1751938"/>
            <a:ext cx="18416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来ます</a:t>
            </a:r>
          </a:p>
        </p:txBody>
      </p:sp>
      <p:sp>
        <p:nvSpPr>
          <p:cNvPr id="11" name="テキスト ボックス 10">
            <a:extLst>
              <a:ext uri="{FF2B5EF4-FFF2-40B4-BE49-F238E27FC236}">
                <a16:creationId xmlns:a16="http://schemas.microsoft.com/office/drawing/2014/main" id="{429D0FAD-2E5F-1B81-EE7C-CF2BC9EAA786}"/>
              </a:ext>
            </a:extLst>
          </p:cNvPr>
          <p:cNvSpPr txBox="1"/>
          <p:nvPr/>
        </p:nvSpPr>
        <p:spPr>
          <a:xfrm>
            <a:off x="6796094" y="1542830"/>
            <a:ext cx="44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き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F5F6EE5D-FB48-1A44-9AC8-2C26D155CEBE}"/>
              </a:ext>
            </a:extLst>
          </p:cNvPr>
          <p:cNvSpPr txBox="1"/>
          <p:nvPr/>
        </p:nvSpPr>
        <p:spPr>
          <a:xfrm>
            <a:off x="6729920" y="2581264"/>
            <a:ext cx="1841643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します</a:t>
            </a:r>
          </a:p>
        </p:txBody>
      </p:sp>
      <p:sp>
        <p:nvSpPr>
          <p:cNvPr id="13" name="矢印: 右 12">
            <a:extLst>
              <a:ext uri="{FF2B5EF4-FFF2-40B4-BE49-F238E27FC236}">
                <a16:creationId xmlns:a16="http://schemas.microsoft.com/office/drawing/2014/main" id="{740D4352-7BE5-EDE8-F624-9E4AB0594F58}"/>
              </a:ext>
            </a:extLst>
          </p:cNvPr>
          <p:cNvSpPr/>
          <p:nvPr/>
        </p:nvSpPr>
        <p:spPr>
          <a:xfrm>
            <a:off x="8529566" y="2036988"/>
            <a:ext cx="376435" cy="13778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4" name="矢印: 右 13">
            <a:extLst>
              <a:ext uri="{FF2B5EF4-FFF2-40B4-BE49-F238E27FC236}">
                <a16:creationId xmlns:a16="http://schemas.microsoft.com/office/drawing/2014/main" id="{5637AA40-8B12-0662-BEBF-3E394E4E41E0}"/>
              </a:ext>
            </a:extLst>
          </p:cNvPr>
          <p:cNvSpPr/>
          <p:nvPr/>
        </p:nvSpPr>
        <p:spPr>
          <a:xfrm>
            <a:off x="8553363" y="2883662"/>
            <a:ext cx="376435" cy="137786"/>
          </a:xfrm>
          <a:prstGeom prst="rightArrow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15" name="テキスト ボックス 14">
            <a:extLst>
              <a:ext uri="{FF2B5EF4-FFF2-40B4-BE49-F238E27FC236}">
                <a16:creationId xmlns:a16="http://schemas.microsoft.com/office/drawing/2014/main" id="{67C7DB88-F484-6B27-324D-F0179B5C9638}"/>
              </a:ext>
            </a:extLst>
          </p:cNvPr>
          <p:cNvSpPr txBox="1"/>
          <p:nvPr/>
        </p:nvSpPr>
        <p:spPr>
          <a:xfrm>
            <a:off x="9078608" y="1765146"/>
            <a:ext cx="267912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来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られ</a:t>
            </a:r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16" name="テキスト ボックス 15">
            <a:extLst>
              <a:ext uri="{FF2B5EF4-FFF2-40B4-BE49-F238E27FC236}">
                <a16:creationId xmlns:a16="http://schemas.microsoft.com/office/drawing/2014/main" id="{D85FE1CD-3F4F-160B-3E79-55EEAB0F33CA}"/>
              </a:ext>
            </a:extLst>
          </p:cNvPr>
          <p:cNvSpPr txBox="1"/>
          <p:nvPr/>
        </p:nvSpPr>
        <p:spPr>
          <a:xfrm>
            <a:off x="9192091" y="2550442"/>
            <a:ext cx="255092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され</a:t>
            </a:r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17" name="テキスト ボックス 16">
            <a:extLst>
              <a:ext uri="{FF2B5EF4-FFF2-40B4-BE49-F238E27FC236}">
                <a16:creationId xmlns:a16="http://schemas.microsoft.com/office/drawing/2014/main" id="{BDF07E4B-2E0E-CDEA-7129-BE7811A089E1}"/>
              </a:ext>
            </a:extLst>
          </p:cNvPr>
          <p:cNvSpPr txBox="1"/>
          <p:nvPr/>
        </p:nvSpPr>
        <p:spPr>
          <a:xfrm>
            <a:off x="9232718" y="1546350"/>
            <a:ext cx="440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こ</a:t>
            </a:r>
          </a:p>
        </p:txBody>
      </p:sp>
      <p:sp>
        <p:nvSpPr>
          <p:cNvPr id="18" name="テキスト ボックス 17">
            <a:extLst>
              <a:ext uri="{FF2B5EF4-FFF2-40B4-BE49-F238E27FC236}">
                <a16:creationId xmlns:a16="http://schemas.microsoft.com/office/drawing/2014/main" id="{1325C919-9217-ABFD-4A81-BF33F54178EA}"/>
              </a:ext>
            </a:extLst>
          </p:cNvPr>
          <p:cNvSpPr txBox="1"/>
          <p:nvPr/>
        </p:nvSpPr>
        <p:spPr>
          <a:xfrm>
            <a:off x="2418759" y="1837806"/>
            <a:ext cx="1087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4000" dirty="0">
                <a:latin typeface="+mn-ea"/>
              </a:rPr>
              <a:t>ます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19" name="テキスト ボックス 18">
            <a:extLst>
              <a:ext uri="{FF2B5EF4-FFF2-40B4-BE49-F238E27FC236}">
                <a16:creationId xmlns:a16="http://schemas.microsoft.com/office/drawing/2014/main" id="{D3DB4EF2-B34D-1DDC-E882-FE0615985506}"/>
              </a:ext>
            </a:extLst>
          </p:cNvPr>
          <p:cNvSpPr txBox="1"/>
          <p:nvPr/>
        </p:nvSpPr>
        <p:spPr>
          <a:xfrm>
            <a:off x="2429298" y="2429638"/>
            <a:ext cx="1087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4000" dirty="0">
                <a:latin typeface="+mn-ea"/>
              </a:rPr>
              <a:t>ます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0" name="テキスト ボックス 19">
            <a:extLst>
              <a:ext uri="{FF2B5EF4-FFF2-40B4-BE49-F238E27FC236}">
                <a16:creationId xmlns:a16="http://schemas.microsoft.com/office/drawing/2014/main" id="{AB0334AD-81F3-D244-6C7B-883814177BA2}"/>
              </a:ext>
            </a:extLst>
          </p:cNvPr>
          <p:cNvSpPr txBox="1"/>
          <p:nvPr/>
        </p:nvSpPr>
        <p:spPr>
          <a:xfrm>
            <a:off x="3402000" y="1831370"/>
            <a:ext cx="1087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4000" dirty="0">
                <a:latin typeface="+mn-ea"/>
              </a:rPr>
              <a:t>ます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1" name="テキスト ボックス 20">
            <a:extLst>
              <a:ext uri="{FF2B5EF4-FFF2-40B4-BE49-F238E27FC236}">
                <a16:creationId xmlns:a16="http://schemas.microsoft.com/office/drawing/2014/main" id="{B2270826-13ED-5386-82FF-70221C1FAF9D}"/>
              </a:ext>
            </a:extLst>
          </p:cNvPr>
          <p:cNvSpPr txBox="1"/>
          <p:nvPr/>
        </p:nvSpPr>
        <p:spPr>
          <a:xfrm>
            <a:off x="3412539" y="2423202"/>
            <a:ext cx="108715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4000" dirty="0">
                <a:latin typeface="+mn-ea"/>
              </a:rPr>
              <a:t>ます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22" name="テキスト ボックス 21">
            <a:extLst>
              <a:ext uri="{FF2B5EF4-FFF2-40B4-BE49-F238E27FC236}">
                <a16:creationId xmlns:a16="http://schemas.microsoft.com/office/drawing/2014/main" id="{F582AE05-20F6-CE79-7D9A-6C6442AD2FD2}"/>
              </a:ext>
            </a:extLst>
          </p:cNvPr>
          <p:cNvSpPr txBox="1"/>
          <p:nvPr/>
        </p:nvSpPr>
        <p:spPr>
          <a:xfrm>
            <a:off x="2415492" y="1838793"/>
            <a:ext cx="11031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られ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3" name="テキスト ボックス 22">
            <a:extLst>
              <a:ext uri="{FF2B5EF4-FFF2-40B4-BE49-F238E27FC236}">
                <a16:creationId xmlns:a16="http://schemas.microsoft.com/office/drawing/2014/main" id="{3D666378-36E6-8C35-4494-7BF34EDFB608}"/>
              </a:ext>
            </a:extLst>
          </p:cNvPr>
          <p:cNvSpPr txBox="1"/>
          <p:nvPr/>
        </p:nvSpPr>
        <p:spPr>
          <a:xfrm>
            <a:off x="2417867" y="2430625"/>
            <a:ext cx="11031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ja-JP" altLang="en-US" sz="4000" dirty="0">
                <a:solidFill>
                  <a:srgbClr val="FF0000"/>
                </a:solidFill>
                <a:latin typeface="+mn-ea"/>
              </a:rPr>
              <a:t>られ</a:t>
            </a:r>
            <a:endParaRPr kumimoji="1" lang="ja-JP" altLang="en-US" sz="40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24" name="四角形: 角を丸くする 23">
            <a:extLst>
              <a:ext uri="{FF2B5EF4-FFF2-40B4-BE49-F238E27FC236}">
                <a16:creationId xmlns:a16="http://schemas.microsoft.com/office/drawing/2014/main" id="{3895B528-A888-974A-D187-E00AA396CDA4}"/>
              </a:ext>
            </a:extLst>
          </p:cNvPr>
          <p:cNvSpPr/>
          <p:nvPr/>
        </p:nvSpPr>
        <p:spPr>
          <a:xfrm>
            <a:off x="368177" y="3659875"/>
            <a:ext cx="11432703" cy="2908702"/>
          </a:xfrm>
          <a:prstGeom prst="roundRect">
            <a:avLst>
              <a:gd name="adj" fmla="val 773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 dirty="0">
              <a:latin typeface="+mn-ea"/>
            </a:endParaRPr>
          </a:p>
        </p:txBody>
      </p: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1E7E1833-DDA6-43FD-05D3-906B0F024BB2}"/>
              </a:ext>
            </a:extLst>
          </p:cNvPr>
          <p:cNvSpPr txBox="1"/>
          <p:nvPr/>
        </p:nvSpPr>
        <p:spPr>
          <a:xfrm>
            <a:off x="1895620" y="4167695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9885B7AF-26FF-93A8-A057-230EC2B5EFB1}"/>
              </a:ext>
            </a:extLst>
          </p:cNvPr>
          <p:cNvSpPr txBox="1"/>
          <p:nvPr/>
        </p:nvSpPr>
        <p:spPr>
          <a:xfrm>
            <a:off x="727082" y="3467548"/>
            <a:ext cx="2262158" cy="3693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r>
              <a:rPr lang="ja-JP" altLang="en-US" dirty="0">
                <a:latin typeface="+mn-ea"/>
              </a:rPr>
              <a:t>どうし（</a:t>
            </a:r>
            <a:r>
              <a:rPr lang="en-US" altLang="ja-JP" dirty="0">
                <a:latin typeface="+mn-ea"/>
              </a:rPr>
              <a:t>V</a:t>
            </a:r>
            <a:r>
              <a:rPr lang="ja-JP" altLang="en-US" dirty="0">
                <a:latin typeface="+mn-ea"/>
              </a:rPr>
              <a:t>）１グループ</a:t>
            </a:r>
            <a:endParaRPr kumimoji="1" lang="ja-JP" altLang="en-US" dirty="0">
              <a:latin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9F1811BF-CBF3-F5B4-04BE-BF4D1AC9F032}"/>
              </a:ext>
            </a:extLst>
          </p:cNvPr>
          <p:cNvSpPr txBox="1"/>
          <p:nvPr/>
        </p:nvSpPr>
        <p:spPr>
          <a:xfrm>
            <a:off x="955669" y="4189242"/>
            <a:ext cx="11272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聞き</a:t>
            </a:r>
          </a:p>
        </p:txBody>
      </p:sp>
      <p:sp>
        <p:nvSpPr>
          <p:cNvPr id="28" name="テキスト ボックス 27">
            <a:extLst>
              <a:ext uri="{FF2B5EF4-FFF2-40B4-BE49-F238E27FC236}">
                <a16:creationId xmlns:a16="http://schemas.microsoft.com/office/drawing/2014/main" id="{6A0A1F3A-475A-D641-8E3C-6BF16D843711}"/>
              </a:ext>
            </a:extLst>
          </p:cNvPr>
          <p:cNvSpPr txBox="1"/>
          <p:nvPr/>
        </p:nvSpPr>
        <p:spPr>
          <a:xfrm>
            <a:off x="1096208" y="3966971"/>
            <a:ext cx="6003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き</a:t>
            </a: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03B282BE-60DC-07D8-C5F5-C509A2DAAB5A}"/>
              </a:ext>
            </a:extLst>
          </p:cNvPr>
          <p:cNvSpPr txBox="1"/>
          <p:nvPr/>
        </p:nvSpPr>
        <p:spPr>
          <a:xfrm>
            <a:off x="1534326" y="4705795"/>
            <a:ext cx="492242" cy="46166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latin typeface="+mn-ea"/>
              </a:rPr>
              <a:t>k</a:t>
            </a:r>
            <a:r>
              <a:rPr kumimoji="1" lang="en-US" altLang="ja-JP" sz="2400" dirty="0" err="1">
                <a:solidFill>
                  <a:schemeClr val="accent2"/>
                </a:solidFill>
                <a:latin typeface="+mn-ea"/>
              </a:rPr>
              <a:t>i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55BA2176-C2A6-536B-43A5-34441F87FEBD}"/>
              </a:ext>
            </a:extLst>
          </p:cNvPr>
          <p:cNvSpPr txBox="1"/>
          <p:nvPr/>
        </p:nvSpPr>
        <p:spPr>
          <a:xfrm>
            <a:off x="2206811" y="4723010"/>
            <a:ext cx="653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accent2"/>
                </a:solidFill>
                <a:latin typeface="+mn-ea"/>
              </a:rPr>
              <a:t>a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6471AC8A-ADEE-0D3B-48F1-FB36C9EA2109}"/>
              </a:ext>
            </a:extLst>
          </p:cNvPr>
          <p:cNvSpPr txBox="1"/>
          <p:nvPr/>
        </p:nvSpPr>
        <p:spPr>
          <a:xfrm>
            <a:off x="2151624" y="4178448"/>
            <a:ext cx="68961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</a:rPr>
              <a:t>か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E1C7B980-EA29-1F7D-BDEA-BEFDDD01D138}"/>
              </a:ext>
            </a:extLst>
          </p:cNvPr>
          <p:cNvCxnSpPr/>
          <p:nvPr/>
        </p:nvCxnSpPr>
        <p:spPr>
          <a:xfrm>
            <a:off x="1971135" y="4972961"/>
            <a:ext cx="252000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2502662E-F07E-898B-7099-920FBB54F729}"/>
              </a:ext>
            </a:extLst>
          </p:cNvPr>
          <p:cNvSpPr txBox="1"/>
          <p:nvPr/>
        </p:nvSpPr>
        <p:spPr>
          <a:xfrm>
            <a:off x="958081" y="5486715"/>
            <a:ext cx="119455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頼み</a:t>
            </a:r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ECA40B8B-CDB3-891C-00F8-B0661B19DE10}"/>
              </a:ext>
            </a:extLst>
          </p:cNvPr>
          <p:cNvSpPr txBox="1"/>
          <p:nvPr/>
        </p:nvSpPr>
        <p:spPr>
          <a:xfrm>
            <a:off x="1917560" y="5469525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9627BBAE-B81B-A5DB-FF97-AC6EA447C6B7}"/>
              </a:ext>
            </a:extLst>
          </p:cNvPr>
          <p:cNvSpPr txBox="1"/>
          <p:nvPr/>
        </p:nvSpPr>
        <p:spPr>
          <a:xfrm>
            <a:off x="2134973" y="5469525"/>
            <a:ext cx="62388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</a:rPr>
              <a:t>ま</a:t>
            </a:r>
          </a:p>
        </p:txBody>
      </p:sp>
      <p:sp>
        <p:nvSpPr>
          <p:cNvPr id="36" name="テキスト ボックス 35">
            <a:extLst>
              <a:ext uri="{FF2B5EF4-FFF2-40B4-BE49-F238E27FC236}">
                <a16:creationId xmlns:a16="http://schemas.microsoft.com/office/drawing/2014/main" id="{A7B4CBA0-C202-21DD-94F9-4CF18FAE8C79}"/>
              </a:ext>
            </a:extLst>
          </p:cNvPr>
          <p:cNvSpPr txBox="1"/>
          <p:nvPr/>
        </p:nvSpPr>
        <p:spPr>
          <a:xfrm>
            <a:off x="1504319" y="5956396"/>
            <a:ext cx="787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>
                <a:latin typeface="+mn-ea"/>
              </a:rPr>
              <a:t>m</a:t>
            </a:r>
            <a:r>
              <a:rPr kumimoji="1" lang="en-US" altLang="ja-JP" sz="2400" dirty="0">
                <a:solidFill>
                  <a:schemeClr val="accent2"/>
                </a:solidFill>
                <a:latin typeface="+mn-ea"/>
              </a:rPr>
              <a:t>i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37" name="テキスト ボックス 36">
            <a:extLst>
              <a:ext uri="{FF2B5EF4-FFF2-40B4-BE49-F238E27FC236}">
                <a16:creationId xmlns:a16="http://schemas.microsoft.com/office/drawing/2014/main" id="{A47E95EA-29BB-8DA3-D5F0-2C341B375420}"/>
              </a:ext>
            </a:extLst>
          </p:cNvPr>
          <p:cNvSpPr txBox="1"/>
          <p:nvPr/>
        </p:nvSpPr>
        <p:spPr>
          <a:xfrm>
            <a:off x="2240587" y="5972910"/>
            <a:ext cx="653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accent2"/>
                </a:solidFill>
                <a:latin typeface="+mn-ea"/>
              </a:rPr>
              <a:t>a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38" name="直線矢印コネクタ 37">
            <a:extLst>
              <a:ext uri="{FF2B5EF4-FFF2-40B4-BE49-F238E27FC236}">
                <a16:creationId xmlns:a16="http://schemas.microsoft.com/office/drawing/2014/main" id="{60120F3E-5C7D-98C1-C059-3029756E57B2}"/>
              </a:ext>
            </a:extLst>
          </p:cNvPr>
          <p:cNvCxnSpPr/>
          <p:nvPr/>
        </p:nvCxnSpPr>
        <p:spPr>
          <a:xfrm>
            <a:off x="1996233" y="6212493"/>
            <a:ext cx="252000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1407C4E1-46BC-D725-7988-782FDFBCE394}"/>
              </a:ext>
            </a:extLst>
          </p:cNvPr>
          <p:cNvSpPr txBox="1"/>
          <p:nvPr/>
        </p:nvSpPr>
        <p:spPr>
          <a:xfrm>
            <a:off x="968907" y="5246964"/>
            <a:ext cx="653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たの</a:t>
            </a: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DDF2D025-AEB4-F5F7-9DA8-2E06CF8DD565}"/>
              </a:ext>
            </a:extLst>
          </p:cNvPr>
          <p:cNvSpPr txBox="1"/>
          <p:nvPr/>
        </p:nvSpPr>
        <p:spPr>
          <a:xfrm>
            <a:off x="5387870" y="5452314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誘い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BA1C7E45-409E-4FA9-8D46-3A0B96403D75}"/>
              </a:ext>
            </a:extLst>
          </p:cNvPr>
          <p:cNvSpPr txBox="1"/>
          <p:nvPr/>
        </p:nvSpPr>
        <p:spPr>
          <a:xfrm>
            <a:off x="7668496" y="5412575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F7B098B7-9DDA-DED3-7B15-4EA270FFE287}"/>
              </a:ext>
            </a:extLst>
          </p:cNvPr>
          <p:cNvSpPr txBox="1"/>
          <p:nvPr/>
        </p:nvSpPr>
        <p:spPr>
          <a:xfrm>
            <a:off x="6653424" y="5422988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</a:rPr>
              <a:t>わ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158397EB-31C1-6BEF-6487-C3060E058E87}"/>
              </a:ext>
            </a:extLst>
          </p:cNvPr>
          <p:cNvSpPr txBox="1"/>
          <p:nvPr/>
        </p:nvSpPr>
        <p:spPr>
          <a:xfrm>
            <a:off x="4851950" y="4202850"/>
            <a:ext cx="113364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話し</a:t>
            </a:r>
          </a:p>
        </p:txBody>
      </p:sp>
      <p:sp>
        <p:nvSpPr>
          <p:cNvPr id="44" name="テキスト ボックス 43">
            <a:extLst>
              <a:ext uri="{FF2B5EF4-FFF2-40B4-BE49-F238E27FC236}">
                <a16:creationId xmlns:a16="http://schemas.microsoft.com/office/drawing/2014/main" id="{08F6D160-735D-D836-0F34-B22CF6D494A7}"/>
              </a:ext>
            </a:extLst>
          </p:cNvPr>
          <p:cNvSpPr txBox="1"/>
          <p:nvPr/>
        </p:nvSpPr>
        <p:spPr>
          <a:xfrm>
            <a:off x="5757722" y="4194865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E06A6515-9E03-C5B8-6932-D533E83F8BD9}"/>
              </a:ext>
            </a:extLst>
          </p:cNvPr>
          <p:cNvSpPr txBox="1"/>
          <p:nvPr/>
        </p:nvSpPr>
        <p:spPr>
          <a:xfrm>
            <a:off x="5965188" y="4207060"/>
            <a:ext cx="61908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chemeClr val="accent2"/>
                </a:solidFill>
                <a:latin typeface="+mn-ea"/>
              </a:rPr>
              <a:t>さ</a:t>
            </a:r>
          </a:p>
        </p:txBody>
      </p:sp>
      <p:sp>
        <p:nvSpPr>
          <p:cNvPr id="46" name="テキスト ボックス 45">
            <a:extLst>
              <a:ext uri="{FF2B5EF4-FFF2-40B4-BE49-F238E27FC236}">
                <a16:creationId xmlns:a16="http://schemas.microsoft.com/office/drawing/2014/main" id="{257DE0FD-440C-50C3-027A-8633FDAF06CA}"/>
              </a:ext>
            </a:extLst>
          </p:cNvPr>
          <p:cNvSpPr txBox="1"/>
          <p:nvPr/>
        </p:nvSpPr>
        <p:spPr>
          <a:xfrm>
            <a:off x="5414098" y="4652561"/>
            <a:ext cx="5592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err="1">
                <a:latin typeface="+mn-ea"/>
              </a:rPr>
              <a:t>s</a:t>
            </a:r>
            <a:r>
              <a:rPr kumimoji="1" lang="en-US" altLang="ja-JP" sz="2400" dirty="0" err="1">
                <a:solidFill>
                  <a:schemeClr val="accent2"/>
                </a:solidFill>
                <a:latin typeface="+mn-ea"/>
              </a:rPr>
              <a:t>i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47" name="テキスト ボックス 46">
            <a:extLst>
              <a:ext uri="{FF2B5EF4-FFF2-40B4-BE49-F238E27FC236}">
                <a16:creationId xmlns:a16="http://schemas.microsoft.com/office/drawing/2014/main" id="{17A64E43-09D3-54CD-AC4A-A1439EB98A8A}"/>
              </a:ext>
            </a:extLst>
          </p:cNvPr>
          <p:cNvSpPr txBox="1"/>
          <p:nvPr/>
        </p:nvSpPr>
        <p:spPr>
          <a:xfrm>
            <a:off x="5918863" y="4663372"/>
            <a:ext cx="653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accent2"/>
                </a:solidFill>
                <a:latin typeface="+mn-ea"/>
              </a:rPr>
              <a:t>a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48" name="直線矢印コネクタ 47">
            <a:extLst>
              <a:ext uri="{FF2B5EF4-FFF2-40B4-BE49-F238E27FC236}">
                <a16:creationId xmlns:a16="http://schemas.microsoft.com/office/drawing/2014/main" id="{DB72EFD6-69DF-5CBF-114C-172416B40749}"/>
              </a:ext>
            </a:extLst>
          </p:cNvPr>
          <p:cNvCxnSpPr/>
          <p:nvPr/>
        </p:nvCxnSpPr>
        <p:spPr>
          <a:xfrm>
            <a:off x="5755972" y="4890894"/>
            <a:ext cx="252000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テキスト ボックス 48">
            <a:hlinkClick r:id="rId3" action="ppaction://hlinkfile"/>
            <a:extLst>
              <a:ext uri="{FF2B5EF4-FFF2-40B4-BE49-F238E27FC236}">
                <a16:creationId xmlns:a16="http://schemas.microsoft.com/office/drawing/2014/main" id="{23E57610-F771-ED4B-75B7-7045F570DCB7}"/>
              </a:ext>
            </a:extLst>
          </p:cNvPr>
          <p:cNvSpPr txBox="1"/>
          <p:nvPr/>
        </p:nvSpPr>
        <p:spPr>
          <a:xfrm>
            <a:off x="4867957" y="5480931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4000" dirty="0">
                <a:latin typeface="+mn-ea"/>
              </a:rPr>
              <a:t>※</a:t>
            </a:r>
            <a:endParaRPr kumimoji="1" lang="ja-JP" altLang="en-US" sz="4000" dirty="0">
              <a:latin typeface="+mn-ea"/>
            </a:endParaRPr>
          </a:p>
        </p:txBody>
      </p:sp>
      <p:sp>
        <p:nvSpPr>
          <p:cNvPr id="50" name="テキスト ボックス 49">
            <a:extLst>
              <a:ext uri="{FF2B5EF4-FFF2-40B4-BE49-F238E27FC236}">
                <a16:creationId xmlns:a16="http://schemas.microsoft.com/office/drawing/2014/main" id="{32D00F43-CB8D-BBE8-ABE2-68335BED3960}"/>
              </a:ext>
            </a:extLst>
          </p:cNvPr>
          <p:cNvSpPr txBox="1"/>
          <p:nvPr/>
        </p:nvSpPr>
        <p:spPr>
          <a:xfrm>
            <a:off x="6104084" y="6025820"/>
            <a:ext cx="4922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2400" dirty="0" err="1">
                <a:solidFill>
                  <a:schemeClr val="accent2"/>
                </a:solidFill>
                <a:latin typeface="+mn-ea"/>
              </a:rPr>
              <a:t>i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sp>
        <p:nvSpPr>
          <p:cNvPr id="51" name="テキスト ボックス 50">
            <a:extLst>
              <a:ext uri="{FF2B5EF4-FFF2-40B4-BE49-F238E27FC236}">
                <a16:creationId xmlns:a16="http://schemas.microsoft.com/office/drawing/2014/main" id="{BD12522F-A999-3BFC-2194-F4595B6D893C}"/>
              </a:ext>
            </a:extLst>
          </p:cNvPr>
          <p:cNvSpPr txBox="1"/>
          <p:nvPr/>
        </p:nvSpPr>
        <p:spPr>
          <a:xfrm>
            <a:off x="6577619" y="6015727"/>
            <a:ext cx="653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>
                <a:solidFill>
                  <a:schemeClr val="accent2"/>
                </a:solidFill>
                <a:latin typeface="+mn-ea"/>
              </a:rPr>
              <a:t>a</a:t>
            </a:r>
            <a:endParaRPr kumimoji="1" lang="ja-JP" altLang="en-US" sz="2400" dirty="0">
              <a:solidFill>
                <a:schemeClr val="accent2"/>
              </a:solidFill>
              <a:latin typeface="+mn-ea"/>
            </a:endParaRPr>
          </a:p>
        </p:txBody>
      </p:sp>
      <p:cxnSp>
        <p:nvCxnSpPr>
          <p:cNvPr id="52" name="直線矢印コネクタ 51">
            <a:extLst>
              <a:ext uri="{FF2B5EF4-FFF2-40B4-BE49-F238E27FC236}">
                <a16:creationId xmlns:a16="http://schemas.microsoft.com/office/drawing/2014/main" id="{5B3B28BF-72D0-8268-AF21-FDCD65B0AEB6}"/>
              </a:ext>
            </a:extLst>
          </p:cNvPr>
          <p:cNvCxnSpPr/>
          <p:nvPr/>
        </p:nvCxnSpPr>
        <p:spPr>
          <a:xfrm>
            <a:off x="6373044" y="6251283"/>
            <a:ext cx="252000" cy="0"/>
          </a:xfrm>
          <a:prstGeom prst="straightConnector1">
            <a:avLst/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テキスト ボックス 52">
            <a:extLst>
              <a:ext uri="{FF2B5EF4-FFF2-40B4-BE49-F238E27FC236}">
                <a16:creationId xmlns:a16="http://schemas.microsoft.com/office/drawing/2014/main" id="{F59306CB-1F0A-DD81-AE8C-E94839BC1F44}"/>
              </a:ext>
            </a:extLst>
          </p:cNvPr>
          <p:cNvSpPr txBox="1"/>
          <p:nvPr/>
        </p:nvSpPr>
        <p:spPr>
          <a:xfrm>
            <a:off x="6576546" y="6022301"/>
            <a:ext cx="653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400" dirty="0" err="1">
                <a:solidFill>
                  <a:srgbClr val="FF0000"/>
                </a:solidFill>
                <a:latin typeface="+mn-ea"/>
              </a:rPr>
              <a:t>wa</a:t>
            </a:r>
            <a:endParaRPr kumimoji="1" lang="ja-JP" altLang="en-US" sz="24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C8637811-356C-EA82-4B97-12D6C183518A}"/>
              </a:ext>
            </a:extLst>
          </p:cNvPr>
          <p:cNvSpPr txBox="1"/>
          <p:nvPr/>
        </p:nvSpPr>
        <p:spPr>
          <a:xfrm>
            <a:off x="1521135" y="4194650"/>
            <a:ext cx="572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rgbClr val="FF0000"/>
                </a:solidFill>
                <a:latin typeface="+mn-ea"/>
              </a:rPr>
              <a:t>×</a:t>
            </a:r>
            <a:endParaRPr kumimoji="1" lang="ja-JP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55" name="矢印: 右 54">
            <a:extLst>
              <a:ext uri="{FF2B5EF4-FFF2-40B4-BE49-F238E27FC236}">
                <a16:creationId xmlns:a16="http://schemas.microsoft.com/office/drawing/2014/main" id="{387C75B0-269E-D074-ED41-4D32E51540D3}"/>
              </a:ext>
            </a:extLst>
          </p:cNvPr>
          <p:cNvSpPr/>
          <p:nvPr/>
        </p:nvSpPr>
        <p:spPr>
          <a:xfrm>
            <a:off x="1943298" y="4507472"/>
            <a:ext cx="216000" cy="17043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6" name="矢印: 右 55">
            <a:extLst>
              <a:ext uri="{FF2B5EF4-FFF2-40B4-BE49-F238E27FC236}">
                <a16:creationId xmlns:a16="http://schemas.microsoft.com/office/drawing/2014/main" id="{FF1BB63A-A709-6CA1-5E3E-B2E63E4C6C3A}"/>
              </a:ext>
            </a:extLst>
          </p:cNvPr>
          <p:cNvSpPr/>
          <p:nvPr/>
        </p:nvSpPr>
        <p:spPr>
          <a:xfrm>
            <a:off x="1979966" y="5796114"/>
            <a:ext cx="216000" cy="17043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7" name="矢印: 右 56">
            <a:extLst>
              <a:ext uri="{FF2B5EF4-FFF2-40B4-BE49-F238E27FC236}">
                <a16:creationId xmlns:a16="http://schemas.microsoft.com/office/drawing/2014/main" id="{05094961-D515-3736-2ED2-C6CAE08AFF57}"/>
              </a:ext>
            </a:extLst>
          </p:cNvPr>
          <p:cNvSpPr/>
          <p:nvPr/>
        </p:nvSpPr>
        <p:spPr>
          <a:xfrm>
            <a:off x="5808327" y="4521070"/>
            <a:ext cx="216000" cy="17043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8" name="矢印: 右 57">
            <a:extLst>
              <a:ext uri="{FF2B5EF4-FFF2-40B4-BE49-F238E27FC236}">
                <a16:creationId xmlns:a16="http://schemas.microsoft.com/office/drawing/2014/main" id="{7EA2825D-3B27-A21B-E93F-5CD099C1C63C}"/>
              </a:ext>
            </a:extLst>
          </p:cNvPr>
          <p:cNvSpPr/>
          <p:nvPr/>
        </p:nvSpPr>
        <p:spPr>
          <a:xfrm>
            <a:off x="6468546" y="5754207"/>
            <a:ext cx="216000" cy="170437"/>
          </a:xfrm>
          <a:prstGeom prst="rightArrow">
            <a:avLst/>
          </a:prstGeom>
          <a:solidFill>
            <a:schemeClr val="accent2"/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+mn-ea"/>
            </a:endParaRPr>
          </a:p>
        </p:txBody>
      </p:sp>
      <p:sp>
        <p:nvSpPr>
          <p:cNvPr id="59" name="テキスト ボックス 58">
            <a:extLst>
              <a:ext uri="{FF2B5EF4-FFF2-40B4-BE49-F238E27FC236}">
                <a16:creationId xmlns:a16="http://schemas.microsoft.com/office/drawing/2014/main" id="{C87118F5-EED9-F376-7C8C-155059D56F17}"/>
              </a:ext>
            </a:extLst>
          </p:cNvPr>
          <p:cNvSpPr txBox="1"/>
          <p:nvPr/>
        </p:nvSpPr>
        <p:spPr>
          <a:xfrm>
            <a:off x="4860843" y="4008275"/>
            <a:ext cx="6539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はな</a:t>
            </a:r>
          </a:p>
        </p:txBody>
      </p:sp>
      <p:sp>
        <p:nvSpPr>
          <p:cNvPr id="60" name="テキスト ボックス 59">
            <a:extLst>
              <a:ext uri="{FF2B5EF4-FFF2-40B4-BE49-F238E27FC236}">
                <a16:creationId xmlns:a16="http://schemas.microsoft.com/office/drawing/2014/main" id="{53355C2E-D400-B738-C95E-E4DBC8D3BDE9}"/>
              </a:ext>
            </a:extLst>
          </p:cNvPr>
          <p:cNvSpPr txBox="1"/>
          <p:nvPr/>
        </p:nvSpPr>
        <p:spPr>
          <a:xfrm>
            <a:off x="3079828" y="4176129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61" name="テキスト ボックス 60">
            <a:extLst>
              <a:ext uri="{FF2B5EF4-FFF2-40B4-BE49-F238E27FC236}">
                <a16:creationId xmlns:a16="http://schemas.microsoft.com/office/drawing/2014/main" id="{8805EEDA-DBCE-68BD-2AAA-C43BFFB16513}"/>
              </a:ext>
            </a:extLst>
          </p:cNvPr>
          <p:cNvSpPr txBox="1"/>
          <p:nvPr/>
        </p:nvSpPr>
        <p:spPr>
          <a:xfrm>
            <a:off x="2622184" y="4186523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れ</a:t>
            </a:r>
          </a:p>
        </p:txBody>
      </p:sp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69D5DA16-5813-8325-DA49-39E7ED035393}"/>
              </a:ext>
            </a:extLst>
          </p:cNvPr>
          <p:cNvSpPr txBox="1"/>
          <p:nvPr/>
        </p:nvSpPr>
        <p:spPr>
          <a:xfrm>
            <a:off x="3069322" y="5461048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63" name="テキスト ボックス 62">
            <a:extLst>
              <a:ext uri="{FF2B5EF4-FFF2-40B4-BE49-F238E27FC236}">
                <a16:creationId xmlns:a16="http://schemas.microsoft.com/office/drawing/2014/main" id="{ADD9787B-DA36-A353-50AD-A51FE91FB6CF}"/>
              </a:ext>
            </a:extLst>
          </p:cNvPr>
          <p:cNvSpPr txBox="1"/>
          <p:nvPr/>
        </p:nvSpPr>
        <p:spPr>
          <a:xfrm>
            <a:off x="6910170" y="4177598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4778916B-8B58-10E1-11AD-E70127473A94}"/>
              </a:ext>
            </a:extLst>
          </p:cNvPr>
          <p:cNvSpPr txBox="1"/>
          <p:nvPr/>
        </p:nvSpPr>
        <p:spPr>
          <a:xfrm>
            <a:off x="1522898" y="5552770"/>
            <a:ext cx="572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rgbClr val="FF0000"/>
                </a:solidFill>
                <a:latin typeface="+mn-ea"/>
              </a:rPr>
              <a:t>×</a:t>
            </a:r>
            <a:endParaRPr kumimoji="1" lang="ja-JP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5" name="テキスト ボックス 64">
            <a:extLst>
              <a:ext uri="{FF2B5EF4-FFF2-40B4-BE49-F238E27FC236}">
                <a16:creationId xmlns:a16="http://schemas.microsoft.com/office/drawing/2014/main" id="{43EEC7A2-1F29-1D86-B467-394D2BDB437E}"/>
              </a:ext>
            </a:extLst>
          </p:cNvPr>
          <p:cNvSpPr txBox="1"/>
          <p:nvPr/>
        </p:nvSpPr>
        <p:spPr>
          <a:xfrm>
            <a:off x="2595722" y="5467681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れ</a:t>
            </a:r>
          </a:p>
        </p:txBody>
      </p:sp>
      <p:sp>
        <p:nvSpPr>
          <p:cNvPr id="66" name="テキスト ボックス 65">
            <a:extLst>
              <a:ext uri="{FF2B5EF4-FFF2-40B4-BE49-F238E27FC236}">
                <a16:creationId xmlns:a16="http://schemas.microsoft.com/office/drawing/2014/main" id="{F57341CB-8B0E-DDE4-4FB0-921829EA3A2C}"/>
              </a:ext>
            </a:extLst>
          </p:cNvPr>
          <p:cNvSpPr txBox="1"/>
          <p:nvPr/>
        </p:nvSpPr>
        <p:spPr>
          <a:xfrm>
            <a:off x="6444321" y="4186464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れ</a:t>
            </a:r>
          </a:p>
        </p:txBody>
      </p:sp>
      <p:sp>
        <p:nvSpPr>
          <p:cNvPr id="67" name="テキスト ボックス 66">
            <a:extLst>
              <a:ext uri="{FF2B5EF4-FFF2-40B4-BE49-F238E27FC236}">
                <a16:creationId xmlns:a16="http://schemas.microsoft.com/office/drawing/2014/main" id="{E08FD3A4-11A1-922F-92CF-E5A1C2F53783}"/>
              </a:ext>
            </a:extLst>
          </p:cNvPr>
          <p:cNvSpPr txBox="1"/>
          <p:nvPr/>
        </p:nvSpPr>
        <p:spPr>
          <a:xfrm>
            <a:off x="7176666" y="5434796"/>
            <a:ext cx="68640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れ</a:t>
            </a:r>
          </a:p>
        </p:txBody>
      </p:sp>
      <p:sp>
        <p:nvSpPr>
          <p:cNvPr id="68" name="テキスト ボックス 67">
            <a:extLst>
              <a:ext uri="{FF2B5EF4-FFF2-40B4-BE49-F238E27FC236}">
                <a16:creationId xmlns:a16="http://schemas.microsoft.com/office/drawing/2014/main" id="{FB785888-DB12-5914-63A5-D3A659796B51}"/>
              </a:ext>
            </a:extLst>
          </p:cNvPr>
          <p:cNvSpPr txBox="1"/>
          <p:nvPr/>
        </p:nvSpPr>
        <p:spPr>
          <a:xfrm>
            <a:off x="5365748" y="4230097"/>
            <a:ext cx="572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rgbClr val="FF0000"/>
                </a:solidFill>
                <a:latin typeface="+mn-ea"/>
              </a:rPr>
              <a:t>×</a:t>
            </a:r>
            <a:endParaRPr kumimoji="1" lang="ja-JP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2C37A616-4E02-65D7-3FAE-7FF4D986D979}"/>
              </a:ext>
            </a:extLst>
          </p:cNvPr>
          <p:cNvSpPr txBox="1"/>
          <p:nvPr/>
        </p:nvSpPr>
        <p:spPr>
          <a:xfrm>
            <a:off x="6326276" y="5436111"/>
            <a:ext cx="108715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ます</a:t>
            </a:r>
          </a:p>
        </p:txBody>
      </p:sp>
      <p:sp>
        <p:nvSpPr>
          <p:cNvPr id="70" name="テキスト ボックス 69">
            <a:extLst>
              <a:ext uri="{FF2B5EF4-FFF2-40B4-BE49-F238E27FC236}">
                <a16:creationId xmlns:a16="http://schemas.microsoft.com/office/drawing/2014/main" id="{E6F0909E-AE56-B18C-76BD-29B6A7C1CA98}"/>
              </a:ext>
            </a:extLst>
          </p:cNvPr>
          <p:cNvSpPr txBox="1"/>
          <p:nvPr/>
        </p:nvSpPr>
        <p:spPr>
          <a:xfrm>
            <a:off x="5948987" y="5493153"/>
            <a:ext cx="5725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3600" b="1" dirty="0">
                <a:solidFill>
                  <a:srgbClr val="FF0000"/>
                </a:solidFill>
                <a:latin typeface="+mn-ea"/>
              </a:rPr>
              <a:t>×</a:t>
            </a:r>
            <a:endParaRPr kumimoji="1" lang="ja-JP" altLang="en-US" sz="3600" b="1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71" name="テキスト ボックス 70">
            <a:extLst>
              <a:ext uri="{FF2B5EF4-FFF2-40B4-BE49-F238E27FC236}">
                <a16:creationId xmlns:a16="http://schemas.microsoft.com/office/drawing/2014/main" id="{F80181FD-4F0D-AD39-440A-6E7BAB9758F8}"/>
              </a:ext>
            </a:extLst>
          </p:cNvPr>
          <p:cNvSpPr txBox="1"/>
          <p:nvPr/>
        </p:nvSpPr>
        <p:spPr>
          <a:xfrm>
            <a:off x="5418937" y="5264159"/>
            <a:ext cx="6851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>
                <a:latin typeface="+mn-ea"/>
              </a:rPr>
              <a:t>さそ</a:t>
            </a:r>
          </a:p>
        </p:txBody>
      </p: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5E65D025-398C-C4CB-F9F6-1B9CD80C84EE}"/>
              </a:ext>
            </a:extLst>
          </p:cNvPr>
          <p:cNvSpPr txBox="1"/>
          <p:nvPr/>
        </p:nvSpPr>
        <p:spPr>
          <a:xfrm flipH="1">
            <a:off x="9365088" y="4172072"/>
            <a:ext cx="1642639" cy="769441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kumimoji="1" lang="en-US" altLang="ja-JP" sz="4400" dirty="0" err="1">
                <a:latin typeface="+mn-ea"/>
              </a:rPr>
              <a:t>i</a:t>
            </a:r>
            <a:r>
              <a:rPr kumimoji="1" lang="ja-JP" altLang="en-US" sz="4400" dirty="0">
                <a:latin typeface="+mn-ea"/>
              </a:rPr>
              <a:t>→</a:t>
            </a:r>
            <a:r>
              <a:rPr kumimoji="1" lang="en-US" altLang="ja-JP" sz="4400" dirty="0">
                <a:latin typeface="+mn-ea"/>
              </a:rPr>
              <a:t>a</a:t>
            </a:r>
            <a:endParaRPr kumimoji="1" lang="ja-JP" altLang="en-US" sz="4400" dirty="0">
              <a:latin typeface="+mn-ea"/>
            </a:endParaRPr>
          </a:p>
        </p:txBody>
      </p:sp>
      <p:sp>
        <p:nvSpPr>
          <p:cNvPr id="75" name="テキスト ボックス 74">
            <a:extLst>
              <a:ext uri="{FF2B5EF4-FFF2-40B4-BE49-F238E27FC236}">
                <a16:creationId xmlns:a16="http://schemas.microsoft.com/office/drawing/2014/main" id="{C8572AA9-A3ED-4512-4632-BA285F0BD501}"/>
              </a:ext>
            </a:extLst>
          </p:cNvPr>
          <p:cNvSpPr txBox="1"/>
          <p:nvPr/>
        </p:nvSpPr>
        <p:spPr>
          <a:xfrm>
            <a:off x="7339830" y="404701"/>
            <a:ext cx="21387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solidFill>
                  <a:srgbClr val="FF0000"/>
                </a:solidFill>
              </a:rPr>
              <a:t>＝受身形</a:t>
            </a:r>
          </a:p>
        </p:txBody>
      </p:sp>
      <p:sp>
        <p:nvSpPr>
          <p:cNvPr id="76" name="テキスト ボックス 75">
            <a:extLst>
              <a:ext uri="{FF2B5EF4-FFF2-40B4-BE49-F238E27FC236}">
                <a16:creationId xmlns:a16="http://schemas.microsoft.com/office/drawing/2014/main" id="{E1697DAA-8778-830D-8527-8C03CB14C353}"/>
              </a:ext>
            </a:extLst>
          </p:cNvPr>
          <p:cNvSpPr txBox="1"/>
          <p:nvPr/>
        </p:nvSpPr>
        <p:spPr>
          <a:xfrm>
            <a:off x="7781000" y="136999"/>
            <a:ext cx="15840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2000" dirty="0">
                <a:solidFill>
                  <a:srgbClr val="FF0000"/>
                </a:solidFill>
              </a:rPr>
              <a:t>うけいみけい</a:t>
            </a:r>
          </a:p>
        </p:txBody>
      </p:sp>
    </p:spTree>
    <p:extLst>
      <p:ext uri="{BB962C8B-B14F-4D97-AF65-F5344CB8AC3E}">
        <p14:creationId xmlns:p14="http://schemas.microsoft.com/office/powerpoint/2010/main" val="2917673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5" grpId="0"/>
      <p:bldP spid="29" grpId="0" animBg="1"/>
      <p:bldP spid="30" grpId="0"/>
      <p:bldP spid="31" grpId="0"/>
      <p:bldP spid="34" grpId="0"/>
      <p:bldP spid="35" grpId="0"/>
      <p:bldP spid="36" grpId="0"/>
      <p:bldP spid="37" grpId="0"/>
      <p:bldP spid="41" grpId="0"/>
      <p:bldP spid="42" grpId="0"/>
      <p:bldP spid="44" grpId="0"/>
      <p:bldP spid="45" grpId="0"/>
      <p:bldP spid="46" grpId="0"/>
      <p:bldP spid="47" grpId="0"/>
      <p:bldP spid="50" grpId="0"/>
      <p:bldP spid="51" grpId="0"/>
      <p:bldP spid="51" grpId="1"/>
      <p:bldP spid="53" grpId="0"/>
      <p:bldP spid="54" grpId="0"/>
      <p:bldP spid="55" grpId="0" animBg="1"/>
      <p:bldP spid="56" grpId="0" animBg="1"/>
      <p:bldP spid="57" grpId="0" animBg="1"/>
      <p:bldP spid="58" grpId="0" animBg="1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3" grpId="0"/>
      <p:bldP spid="75" grpId="0"/>
      <p:bldP spid="7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ごますりをしている男性のイラスト">
            <a:extLst>
              <a:ext uri="{FF2B5EF4-FFF2-40B4-BE49-F238E27FC236}">
                <a16:creationId xmlns:a16="http://schemas.microsoft.com/office/drawing/2014/main" id="{C7E65DBB-EEF7-E6E9-B3A6-67E4BBAA7F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1269" y="1274229"/>
            <a:ext cx="4690888" cy="4690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5B0B68C4-21DA-0BD0-9464-70BD7AF0E21C}"/>
              </a:ext>
            </a:extLst>
          </p:cNvPr>
          <p:cNvSpPr txBox="1"/>
          <p:nvPr/>
        </p:nvSpPr>
        <p:spPr>
          <a:xfrm>
            <a:off x="2983177" y="281626"/>
            <a:ext cx="686598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おひるごはんを　たべましたか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4" name="矢印: 下 3">
            <a:extLst>
              <a:ext uri="{FF2B5EF4-FFF2-40B4-BE49-F238E27FC236}">
                <a16:creationId xmlns:a16="http://schemas.microsoft.com/office/drawing/2014/main" id="{AEF353D1-916F-4974-9E83-BC4BD2B05598}"/>
              </a:ext>
            </a:extLst>
          </p:cNvPr>
          <p:cNvSpPr/>
          <p:nvPr/>
        </p:nvSpPr>
        <p:spPr>
          <a:xfrm rot="5400000">
            <a:off x="5809990" y="4455623"/>
            <a:ext cx="714895" cy="748145"/>
          </a:xfrm>
          <a:prstGeom prst="downArrow">
            <a:avLst>
              <a:gd name="adj1" fmla="val 31395"/>
              <a:gd name="adj2" fmla="val 4651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ECB2C678-7A2A-8262-1BF6-F77A9C2256FB}"/>
              </a:ext>
            </a:extLst>
          </p:cNvPr>
          <p:cNvSpPr txBox="1"/>
          <p:nvPr/>
        </p:nvSpPr>
        <p:spPr>
          <a:xfrm>
            <a:off x="2538587" y="5868488"/>
            <a:ext cx="77845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おひるごはんを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たべられましたか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6" name="吹き出し: 円形 5">
            <a:extLst>
              <a:ext uri="{FF2B5EF4-FFF2-40B4-BE49-F238E27FC236}">
                <a16:creationId xmlns:a16="http://schemas.microsoft.com/office/drawing/2014/main" id="{7B86FCDF-13AF-7011-EA32-97D75253C6F8}"/>
              </a:ext>
            </a:extLst>
          </p:cNvPr>
          <p:cNvSpPr/>
          <p:nvPr/>
        </p:nvSpPr>
        <p:spPr>
          <a:xfrm>
            <a:off x="8437418" y="1174476"/>
            <a:ext cx="2344190" cy="1783080"/>
          </a:xfrm>
          <a:prstGeom prst="wedgeEllipseCallout">
            <a:avLst>
              <a:gd name="adj1" fmla="val -62677"/>
              <a:gd name="adj2" fmla="val 3312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円: 塗りつぶしなし 6">
            <a:extLst>
              <a:ext uri="{FF2B5EF4-FFF2-40B4-BE49-F238E27FC236}">
                <a16:creationId xmlns:a16="http://schemas.microsoft.com/office/drawing/2014/main" id="{684AAF7F-BC39-F9BF-B5F8-EFBAC50097AB}"/>
              </a:ext>
            </a:extLst>
          </p:cNvPr>
          <p:cNvSpPr/>
          <p:nvPr/>
        </p:nvSpPr>
        <p:spPr>
          <a:xfrm>
            <a:off x="1425412" y="5632196"/>
            <a:ext cx="972272" cy="944178"/>
          </a:xfrm>
          <a:prstGeom prst="donut">
            <a:avLst>
              <a:gd name="adj" fmla="val 1703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乗算記号 7">
            <a:extLst>
              <a:ext uri="{FF2B5EF4-FFF2-40B4-BE49-F238E27FC236}">
                <a16:creationId xmlns:a16="http://schemas.microsoft.com/office/drawing/2014/main" id="{86540AAA-56CC-66FD-8B45-AA9B965E10EF}"/>
              </a:ext>
            </a:extLst>
          </p:cNvPr>
          <p:cNvSpPr/>
          <p:nvPr/>
        </p:nvSpPr>
        <p:spPr>
          <a:xfrm>
            <a:off x="1812192" y="0"/>
            <a:ext cx="1170985" cy="1178289"/>
          </a:xfrm>
          <a:prstGeom prst="mathMultiply">
            <a:avLst>
              <a:gd name="adj1" fmla="val 1187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990542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お茶くみのイラスト（女性）">
            <a:extLst>
              <a:ext uri="{FF2B5EF4-FFF2-40B4-BE49-F238E27FC236}">
                <a16:creationId xmlns:a16="http://schemas.microsoft.com/office/drawing/2014/main" id="{FA91BE31-9DBE-3330-2DA6-9D1E8CDD7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26" y="1679688"/>
            <a:ext cx="2661619" cy="42080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図 1">
            <a:extLst>
              <a:ext uri="{FF2B5EF4-FFF2-40B4-BE49-F238E27FC236}">
                <a16:creationId xmlns:a16="http://schemas.microsoft.com/office/drawing/2014/main" id="{1EDA442F-45C9-8160-7B2C-1645BBD255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1074349"/>
            <a:ext cx="3909208" cy="4532415"/>
          </a:xfrm>
          <a:prstGeom prst="rect">
            <a:avLst/>
          </a:prstGeom>
        </p:spPr>
      </p:pic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3FF1C352-C541-4387-9057-CFAD2B4B753C}"/>
              </a:ext>
            </a:extLst>
          </p:cNvPr>
          <p:cNvSpPr txBox="1"/>
          <p:nvPr/>
        </p:nvSpPr>
        <p:spPr>
          <a:xfrm>
            <a:off x="4112248" y="300136"/>
            <a:ext cx="49584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おちゃを　のみますか。</a:t>
            </a:r>
          </a:p>
        </p:txBody>
      </p:sp>
      <p:sp>
        <p:nvSpPr>
          <p:cNvPr id="4" name="乗算記号 3">
            <a:extLst>
              <a:ext uri="{FF2B5EF4-FFF2-40B4-BE49-F238E27FC236}">
                <a16:creationId xmlns:a16="http://schemas.microsoft.com/office/drawing/2014/main" id="{0F2FD8BB-76D9-0167-A095-8D21E62ECBF2}"/>
              </a:ext>
            </a:extLst>
          </p:cNvPr>
          <p:cNvSpPr/>
          <p:nvPr/>
        </p:nvSpPr>
        <p:spPr>
          <a:xfrm>
            <a:off x="3074935" y="121394"/>
            <a:ext cx="1170985" cy="1178289"/>
          </a:xfrm>
          <a:prstGeom prst="mathMultiply">
            <a:avLst>
              <a:gd name="adj1" fmla="val 11870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吹き出し: 円形 4">
            <a:extLst>
              <a:ext uri="{FF2B5EF4-FFF2-40B4-BE49-F238E27FC236}">
                <a16:creationId xmlns:a16="http://schemas.microsoft.com/office/drawing/2014/main" id="{194F2E9F-791A-7BE3-4F43-53DD5B99E09B}"/>
              </a:ext>
            </a:extLst>
          </p:cNvPr>
          <p:cNvSpPr/>
          <p:nvPr/>
        </p:nvSpPr>
        <p:spPr>
          <a:xfrm>
            <a:off x="3842097" y="1914889"/>
            <a:ext cx="2413728" cy="1233497"/>
          </a:xfrm>
          <a:prstGeom prst="wedgeEllipseCallout">
            <a:avLst>
              <a:gd name="adj1" fmla="val -70291"/>
              <a:gd name="adj2" fmla="val 55109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16651F2-835C-4504-01C8-8FC0276356C3}"/>
              </a:ext>
            </a:extLst>
          </p:cNvPr>
          <p:cNvSpPr txBox="1"/>
          <p:nvPr/>
        </p:nvSpPr>
        <p:spPr>
          <a:xfrm>
            <a:off x="4112248" y="5897648"/>
            <a:ext cx="540244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sz="4000" dirty="0">
                <a:latin typeface="+mn-ea"/>
              </a:rPr>
              <a:t>おちゃを　</a:t>
            </a:r>
            <a:r>
              <a:rPr kumimoji="1" lang="ja-JP" altLang="en-US" sz="4000" dirty="0">
                <a:solidFill>
                  <a:srgbClr val="FF0000"/>
                </a:solidFill>
                <a:latin typeface="+mn-ea"/>
              </a:rPr>
              <a:t>のまれますか</a:t>
            </a:r>
            <a:r>
              <a:rPr kumimoji="1" lang="ja-JP" altLang="en-US" sz="4000" dirty="0">
                <a:latin typeface="+mn-ea"/>
              </a:rPr>
              <a:t>。</a:t>
            </a:r>
          </a:p>
        </p:txBody>
      </p:sp>
      <p:sp>
        <p:nvSpPr>
          <p:cNvPr id="7" name="円: 塗りつぶしなし 6">
            <a:extLst>
              <a:ext uri="{FF2B5EF4-FFF2-40B4-BE49-F238E27FC236}">
                <a16:creationId xmlns:a16="http://schemas.microsoft.com/office/drawing/2014/main" id="{DBAEEA4E-6795-51B1-A1F0-8A99A6FCFC59}"/>
              </a:ext>
            </a:extLst>
          </p:cNvPr>
          <p:cNvSpPr/>
          <p:nvPr/>
        </p:nvSpPr>
        <p:spPr>
          <a:xfrm>
            <a:off x="3266497" y="5839021"/>
            <a:ext cx="845752" cy="776381"/>
          </a:xfrm>
          <a:prstGeom prst="donut">
            <a:avLst>
              <a:gd name="adj" fmla="val 17033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tx1"/>
              </a:solidFill>
            </a:endParaRPr>
          </a:p>
        </p:txBody>
      </p:sp>
      <p:sp>
        <p:nvSpPr>
          <p:cNvPr id="8" name="矢印: 下 7">
            <a:extLst>
              <a:ext uri="{FF2B5EF4-FFF2-40B4-BE49-F238E27FC236}">
                <a16:creationId xmlns:a16="http://schemas.microsoft.com/office/drawing/2014/main" id="{C065B9C7-15DA-8CE7-07DC-9127E86A6AAC}"/>
              </a:ext>
            </a:extLst>
          </p:cNvPr>
          <p:cNvSpPr/>
          <p:nvPr/>
        </p:nvSpPr>
        <p:spPr>
          <a:xfrm rot="16200000" flipH="1">
            <a:off x="4785015" y="4437625"/>
            <a:ext cx="714895" cy="1199374"/>
          </a:xfrm>
          <a:prstGeom prst="downArrow">
            <a:avLst>
              <a:gd name="adj1" fmla="val 31395"/>
              <a:gd name="adj2" fmla="val 46512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957067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26836EF-ABE9-BC24-9EC3-C63BA4FB9E42}"/>
              </a:ext>
            </a:extLst>
          </p:cNvPr>
          <p:cNvSpPr txBox="1"/>
          <p:nvPr/>
        </p:nvSpPr>
        <p:spPr>
          <a:xfrm>
            <a:off x="699104" y="5685419"/>
            <a:ext cx="577594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000" dirty="0">
                <a:latin typeface="+mn-ea"/>
              </a:rPr>
              <a:t>先生は　本を　かきました。</a:t>
            </a:r>
            <a:endParaRPr kumimoji="1" lang="ja-JP" altLang="en-US" sz="4000" dirty="0">
              <a:latin typeface="+mn-ea"/>
            </a:endParaRPr>
          </a:p>
        </p:txBody>
      </p:sp>
      <p:pic>
        <p:nvPicPr>
          <p:cNvPr id="3080" name="Picture 8" descr="ブレザーを着た男子学生のイラスト（冬服・学生服）">
            <a:extLst>
              <a:ext uri="{FF2B5EF4-FFF2-40B4-BE49-F238E27FC236}">
                <a16:creationId xmlns:a16="http://schemas.microsoft.com/office/drawing/2014/main" id="{116315A2-2AB5-E5D3-C78C-0D5821CD0C4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36328" y="2522763"/>
            <a:ext cx="2023803" cy="3732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吹き出し: 円形 2">
            <a:extLst>
              <a:ext uri="{FF2B5EF4-FFF2-40B4-BE49-F238E27FC236}">
                <a16:creationId xmlns:a16="http://schemas.microsoft.com/office/drawing/2014/main" id="{32C6951D-4A41-BB09-6043-9FA34C432538}"/>
              </a:ext>
            </a:extLst>
          </p:cNvPr>
          <p:cNvSpPr/>
          <p:nvPr/>
        </p:nvSpPr>
        <p:spPr>
          <a:xfrm>
            <a:off x="7827052" y="2369127"/>
            <a:ext cx="1802426" cy="1421476"/>
          </a:xfrm>
          <a:prstGeom prst="wedgeEllipseCallout">
            <a:avLst>
              <a:gd name="adj1" fmla="val 75557"/>
              <a:gd name="adj2" fmla="val 3150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3E77D1D-20CC-619D-B3F5-FD2367AE799F}"/>
              </a:ext>
            </a:extLst>
          </p:cNvPr>
          <p:cNvSpPr txBox="1"/>
          <p:nvPr/>
        </p:nvSpPr>
        <p:spPr>
          <a:xfrm>
            <a:off x="4435815" y="464695"/>
            <a:ext cx="758733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800" dirty="0">
                <a:latin typeface="+mn-ea"/>
              </a:rPr>
              <a:t>先生は　本を　</a:t>
            </a:r>
            <a:r>
              <a:rPr lang="ja-JP" altLang="en-US" sz="4800" dirty="0">
                <a:solidFill>
                  <a:srgbClr val="FF0000"/>
                </a:solidFill>
                <a:latin typeface="+mn-ea"/>
              </a:rPr>
              <a:t>かかれました</a:t>
            </a:r>
            <a:r>
              <a:rPr lang="ja-JP" altLang="en-US" sz="4800" dirty="0">
                <a:latin typeface="+mn-ea"/>
              </a:rPr>
              <a:t>。</a:t>
            </a:r>
            <a:endParaRPr kumimoji="1" lang="ja-JP" altLang="en-US" sz="4800" dirty="0"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9471DF3F-0FC6-18E0-BE0D-2B92C76EA0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86399" y="1884944"/>
            <a:ext cx="3810000" cy="3800475"/>
          </a:xfrm>
          <a:prstGeom prst="rect">
            <a:avLst/>
          </a:prstGeom>
        </p:spPr>
      </p:pic>
      <p:sp>
        <p:nvSpPr>
          <p:cNvPr id="6" name="思考の吹き出し: 雲形 5">
            <a:extLst>
              <a:ext uri="{FF2B5EF4-FFF2-40B4-BE49-F238E27FC236}">
                <a16:creationId xmlns:a16="http://schemas.microsoft.com/office/drawing/2014/main" id="{212200E3-273A-2238-51B2-521B728F4330}"/>
              </a:ext>
            </a:extLst>
          </p:cNvPr>
          <p:cNvSpPr/>
          <p:nvPr/>
        </p:nvSpPr>
        <p:spPr>
          <a:xfrm>
            <a:off x="304212" y="710270"/>
            <a:ext cx="2682827" cy="2349348"/>
          </a:xfrm>
          <a:prstGeom prst="cloudCallout">
            <a:avLst>
              <a:gd name="adj1" fmla="val 55686"/>
              <a:gd name="adj2" fmla="val 39520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C81DCE51-33BD-4408-0666-A9DA7A2A6E6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5886" y="990401"/>
            <a:ext cx="1615440" cy="1615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745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126836EF-ABE9-BC24-9EC3-C63BA4FB9E42}"/>
              </a:ext>
            </a:extLst>
          </p:cNvPr>
          <p:cNvSpPr txBox="1"/>
          <p:nvPr/>
        </p:nvSpPr>
        <p:spPr>
          <a:xfrm>
            <a:off x="597182" y="5934495"/>
            <a:ext cx="62392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200" dirty="0">
                <a:latin typeface="+mn-ea"/>
              </a:rPr>
              <a:t>かちょうは　毎日　</a:t>
            </a:r>
            <a:r>
              <a:rPr lang="en-US" altLang="ja-JP" sz="3200" dirty="0">
                <a:latin typeface="+mn-ea"/>
              </a:rPr>
              <a:t>8</a:t>
            </a:r>
            <a:r>
              <a:rPr lang="ja-JP" altLang="en-US" sz="3200" dirty="0">
                <a:latin typeface="+mn-ea"/>
              </a:rPr>
              <a:t>時半に　きます。</a:t>
            </a:r>
            <a:endParaRPr kumimoji="1" lang="ja-JP" altLang="en-US" sz="3200" dirty="0">
              <a:latin typeface="+mn-ea"/>
            </a:endParaRPr>
          </a:p>
        </p:txBody>
      </p:sp>
      <p:sp>
        <p:nvSpPr>
          <p:cNvPr id="3" name="吹き出し: 円形 2">
            <a:extLst>
              <a:ext uri="{FF2B5EF4-FFF2-40B4-BE49-F238E27FC236}">
                <a16:creationId xmlns:a16="http://schemas.microsoft.com/office/drawing/2014/main" id="{32C6951D-4A41-BB09-6043-9FA34C432538}"/>
              </a:ext>
            </a:extLst>
          </p:cNvPr>
          <p:cNvSpPr/>
          <p:nvPr/>
        </p:nvSpPr>
        <p:spPr>
          <a:xfrm>
            <a:off x="7827052" y="2369127"/>
            <a:ext cx="1802426" cy="1421476"/>
          </a:xfrm>
          <a:prstGeom prst="wedgeEllipseCallout">
            <a:avLst>
              <a:gd name="adj1" fmla="val 75557"/>
              <a:gd name="adj2" fmla="val 31506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83E77D1D-20CC-619D-B3F5-FD2367AE799F}"/>
              </a:ext>
            </a:extLst>
          </p:cNvPr>
          <p:cNvSpPr txBox="1"/>
          <p:nvPr/>
        </p:nvSpPr>
        <p:spPr>
          <a:xfrm>
            <a:off x="1444157" y="338730"/>
            <a:ext cx="950612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4400" dirty="0">
                <a:latin typeface="+mn-ea"/>
              </a:rPr>
              <a:t>かちょうは　毎日　</a:t>
            </a:r>
            <a:r>
              <a:rPr lang="en-US" altLang="ja-JP" sz="4400" dirty="0">
                <a:latin typeface="+mn-ea"/>
              </a:rPr>
              <a:t>8</a:t>
            </a:r>
            <a:r>
              <a:rPr lang="ja-JP" altLang="en-US" sz="4400" dirty="0">
                <a:latin typeface="+mn-ea"/>
              </a:rPr>
              <a:t>時半に　</a:t>
            </a:r>
            <a:r>
              <a:rPr lang="ja-JP" altLang="en-US" sz="4400" dirty="0">
                <a:solidFill>
                  <a:srgbClr val="FF0000"/>
                </a:solidFill>
                <a:latin typeface="+mn-ea"/>
              </a:rPr>
              <a:t>こられます</a:t>
            </a:r>
            <a:r>
              <a:rPr lang="ja-JP" altLang="en-US" sz="4400" dirty="0">
                <a:latin typeface="+mn-ea"/>
              </a:rPr>
              <a:t>。</a:t>
            </a:r>
            <a:endParaRPr kumimoji="1" lang="ja-JP" altLang="en-US" sz="4400" dirty="0">
              <a:latin typeface="+mn-ea"/>
            </a:endParaRP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5A70719-A8E3-B92F-4102-C15EE4C561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1139" y="2838436"/>
            <a:ext cx="2423679" cy="3672241"/>
          </a:xfrm>
          <a:prstGeom prst="rect">
            <a:avLst/>
          </a:prstGeom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0C5AEDB2-EF92-4775-C120-9DB676C5BF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0304" y="1246530"/>
            <a:ext cx="3935374" cy="4348480"/>
          </a:xfrm>
          <a:prstGeom prst="rect">
            <a:avLst/>
          </a:prstGeom>
        </p:spPr>
      </p:pic>
      <p:pic>
        <p:nvPicPr>
          <p:cNvPr id="2050" name="Picture 2" descr="サラリーマンのイラスト（職業）">
            <a:extLst>
              <a:ext uri="{FF2B5EF4-FFF2-40B4-BE49-F238E27FC236}">
                <a16:creationId xmlns:a16="http://schemas.microsoft.com/office/drawing/2014/main" id="{E9F26BD4-0C1D-5BA4-7FDD-26EEBF00B8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5842" y="3567007"/>
            <a:ext cx="1177015" cy="2197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3987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Office テーマ">
  <a:themeElements>
    <a:clrScheme name="マーキー">
      <a:dk1>
        <a:srgbClr val="000000"/>
      </a:dk1>
      <a:lt1>
        <a:sysClr val="window" lastClr="FFFFFF"/>
      </a:lt1>
      <a:dk2>
        <a:srgbClr val="5E5E5E"/>
      </a:dk2>
      <a:lt2>
        <a:srgbClr val="DDDDDD"/>
      </a:lt2>
      <a:accent1>
        <a:srgbClr val="418AB3"/>
      </a:accent1>
      <a:accent2>
        <a:srgbClr val="A6B727"/>
      </a:accent2>
      <a:accent3>
        <a:srgbClr val="F69200"/>
      </a:accent3>
      <a:accent4>
        <a:srgbClr val="838383"/>
      </a:accent4>
      <a:accent5>
        <a:srgbClr val="FEC306"/>
      </a:accent5>
      <a:accent6>
        <a:srgbClr val="DF5327"/>
      </a:accent6>
      <a:hlink>
        <a:srgbClr val="F59E00"/>
      </a:hlink>
      <a:folHlink>
        <a:srgbClr val="B2B2B2"/>
      </a:folHlink>
    </a:clrScheme>
    <a:fontScheme name="ユーザー定義 2">
      <a:majorFont>
        <a:latin typeface="UD デジタル 教科書体 NK-B"/>
        <a:ea typeface="UD デジタル 教科書体 NK-B"/>
        <a:cs typeface=""/>
      </a:majorFont>
      <a:minorFont>
        <a:latin typeface="UD デジタル 教科書体 NK-B"/>
        <a:ea typeface="UD デジタル 教科書体 NK-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61</TotalTime>
  <Words>131</Words>
  <Application>Microsoft Office PowerPoint</Application>
  <PresentationFormat>ワイド画面</PresentationFormat>
  <Paragraphs>69</Paragraphs>
  <Slides>5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5</vt:i4>
      </vt:variant>
    </vt:vector>
  </HeadingPairs>
  <TitlesOfParts>
    <vt:vector size="9" baseType="lpstr">
      <vt:lpstr>UD デジタル 教科書体 NK-B</vt:lpstr>
      <vt:lpstr>游ゴシック</vt:lpstr>
      <vt:lpstr>Arial</vt:lpstr>
      <vt:lpstr>Office テーマ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ニホンゴピース</dc:creator>
  <cp:lastModifiedBy>ニホンゴピース</cp:lastModifiedBy>
  <cp:revision>3</cp:revision>
  <dcterms:created xsi:type="dcterms:W3CDTF">2024-05-05T08:55:25Z</dcterms:created>
  <dcterms:modified xsi:type="dcterms:W3CDTF">2025-02-28T04:27:56Z</dcterms:modified>
</cp:coreProperties>
</file>