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531" r:id="rId2"/>
    <p:sldId id="276" r:id="rId3"/>
    <p:sldId id="532" r:id="rId4"/>
    <p:sldId id="533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681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C5EE8-5034-54F4-3DF2-40748FE2D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C043BB7-55E6-1F63-09AB-29BD11A57F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E923E1E-F79E-ADA8-0509-C6722EE5BC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AF4D57C-CA67-AAD1-E0F0-9960C9C4B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561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677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97D0091-AC4D-B3B5-DC4C-814A71DAD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3B27-5CC7-4C97-A897-37D3C9F64B1B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5282AA2-1F84-C26B-6068-0CA16AEAE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6619AA-7DF6-091C-A99D-0B356457B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748AB-0CF2-4149-8351-1F3EE1E29C7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7360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B8B89FD7-09C7-4833-76AB-66CDF0B33C5C}"/>
              </a:ext>
            </a:extLst>
          </p:cNvPr>
          <p:cNvSpPr txBox="1"/>
          <p:nvPr/>
        </p:nvSpPr>
        <p:spPr>
          <a:xfrm>
            <a:off x="9468641" y="4130897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し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D36982D8-D07A-127F-5CEB-4FB4B424169B}"/>
              </a:ext>
            </a:extLst>
          </p:cNvPr>
          <p:cNvSpPr txBox="1"/>
          <p:nvPr/>
        </p:nvSpPr>
        <p:spPr>
          <a:xfrm>
            <a:off x="9704945" y="1064795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見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411FE9A-C4D8-3A32-37C7-84397AA67B0F}"/>
              </a:ext>
            </a:extLst>
          </p:cNvPr>
          <p:cNvSpPr txBox="1"/>
          <p:nvPr/>
        </p:nvSpPr>
        <p:spPr>
          <a:xfrm>
            <a:off x="3408599" y="4527199"/>
            <a:ext cx="1229824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死ん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だ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84B93F22-485D-C583-57F7-661962F4962B}"/>
              </a:ext>
            </a:extLst>
          </p:cNvPr>
          <p:cNvSpPr txBox="1"/>
          <p:nvPr/>
        </p:nvSpPr>
        <p:spPr>
          <a:xfrm>
            <a:off x="3433092" y="623693"/>
            <a:ext cx="116089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買っ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0CB803E-783C-E835-88C0-9229C2D65D94}"/>
              </a:ext>
            </a:extLst>
          </p:cNvPr>
          <p:cNvSpPr txBox="1"/>
          <p:nvPr/>
        </p:nvSpPr>
        <p:spPr>
          <a:xfrm>
            <a:off x="3456852" y="1260239"/>
            <a:ext cx="116089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持っ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AF5332C-FD99-E65B-5FD4-1052A13A0C09}"/>
              </a:ext>
            </a:extLst>
          </p:cNvPr>
          <p:cNvSpPr txBox="1"/>
          <p:nvPr/>
        </p:nvSpPr>
        <p:spPr>
          <a:xfrm>
            <a:off x="1271310" y="654559"/>
            <a:ext cx="1519968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買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い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持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ち</a:t>
            </a:r>
            <a:r>
              <a:rPr lang="ja-JP" altLang="en-US" sz="2800" dirty="0">
                <a:latin typeface="+mn-ea"/>
              </a:rPr>
              <a:t>ます</a:t>
            </a:r>
            <a:endParaRPr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帰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り</a:t>
            </a:r>
            <a:r>
              <a:rPr kumimoji="1" lang="ja-JP" altLang="en-US" sz="2800" dirty="0">
                <a:latin typeface="+mn-ea"/>
              </a:rPr>
              <a:t>ます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AC2E444-2D41-0646-44CE-352056E73501}"/>
              </a:ext>
            </a:extLst>
          </p:cNvPr>
          <p:cNvSpPr txBox="1"/>
          <p:nvPr/>
        </p:nvSpPr>
        <p:spPr>
          <a:xfrm>
            <a:off x="1293384" y="2594094"/>
            <a:ext cx="1476686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聞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き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FD75F88-F777-8B40-C75A-5835663AA5CE}"/>
              </a:ext>
            </a:extLst>
          </p:cNvPr>
          <p:cNvSpPr txBox="1"/>
          <p:nvPr/>
        </p:nvSpPr>
        <p:spPr>
          <a:xfrm>
            <a:off x="1276908" y="3898363"/>
            <a:ext cx="1526380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飲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み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死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に</a:t>
            </a:r>
            <a:r>
              <a:rPr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遊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び</a:t>
            </a:r>
            <a:r>
              <a:rPr lang="ja-JP" altLang="en-US" sz="2800" dirty="0">
                <a:latin typeface="+mn-ea"/>
              </a:rPr>
              <a:t>ます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D215F6D-36DA-60E8-CA38-F7240F6C7299}"/>
              </a:ext>
            </a:extLst>
          </p:cNvPr>
          <p:cNvSpPr txBox="1"/>
          <p:nvPr/>
        </p:nvSpPr>
        <p:spPr>
          <a:xfrm>
            <a:off x="1297510" y="5831422"/>
            <a:ext cx="1505540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泳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ぎ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4091874-558C-31E6-C7BB-BD02214C5462}"/>
              </a:ext>
            </a:extLst>
          </p:cNvPr>
          <p:cNvSpPr txBox="1"/>
          <p:nvPr/>
        </p:nvSpPr>
        <p:spPr>
          <a:xfrm>
            <a:off x="1277972" y="3225767"/>
            <a:ext cx="1455848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貸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し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DAE8C8D-B843-434E-7253-9AD0644E203F}"/>
              </a:ext>
            </a:extLst>
          </p:cNvPr>
          <p:cNvSpPr txBox="1"/>
          <p:nvPr/>
        </p:nvSpPr>
        <p:spPr>
          <a:xfrm>
            <a:off x="1369485" y="636959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か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5B334C8-EDAC-455B-96F3-C40C2F9B0374}"/>
              </a:ext>
            </a:extLst>
          </p:cNvPr>
          <p:cNvSpPr txBox="1"/>
          <p:nvPr/>
        </p:nvSpPr>
        <p:spPr>
          <a:xfrm>
            <a:off x="1369485" y="1250311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も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06372E3-08FD-06F4-6813-086FF3668231}"/>
              </a:ext>
            </a:extLst>
          </p:cNvPr>
          <p:cNvSpPr txBox="1"/>
          <p:nvPr/>
        </p:nvSpPr>
        <p:spPr>
          <a:xfrm>
            <a:off x="1278915" y="1867781"/>
            <a:ext cx="529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かえ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12802A6C-E1FA-A121-194B-7E7792E9FAD5}"/>
              </a:ext>
            </a:extLst>
          </p:cNvPr>
          <p:cNvCxnSpPr/>
          <p:nvPr/>
        </p:nvCxnSpPr>
        <p:spPr>
          <a:xfrm>
            <a:off x="2767732" y="1059282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9E7C640C-3947-3423-89AE-9F901EBAAFFA}"/>
              </a:ext>
            </a:extLst>
          </p:cNvPr>
          <p:cNvCxnSpPr/>
          <p:nvPr/>
        </p:nvCxnSpPr>
        <p:spPr>
          <a:xfrm>
            <a:off x="2769372" y="1682869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B8E1C3AC-BC67-4BC7-606D-9C903472FC78}"/>
              </a:ext>
            </a:extLst>
          </p:cNvPr>
          <p:cNvCxnSpPr/>
          <p:nvPr/>
        </p:nvCxnSpPr>
        <p:spPr>
          <a:xfrm>
            <a:off x="2784059" y="2295478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4EC2F8F5-9711-7322-F177-54E3530A2A45}"/>
              </a:ext>
            </a:extLst>
          </p:cNvPr>
          <p:cNvCxnSpPr/>
          <p:nvPr/>
        </p:nvCxnSpPr>
        <p:spPr>
          <a:xfrm>
            <a:off x="2769372" y="4309824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4A16D39-110E-179C-CA65-7DA0C7F841C3}"/>
              </a:ext>
            </a:extLst>
          </p:cNvPr>
          <p:cNvCxnSpPr/>
          <p:nvPr/>
        </p:nvCxnSpPr>
        <p:spPr>
          <a:xfrm>
            <a:off x="2769372" y="4951310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9A201C21-0AA2-1001-77CA-FBFD2D97C7C9}"/>
              </a:ext>
            </a:extLst>
          </p:cNvPr>
          <p:cNvCxnSpPr/>
          <p:nvPr/>
        </p:nvCxnSpPr>
        <p:spPr>
          <a:xfrm>
            <a:off x="2769372" y="5569373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FBAF3E17-584F-BA1A-D5E3-2AB2094B5D79}"/>
              </a:ext>
            </a:extLst>
          </p:cNvPr>
          <p:cNvSpPr txBox="1"/>
          <p:nvPr/>
        </p:nvSpPr>
        <p:spPr>
          <a:xfrm>
            <a:off x="3408599" y="3890030"/>
            <a:ext cx="1218603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飲ん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だ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D705168-B6F9-5007-66DD-0AE7289E8812}"/>
              </a:ext>
            </a:extLst>
          </p:cNvPr>
          <p:cNvSpPr txBox="1"/>
          <p:nvPr/>
        </p:nvSpPr>
        <p:spPr>
          <a:xfrm>
            <a:off x="3407867" y="5164368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遊ん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だ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86B3F7A6-FA46-A064-F782-6BDC1810A0DD}"/>
              </a:ext>
            </a:extLst>
          </p:cNvPr>
          <p:cNvCxnSpPr/>
          <p:nvPr/>
        </p:nvCxnSpPr>
        <p:spPr>
          <a:xfrm>
            <a:off x="2775311" y="2967506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FD9A891-E444-7224-19B4-C831ADBA6C33}"/>
              </a:ext>
            </a:extLst>
          </p:cNvPr>
          <p:cNvCxnSpPr/>
          <p:nvPr/>
        </p:nvCxnSpPr>
        <p:spPr>
          <a:xfrm>
            <a:off x="2769372" y="6216712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E50EA2C8-7B24-AC23-5451-B4D3E1B59D5E}"/>
              </a:ext>
            </a:extLst>
          </p:cNvPr>
          <p:cNvCxnSpPr/>
          <p:nvPr/>
        </p:nvCxnSpPr>
        <p:spPr>
          <a:xfrm>
            <a:off x="2773972" y="3622012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F38DF72A-30BF-EC29-F679-C5E7059AFCF6}"/>
              </a:ext>
            </a:extLst>
          </p:cNvPr>
          <p:cNvSpPr txBox="1"/>
          <p:nvPr/>
        </p:nvSpPr>
        <p:spPr>
          <a:xfrm>
            <a:off x="3422470" y="2564011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聞い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2226B36-366F-9AD5-8D15-311EE91A458D}"/>
              </a:ext>
            </a:extLst>
          </p:cNvPr>
          <p:cNvSpPr txBox="1"/>
          <p:nvPr/>
        </p:nvSpPr>
        <p:spPr>
          <a:xfrm>
            <a:off x="3383375" y="5820418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泳い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だ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05FE9E1B-DFA3-29F9-5A45-7EA84A244B97}"/>
              </a:ext>
            </a:extLst>
          </p:cNvPr>
          <p:cNvSpPr txBox="1"/>
          <p:nvPr/>
        </p:nvSpPr>
        <p:spPr>
          <a:xfrm>
            <a:off x="3457584" y="3205571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貸し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FCCA4DAA-A881-C9FC-0F28-17C97835EA7F}"/>
              </a:ext>
            </a:extLst>
          </p:cNvPr>
          <p:cNvSpPr txBox="1"/>
          <p:nvPr/>
        </p:nvSpPr>
        <p:spPr>
          <a:xfrm>
            <a:off x="3456851" y="1905152"/>
            <a:ext cx="116089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帰っ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1FB0E8E-9EBC-2E53-9F3B-3433BFA919EC}"/>
              </a:ext>
            </a:extLst>
          </p:cNvPr>
          <p:cNvSpPr txBox="1"/>
          <p:nvPr/>
        </p:nvSpPr>
        <p:spPr>
          <a:xfrm>
            <a:off x="4394342" y="632633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A36251BB-2BC4-43F3-4589-0B9109BA5F2A}"/>
              </a:ext>
            </a:extLst>
          </p:cNvPr>
          <p:cNvSpPr txBox="1"/>
          <p:nvPr/>
        </p:nvSpPr>
        <p:spPr>
          <a:xfrm>
            <a:off x="7160014" y="1058510"/>
            <a:ext cx="1526380" cy="1326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見ます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食べます</a:t>
            </a:r>
            <a:endParaRPr kumimoji="1" lang="en-US" altLang="ja-JP" sz="2800" dirty="0">
              <a:latin typeface="+mn-ea"/>
            </a:endParaRP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3424BCBD-9485-9523-C3FC-E607D8A4CD10}"/>
              </a:ext>
            </a:extLst>
          </p:cNvPr>
          <p:cNvCxnSpPr/>
          <p:nvPr/>
        </p:nvCxnSpPr>
        <p:spPr>
          <a:xfrm>
            <a:off x="8695081" y="2089723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1635CF5B-2D8F-8030-514E-7728D90BF29B}"/>
              </a:ext>
            </a:extLst>
          </p:cNvPr>
          <p:cNvSpPr txBox="1"/>
          <p:nvPr/>
        </p:nvSpPr>
        <p:spPr>
          <a:xfrm>
            <a:off x="9351053" y="1684989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食べ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280CEA30-0EC3-8203-4EF5-6465C2E47E73}"/>
              </a:ext>
            </a:extLst>
          </p:cNvPr>
          <p:cNvCxnSpPr/>
          <p:nvPr/>
        </p:nvCxnSpPr>
        <p:spPr>
          <a:xfrm>
            <a:off x="8686394" y="1450985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40856634-4E22-AA91-7C8D-EF5899476693}"/>
              </a:ext>
            </a:extLst>
          </p:cNvPr>
          <p:cNvSpPr txBox="1"/>
          <p:nvPr/>
        </p:nvSpPr>
        <p:spPr>
          <a:xfrm>
            <a:off x="7379894" y="3484513"/>
            <a:ext cx="1175322" cy="1326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来ます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します</a:t>
            </a:r>
            <a:endParaRPr lang="en-US" altLang="ja-JP" sz="2800" dirty="0">
              <a:latin typeface="+mn-ea"/>
            </a:endParaRPr>
          </a:p>
        </p:txBody>
      </p:sp>
      <p:sp>
        <p:nvSpPr>
          <p:cNvPr id="62" name="四角形: 角を丸くする 61">
            <a:extLst>
              <a:ext uri="{FF2B5EF4-FFF2-40B4-BE49-F238E27FC236}">
                <a16:creationId xmlns:a16="http://schemas.microsoft.com/office/drawing/2014/main" id="{F1024839-8838-2274-FD1C-D24FB5863025}"/>
              </a:ext>
            </a:extLst>
          </p:cNvPr>
          <p:cNvSpPr/>
          <p:nvPr/>
        </p:nvSpPr>
        <p:spPr>
          <a:xfrm>
            <a:off x="844119" y="494258"/>
            <a:ext cx="4544444" cy="6018098"/>
          </a:xfrm>
          <a:prstGeom prst="roundRect">
            <a:avLst>
              <a:gd name="adj" fmla="val 13628"/>
            </a:avLst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A3A6CCED-DB39-42AC-5D69-41DBB86AE86D}"/>
              </a:ext>
            </a:extLst>
          </p:cNvPr>
          <p:cNvSpPr/>
          <p:nvPr/>
        </p:nvSpPr>
        <p:spPr>
          <a:xfrm>
            <a:off x="1926404" y="259575"/>
            <a:ext cx="2530929" cy="37316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</a:t>
            </a:r>
            <a:r>
              <a:rPr lang="en-US" altLang="ja-JP" dirty="0">
                <a:latin typeface="+mn-ea"/>
              </a:rPr>
              <a:t>Ⅰ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64" name="四角形: 角を丸くする 63">
            <a:extLst>
              <a:ext uri="{FF2B5EF4-FFF2-40B4-BE49-F238E27FC236}">
                <a16:creationId xmlns:a16="http://schemas.microsoft.com/office/drawing/2014/main" id="{E6238A2C-8C60-62C9-F04F-A668AB76E7CD}"/>
              </a:ext>
            </a:extLst>
          </p:cNvPr>
          <p:cNvSpPr/>
          <p:nvPr/>
        </p:nvSpPr>
        <p:spPr>
          <a:xfrm>
            <a:off x="6855576" y="925749"/>
            <a:ext cx="4229379" cy="1514239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CE7FCF66-0E25-BF03-EF3D-75AD7D6AFFDB}"/>
              </a:ext>
            </a:extLst>
          </p:cNvPr>
          <p:cNvSpPr/>
          <p:nvPr/>
        </p:nvSpPr>
        <p:spPr>
          <a:xfrm>
            <a:off x="7773794" y="717192"/>
            <a:ext cx="2530929" cy="373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 </a:t>
            </a:r>
            <a:r>
              <a:rPr lang="en-US" altLang="ja-JP" dirty="0">
                <a:latin typeface="+mn-ea"/>
              </a:rPr>
              <a:t>Ⅱ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66" name="四角形: 角を丸くする 65">
            <a:extLst>
              <a:ext uri="{FF2B5EF4-FFF2-40B4-BE49-F238E27FC236}">
                <a16:creationId xmlns:a16="http://schemas.microsoft.com/office/drawing/2014/main" id="{E1EB1A8B-2FEA-1333-8CA4-00798214C2A6}"/>
              </a:ext>
            </a:extLst>
          </p:cNvPr>
          <p:cNvSpPr/>
          <p:nvPr/>
        </p:nvSpPr>
        <p:spPr>
          <a:xfrm>
            <a:off x="6855170" y="3194111"/>
            <a:ext cx="4205316" cy="1771339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C8C4B171-CF58-2D1B-CD22-E177B8064D04}"/>
              </a:ext>
            </a:extLst>
          </p:cNvPr>
          <p:cNvSpPr/>
          <p:nvPr/>
        </p:nvSpPr>
        <p:spPr>
          <a:xfrm>
            <a:off x="7936904" y="2990223"/>
            <a:ext cx="2530929" cy="37316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 </a:t>
            </a:r>
            <a:r>
              <a:rPr lang="en-US" altLang="ja-JP" dirty="0">
                <a:latin typeface="+mn-ea"/>
              </a:rPr>
              <a:t>Ⅲ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208EC6B0-4079-FAF1-243F-975AFF481799}"/>
              </a:ext>
            </a:extLst>
          </p:cNvPr>
          <p:cNvSpPr txBox="1"/>
          <p:nvPr/>
        </p:nvSpPr>
        <p:spPr>
          <a:xfrm>
            <a:off x="1397413" y="2544108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き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A9B6A6D6-9045-282C-4CCF-7619ACCAD295}"/>
              </a:ext>
            </a:extLst>
          </p:cNvPr>
          <p:cNvSpPr txBox="1"/>
          <p:nvPr/>
        </p:nvSpPr>
        <p:spPr>
          <a:xfrm>
            <a:off x="1383788" y="3188376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か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3EB9496B-9636-AAEE-1698-C8D7A6473CC8}"/>
              </a:ext>
            </a:extLst>
          </p:cNvPr>
          <p:cNvSpPr txBox="1"/>
          <p:nvPr/>
        </p:nvSpPr>
        <p:spPr>
          <a:xfrm>
            <a:off x="1357693" y="387218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の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8EFBF120-C1AE-C045-AF61-C8B9B5D9AF30}"/>
              </a:ext>
            </a:extLst>
          </p:cNvPr>
          <p:cNvSpPr txBox="1"/>
          <p:nvPr/>
        </p:nvSpPr>
        <p:spPr>
          <a:xfrm>
            <a:off x="1398156" y="4504935"/>
            <a:ext cx="336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し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B3A1A226-5C72-B874-93A5-5D739BC36E75}"/>
              </a:ext>
            </a:extLst>
          </p:cNvPr>
          <p:cNvSpPr txBox="1"/>
          <p:nvPr/>
        </p:nvSpPr>
        <p:spPr>
          <a:xfrm>
            <a:off x="1296759" y="5138621"/>
            <a:ext cx="529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あそ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F9AE812A-D75E-B8DD-3E69-0CD9E805055D}"/>
              </a:ext>
            </a:extLst>
          </p:cNvPr>
          <p:cNvSpPr txBox="1"/>
          <p:nvPr/>
        </p:nvSpPr>
        <p:spPr>
          <a:xfrm>
            <a:off x="1350811" y="5780750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およ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713850C5-476B-3C7F-5E93-75733CF938FB}"/>
              </a:ext>
            </a:extLst>
          </p:cNvPr>
          <p:cNvSpPr txBox="1"/>
          <p:nvPr/>
        </p:nvSpPr>
        <p:spPr>
          <a:xfrm>
            <a:off x="7242406" y="1011118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み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58C9D6E-B098-2C4A-E770-BFD5F2B75C15}"/>
              </a:ext>
            </a:extLst>
          </p:cNvPr>
          <p:cNvSpPr txBox="1"/>
          <p:nvPr/>
        </p:nvSpPr>
        <p:spPr>
          <a:xfrm>
            <a:off x="7289785" y="1665881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た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25820FE7-8455-20BB-E07D-C9330288CEA2}"/>
              </a:ext>
            </a:extLst>
          </p:cNvPr>
          <p:cNvSpPr txBox="1"/>
          <p:nvPr/>
        </p:nvSpPr>
        <p:spPr>
          <a:xfrm>
            <a:off x="10379074" y="1070811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77" name="直線矢印コネクタ 76">
            <a:extLst>
              <a:ext uri="{FF2B5EF4-FFF2-40B4-BE49-F238E27FC236}">
                <a16:creationId xmlns:a16="http://schemas.microsoft.com/office/drawing/2014/main" id="{FD9D84EC-51BA-E748-6836-DCE416771356}"/>
              </a:ext>
            </a:extLst>
          </p:cNvPr>
          <p:cNvCxnSpPr/>
          <p:nvPr/>
        </p:nvCxnSpPr>
        <p:spPr>
          <a:xfrm>
            <a:off x="8730537" y="3814616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220E64BF-A03D-94EA-FBA0-4041B01271F0}"/>
              </a:ext>
            </a:extLst>
          </p:cNvPr>
          <p:cNvSpPr txBox="1"/>
          <p:nvPr/>
        </p:nvSpPr>
        <p:spPr>
          <a:xfrm>
            <a:off x="9403329" y="3450658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来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た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63C0EA59-64B3-2756-9756-652E86FFA566}"/>
              </a:ext>
            </a:extLst>
          </p:cNvPr>
          <p:cNvCxnSpPr/>
          <p:nvPr/>
        </p:nvCxnSpPr>
        <p:spPr>
          <a:xfrm>
            <a:off x="8730537" y="4510161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70BD7B0E-EBE5-C67C-B324-83A70FA2A9E3}"/>
              </a:ext>
            </a:extLst>
          </p:cNvPr>
          <p:cNvSpPr txBox="1"/>
          <p:nvPr/>
        </p:nvSpPr>
        <p:spPr>
          <a:xfrm>
            <a:off x="10074751" y="3455376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1FBF2EA2-4702-D85A-A560-BDA0D5DC4193}"/>
              </a:ext>
            </a:extLst>
          </p:cNvPr>
          <p:cNvSpPr txBox="1"/>
          <p:nvPr/>
        </p:nvSpPr>
        <p:spPr>
          <a:xfrm>
            <a:off x="7477459" y="3482121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き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9ABDBF37-888F-B25E-A34C-8B1555B97919}"/>
              </a:ext>
            </a:extLst>
          </p:cNvPr>
          <p:cNvSpPr txBox="1"/>
          <p:nvPr/>
        </p:nvSpPr>
        <p:spPr>
          <a:xfrm>
            <a:off x="4407627" y="1264570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80FAFF15-95C9-8F49-E754-3AD95477104C}"/>
              </a:ext>
            </a:extLst>
          </p:cNvPr>
          <p:cNvSpPr txBox="1"/>
          <p:nvPr/>
        </p:nvSpPr>
        <p:spPr>
          <a:xfrm>
            <a:off x="4403394" y="1905152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6C77EEF-8AA5-A3E1-E8BD-1FAB78B447C3}"/>
              </a:ext>
            </a:extLst>
          </p:cNvPr>
          <p:cNvSpPr txBox="1"/>
          <p:nvPr/>
        </p:nvSpPr>
        <p:spPr>
          <a:xfrm>
            <a:off x="4418915" y="2557959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441A7713-E741-D25C-4DDA-18F9EB8E2B04}"/>
              </a:ext>
            </a:extLst>
          </p:cNvPr>
          <p:cNvSpPr txBox="1"/>
          <p:nvPr/>
        </p:nvSpPr>
        <p:spPr>
          <a:xfrm>
            <a:off x="4396063" y="3198436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019D9A2A-81BF-DD48-F9DB-60798ED8B9F1}"/>
              </a:ext>
            </a:extLst>
          </p:cNvPr>
          <p:cNvSpPr txBox="1"/>
          <p:nvPr/>
        </p:nvSpPr>
        <p:spPr>
          <a:xfrm>
            <a:off x="4410501" y="3875018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146C26D9-3312-9984-4ABB-339B83FB1F92}"/>
              </a:ext>
            </a:extLst>
          </p:cNvPr>
          <p:cNvSpPr txBox="1"/>
          <p:nvPr/>
        </p:nvSpPr>
        <p:spPr>
          <a:xfrm>
            <a:off x="4407627" y="4534626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B12E1A74-C5CF-6FAE-5C97-E6AE3AD447E4}"/>
              </a:ext>
            </a:extLst>
          </p:cNvPr>
          <p:cNvSpPr txBox="1"/>
          <p:nvPr/>
        </p:nvSpPr>
        <p:spPr>
          <a:xfrm>
            <a:off x="4412899" y="5171847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6D72BFE1-4BF5-5584-5CF0-A48BBA9C1243}"/>
              </a:ext>
            </a:extLst>
          </p:cNvPr>
          <p:cNvSpPr txBox="1"/>
          <p:nvPr/>
        </p:nvSpPr>
        <p:spPr>
          <a:xfrm>
            <a:off x="4396063" y="5820418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BCE76BBF-E5B7-9503-3AF9-799BF2674BBC}"/>
              </a:ext>
            </a:extLst>
          </p:cNvPr>
          <p:cNvSpPr txBox="1"/>
          <p:nvPr/>
        </p:nvSpPr>
        <p:spPr>
          <a:xfrm>
            <a:off x="10378321" y="1679143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82A8E05E-78A1-8A68-FA9E-9ABFDDFE4D9C}"/>
              </a:ext>
            </a:extLst>
          </p:cNvPr>
          <p:cNvSpPr txBox="1"/>
          <p:nvPr/>
        </p:nvSpPr>
        <p:spPr>
          <a:xfrm>
            <a:off x="10062719" y="4122053"/>
            <a:ext cx="47641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37BE5ACF-851E-53F1-2DD1-36141A8E5508}"/>
              </a:ext>
            </a:extLst>
          </p:cNvPr>
          <p:cNvSpPr txBox="1"/>
          <p:nvPr/>
        </p:nvSpPr>
        <p:spPr>
          <a:xfrm>
            <a:off x="7195898" y="5301978"/>
            <a:ext cx="3523859" cy="11001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た形　</a:t>
            </a:r>
            <a:r>
              <a:rPr kumimoji="1" lang="en-US" altLang="ja-JP" sz="4800" dirty="0">
                <a:latin typeface="+mn-ea"/>
              </a:rPr>
              <a:t>+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48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4294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6D1EC10-4F68-175D-3EB2-8853255023D3}"/>
              </a:ext>
            </a:extLst>
          </p:cNvPr>
          <p:cNvSpPr/>
          <p:nvPr/>
        </p:nvSpPr>
        <p:spPr>
          <a:xfrm>
            <a:off x="2657477" y="722556"/>
            <a:ext cx="354966" cy="23883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EB7C19D-5ECE-0BA2-CA68-75A62C788658}"/>
              </a:ext>
            </a:extLst>
          </p:cNvPr>
          <p:cNvSpPr txBox="1"/>
          <p:nvPr/>
        </p:nvSpPr>
        <p:spPr>
          <a:xfrm>
            <a:off x="1606485" y="518513"/>
            <a:ext cx="1495922" cy="2619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おいしい</a:t>
            </a:r>
            <a:endParaRPr kumimoji="1"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甘い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大きい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楽しい</a:t>
            </a:r>
            <a:endParaRPr lang="en-US" altLang="ja-JP" sz="2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13B0E19-8B77-BA9D-C635-963BD51A21A4}"/>
              </a:ext>
            </a:extLst>
          </p:cNvPr>
          <p:cNvSpPr txBox="1"/>
          <p:nvPr/>
        </p:nvSpPr>
        <p:spPr>
          <a:xfrm>
            <a:off x="8487688" y="1362847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800" dirty="0">
                <a:latin typeface="+mn-ea"/>
              </a:rPr>
              <a:t>+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752C86B5-F1EB-0745-9A51-29F65AEC65C3}"/>
              </a:ext>
            </a:extLst>
          </p:cNvPr>
          <p:cNvSpPr/>
          <p:nvPr/>
        </p:nvSpPr>
        <p:spPr>
          <a:xfrm>
            <a:off x="851206" y="423952"/>
            <a:ext cx="4645476" cy="2749820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EBEFBD0-7EC4-3B5A-F06C-902573A3A6AF}"/>
              </a:ext>
            </a:extLst>
          </p:cNvPr>
          <p:cNvSpPr/>
          <p:nvPr/>
        </p:nvSpPr>
        <p:spPr>
          <a:xfrm>
            <a:off x="1985597" y="249200"/>
            <a:ext cx="2530929" cy="373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イけいようし（</a:t>
            </a:r>
            <a:r>
              <a:rPr lang="en-US" altLang="ja-JP" dirty="0">
                <a:latin typeface="+mn-ea"/>
              </a:rPr>
              <a:t>A</a:t>
            </a:r>
            <a:r>
              <a:rPr lang="ja-JP" altLang="en-US" dirty="0">
                <a:latin typeface="+mn-ea"/>
              </a:rPr>
              <a:t>）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4467330-47F5-0C6F-99D3-3CC53AB4A44F}"/>
              </a:ext>
            </a:extLst>
          </p:cNvPr>
          <p:cNvSpPr txBox="1"/>
          <p:nvPr/>
        </p:nvSpPr>
        <p:spPr>
          <a:xfrm>
            <a:off x="3322042" y="1434930"/>
            <a:ext cx="1447832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かった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2C81849-6593-EC32-D8F2-9F593802CC06}"/>
              </a:ext>
            </a:extLst>
          </p:cNvPr>
          <p:cNvCxnSpPr>
            <a:cxnSpLocks/>
          </p:cNvCxnSpPr>
          <p:nvPr/>
        </p:nvCxnSpPr>
        <p:spPr>
          <a:xfrm>
            <a:off x="2881017" y="807737"/>
            <a:ext cx="0" cy="219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DE847EF-F2D7-50CC-4B40-155B219D01E3}"/>
              </a:ext>
            </a:extLst>
          </p:cNvPr>
          <p:cNvSpPr txBox="1"/>
          <p:nvPr/>
        </p:nvSpPr>
        <p:spPr>
          <a:xfrm>
            <a:off x="2176433" y="1079592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あま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E1EDEF-1245-4C6F-652A-A5E418B2BD0E}"/>
              </a:ext>
            </a:extLst>
          </p:cNvPr>
          <p:cNvSpPr txBox="1"/>
          <p:nvPr/>
        </p:nvSpPr>
        <p:spPr>
          <a:xfrm>
            <a:off x="1866917" y="1750335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おお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5316521-9815-FC98-887C-0CAE1EC4D9B4}"/>
              </a:ext>
            </a:extLst>
          </p:cNvPr>
          <p:cNvSpPr txBox="1"/>
          <p:nvPr/>
        </p:nvSpPr>
        <p:spPr>
          <a:xfrm>
            <a:off x="1855900" y="2371722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たの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48361EE8-C278-FEC9-8D84-6ACE937C6160}"/>
              </a:ext>
            </a:extLst>
          </p:cNvPr>
          <p:cNvCxnSpPr>
            <a:cxnSpLocks/>
          </p:cNvCxnSpPr>
          <p:nvPr/>
        </p:nvCxnSpPr>
        <p:spPr>
          <a:xfrm>
            <a:off x="2784970" y="818754"/>
            <a:ext cx="0" cy="219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C332B82-767F-C050-1B2C-42C36BE35361}"/>
              </a:ext>
            </a:extLst>
          </p:cNvPr>
          <p:cNvSpPr txBox="1"/>
          <p:nvPr/>
        </p:nvSpPr>
        <p:spPr>
          <a:xfrm>
            <a:off x="7123481" y="521891"/>
            <a:ext cx="1181734" cy="2619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きれい</a:t>
            </a:r>
            <a:endParaRPr kumimoji="1"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ひま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便利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簡単</a:t>
            </a:r>
            <a:endParaRPr lang="en-US" altLang="ja-JP" sz="2800" dirty="0">
              <a:latin typeface="+mn-ea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1485412B-57F3-5FAC-20D6-379CD0CA7C07}"/>
              </a:ext>
            </a:extLst>
          </p:cNvPr>
          <p:cNvSpPr/>
          <p:nvPr/>
        </p:nvSpPr>
        <p:spPr>
          <a:xfrm>
            <a:off x="6322797" y="391250"/>
            <a:ext cx="4645476" cy="2749820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2A08AE8-1025-9BE1-469D-92E4AC664DC1}"/>
              </a:ext>
            </a:extLst>
          </p:cNvPr>
          <p:cNvSpPr/>
          <p:nvPr/>
        </p:nvSpPr>
        <p:spPr>
          <a:xfrm>
            <a:off x="7457188" y="216498"/>
            <a:ext cx="2530929" cy="37316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ナけいようし（</a:t>
            </a:r>
            <a:r>
              <a:rPr lang="en-US" altLang="ja-JP" dirty="0">
                <a:latin typeface="+mn-ea"/>
              </a:rPr>
              <a:t>A</a:t>
            </a:r>
            <a:r>
              <a:rPr lang="ja-JP" altLang="en-US" dirty="0">
                <a:latin typeface="+mn-ea"/>
              </a:rPr>
              <a:t>）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2F39FD8-18FC-1896-0AB3-659637FA8E9A}"/>
              </a:ext>
            </a:extLst>
          </p:cNvPr>
          <p:cNvSpPr txBox="1"/>
          <p:nvPr/>
        </p:nvSpPr>
        <p:spPr>
          <a:xfrm>
            <a:off x="9051252" y="1392086"/>
            <a:ext cx="1435008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だった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DFA6EB2-9EA2-0DF3-E0FC-BAA1B673E241}"/>
              </a:ext>
            </a:extLst>
          </p:cNvPr>
          <p:cNvSpPr txBox="1"/>
          <p:nvPr/>
        </p:nvSpPr>
        <p:spPr>
          <a:xfrm>
            <a:off x="7757918" y="5101395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1021A8A-7829-E2FB-0D38-AA07BCEFC894}"/>
              </a:ext>
            </a:extLst>
          </p:cNvPr>
          <p:cNvSpPr txBox="1"/>
          <p:nvPr/>
        </p:nvSpPr>
        <p:spPr>
          <a:xfrm>
            <a:off x="7466716" y="170294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べんり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D64EAD2-F2A7-035E-AA42-65AB2F596CD2}"/>
              </a:ext>
            </a:extLst>
          </p:cNvPr>
          <p:cNvSpPr txBox="1"/>
          <p:nvPr/>
        </p:nvSpPr>
        <p:spPr>
          <a:xfrm>
            <a:off x="7369754" y="2342508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かんたん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1D658A8-A591-0805-82E1-AA29621911AC}"/>
              </a:ext>
            </a:extLst>
          </p:cNvPr>
          <p:cNvSpPr txBox="1"/>
          <p:nvPr/>
        </p:nvSpPr>
        <p:spPr>
          <a:xfrm>
            <a:off x="8502041" y="4668406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800" dirty="0">
                <a:latin typeface="+mn-ea"/>
              </a:rPr>
              <a:t>+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45E942C-42DA-8AD2-080B-3BC0E3F00F5A}"/>
              </a:ext>
            </a:extLst>
          </p:cNvPr>
          <p:cNvSpPr txBox="1"/>
          <p:nvPr/>
        </p:nvSpPr>
        <p:spPr>
          <a:xfrm>
            <a:off x="7418316" y="3892511"/>
            <a:ext cx="902811" cy="2619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車</a:t>
            </a:r>
            <a:endParaRPr kumimoji="1"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学校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本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仕事</a:t>
            </a:r>
            <a:endParaRPr lang="en-US" altLang="ja-JP" sz="2800" dirty="0">
              <a:latin typeface="+mn-ea"/>
            </a:endParaRP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91503168-5035-E7C0-72D0-45CFD992D921}"/>
              </a:ext>
            </a:extLst>
          </p:cNvPr>
          <p:cNvSpPr/>
          <p:nvPr/>
        </p:nvSpPr>
        <p:spPr>
          <a:xfrm>
            <a:off x="6338709" y="3563564"/>
            <a:ext cx="4645476" cy="2932910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2CA645D-9FCC-1C12-83A8-797EACD02E28}"/>
              </a:ext>
            </a:extLst>
          </p:cNvPr>
          <p:cNvSpPr/>
          <p:nvPr/>
        </p:nvSpPr>
        <p:spPr>
          <a:xfrm>
            <a:off x="7457188" y="3395924"/>
            <a:ext cx="2530929" cy="37316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めいし（</a:t>
            </a:r>
            <a:r>
              <a:rPr lang="en-US" altLang="ja-JP" dirty="0">
                <a:latin typeface="+mn-ea"/>
              </a:rPr>
              <a:t>N</a:t>
            </a:r>
            <a:r>
              <a:rPr lang="ja-JP" altLang="en-US" dirty="0">
                <a:latin typeface="+mn-ea"/>
              </a:rPr>
              <a:t>）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7D7685A-39B8-AD0C-5AE8-805A34698C42}"/>
              </a:ext>
            </a:extLst>
          </p:cNvPr>
          <p:cNvSpPr txBox="1"/>
          <p:nvPr/>
        </p:nvSpPr>
        <p:spPr>
          <a:xfrm>
            <a:off x="9060879" y="4668406"/>
            <a:ext cx="1435008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だった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F1238E8-FAE6-F030-1097-81512EE3D951}"/>
              </a:ext>
            </a:extLst>
          </p:cNvPr>
          <p:cNvSpPr txBox="1"/>
          <p:nvPr/>
        </p:nvSpPr>
        <p:spPr>
          <a:xfrm>
            <a:off x="7609371" y="3821559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くるま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77567FD-74B3-7E53-71C1-2B99AF1FF2B7}"/>
              </a:ext>
            </a:extLst>
          </p:cNvPr>
          <p:cNvSpPr txBox="1"/>
          <p:nvPr/>
        </p:nvSpPr>
        <p:spPr>
          <a:xfrm>
            <a:off x="7391567" y="4441134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がっこう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C13390D-2B62-1162-27B7-414C58D1FD07}"/>
              </a:ext>
            </a:extLst>
          </p:cNvPr>
          <p:cNvSpPr txBox="1"/>
          <p:nvPr/>
        </p:nvSpPr>
        <p:spPr>
          <a:xfrm>
            <a:off x="7474620" y="5700328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しごと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83B4EFE-CF40-500F-7C4D-74FD26E338C0}"/>
              </a:ext>
            </a:extLst>
          </p:cNvPr>
          <p:cNvSpPr txBox="1"/>
          <p:nvPr/>
        </p:nvSpPr>
        <p:spPr>
          <a:xfrm>
            <a:off x="1081028" y="3723881"/>
            <a:ext cx="118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※</a:t>
            </a:r>
            <a:r>
              <a:rPr kumimoji="1" lang="ja-JP" altLang="en-US" sz="2800" dirty="0">
                <a:latin typeface="+mn-ea"/>
              </a:rPr>
              <a:t>ある</a:t>
            </a: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860A2A83-D33A-C8D7-584F-496F83A94E54}"/>
              </a:ext>
            </a:extLst>
          </p:cNvPr>
          <p:cNvCxnSpPr/>
          <p:nvPr/>
        </p:nvCxnSpPr>
        <p:spPr>
          <a:xfrm>
            <a:off x="2310039" y="3923515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4B6D0FB-5F0C-86B4-4B94-DE0DC98F8FE1}"/>
              </a:ext>
            </a:extLst>
          </p:cNvPr>
          <p:cNvSpPr txBox="1"/>
          <p:nvPr/>
        </p:nvSpPr>
        <p:spPr>
          <a:xfrm>
            <a:off x="3023696" y="3661905"/>
            <a:ext cx="1431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あった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7B6FFE6-AC86-F821-1DE3-8F652EF06896}"/>
              </a:ext>
            </a:extLst>
          </p:cNvPr>
          <p:cNvSpPr txBox="1"/>
          <p:nvPr/>
        </p:nvSpPr>
        <p:spPr>
          <a:xfrm>
            <a:off x="1111485" y="548381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※</a:t>
            </a:r>
            <a:r>
              <a:rPr kumimoji="1" lang="ja-JP" altLang="en-US" sz="2800" dirty="0">
                <a:latin typeface="+mn-ea"/>
              </a:rPr>
              <a:t>いい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41EF759-2088-0FE6-F59F-D983A4C08E3C}"/>
              </a:ext>
            </a:extLst>
          </p:cNvPr>
          <p:cNvCxnSpPr/>
          <p:nvPr/>
        </p:nvCxnSpPr>
        <p:spPr>
          <a:xfrm>
            <a:off x="2340496" y="5683444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1196E78-C1C0-878F-08C9-448616AE02E3}"/>
              </a:ext>
            </a:extLst>
          </p:cNvPr>
          <p:cNvSpPr txBox="1"/>
          <p:nvPr/>
        </p:nvSpPr>
        <p:spPr>
          <a:xfrm>
            <a:off x="3054153" y="5432851"/>
            <a:ext cx="1757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よかった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152FB50-CC5F-5BF4-7F45-BA26028FBAD1}"/>
              </a:ext>
            </a:extLst>
          </p:cNvPr>
          <p:cNvSpPr txBox="1"/>
          <p:nvPr/>
        </p:nvSpPr>
        <p:spPr>
          <a:xfrm>
            <a:off x="1081028" y="4598337"/>
            <a:ext cx="1255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※</a:t>
            </a:r>
            <a:r>
              <a:rPr kumimoji="1" lang="ja-JP" altLang="en-US" sz="2800" dirty="0">
                <a:latin typeface="+mn-ea"/>
              </a:rPr>
              <a:t>ない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A64CE607-9DEA-D709-306C-6D594738471F}"/>
              </a:ext>
            </a:extLst>
          </p:cNvPr>
          <p:cNvCxnSpPr/>
          <p:nvPr/>
        </p:nvCxnSpPr>
        <p:spPr>
          <a:xfrm>
            <a:off x="2310039" y="4797971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4F51AC3-5886-91E0-3817-90C1E4902C51}"/>
              </a:ext>
            </a:extLst>
          </p:cNvPr>
          <p:cNvSpPr txBox="1"/>
          <p:nvPr/>
        </p:nvSpPr>
        <p:spPr>
          <a:xfrm>
            <a:off x="3023696" y="4547378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なかった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ら</a:t>
            </a:r>
          </a:p>
        </p:txBody>
      </p:sp>
    </p:spTree>
    <p:extLst>
      <p:ext uri="{BB962C8B-B14F-4D97-AF65-F5344CB8AC3E}">
        <p14:creationId xmlns:p14="http://schemas.microsoft.com/office/powerpoint/2010/main" val="192670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B622B-BBE5-5BF0-4618-66BF662C9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B1B3BDEC-6158-FD8F-D7D2-3138E5978ABE}"/>
              </a:ext>
            </a:extLst>
          </p:cNvPr>
          <p:cNvSpPr txBox="1"/>
          <p:nvPr/>
        </p:nvSpPr>
        <p:spPr>
          <a:xfrm>
            <a:off x="9468641" y="4130897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し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A8DC008-2174-190E-3AD9-8BCABD5B69BD}"/>
              </a:ext>
            </a:extLst>
          </p:cNvPr>
          <p:cNvSpPr txBox="1"/>
          <p:nvPr/>
        </p:nvSpPr>
        <p:spPr>
          <a:xfrm>
            <a:off x="9704945" y="1064795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見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7F63169-73CA-5B02-D054-4AF685865907}"/>
              </a:ext>
            </a:extLst>
          </p:cNvPr>
          <p:cNvSpPr txBox="1"/>
          <p:nvPr/>
        </p:nvSpPr>
        <p:spPr>
          <a:xfrm>
            <a:off x="3408599" y="4527199"/>
            <a:ext cx="1229824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死ん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で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94D042A-5CBE-D5B5-F098-0DE81D14359E}"/>
              </a:ext>
            </a:extLst>
          </p:cNvPr>
          <p:cNvSpPr txBox="1"/>
          <p:nvPr/>
        </p:nvSpPr>
        <p:spPr>
          <a:xfrm>
            <a:off x="3433092" y="623693"/>
            <a:ext cx="1141659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買っ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79A920FB-7037-C9E9-B247-413DD303A8A2}"/>
              </a:ext>
            </a:extLst>
          </p:cNvPr>
          <p:cNvSpPr txBox="1"/>
          <p:nvPr/>
        </p:nvSpPr>
        <p:spPr>
          <a:xfrm>
            <a:off x="3456852" y="1260239"/>
            <a:ext cx="116089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持っ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BF41383-A6BC-EA58-FDC8-4CDD41FACA04}"/>
              </a:ext>
            </a:extLst>
          </p:cNvPr>
          <p:cNvSpPr txBox="1"/>
          <p:nvPr/>
        </p:nvSpPr>
        <p:spPr>
          <a:xfrm>
            <a:off x="1271310" y="654559"/>
            <a:ext cx="1519968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買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い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持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ち</a:t>
            </a:r>
            <a:r>
              <a:rPr lang="ja-JP" altLang="en-US" sz="2800" dirty="0">
                <a:latin typeface="+mn-ea"/>
              </a:rPr>
              <a:t>ます</a:t>
            </a:r>
            <a:endParaRPr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帰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り</a:t>
            </a:r>
            <a:r>
              <a:rPr kumimoji="1" lang="ja-JP" altLang="en-US" sz="2800" dirty="0">
                <a:latin typeface="+mn-ea"/>
              </a:rPr>
              <a:t>ます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18010C7-6F42-FFA2-ED78-E615D7CA7A22}"/>
              </a:ext>
            </a:extLst>
          </p:cNvPr>
          <p:cNvSpPr txBox="1"/>
          <p:nvPr/>
        </p:nvSpPr>
        <p:spPr>
          <a:xfrm>
            <a:off x="1293384" y="2594094"/>
            <a:ext cx="1476686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聞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き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E2489AD-8BC0-1911-189E-7DFDBBB89EDB}"/>
              </a:ext>
            </a:extLst>
          </p:cNvPr>
          <p:cNvSpPr txBox="1"/>
          <p:nvPr/>
        </p:nvSpPr>
        <p:spPr>
          <a:xfrm>
            <a:off x="1276908" y="3898363"/>
            <a:ext cx="1526380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飲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み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死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に</a:t>
            </a:r>
            <a:r>
              <a:rPr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遊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び</a:t>
            </a:r>
            <a:r>
              <a:rPr lang="ja-JP" altLang="en-US" sz="2800" dirty="0">
                <a:latin typeface="+mn-ea"/>
              </a:rPr>
              <a:t>ます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45A0A5D-2B45-8C32-32BC-1C0AB2B39333}"/>
              </a:ext>
            </a:extLst>
          </p:cNvPr>
          <p:cNvSpPr txBox="1"/>
          <p:nvPr/>
        </p:nvSpPr>
        <p:spPr>
          <a:xfrm>
            <a:off x="1297510" y="5831422"/>
            <a:ext cx="1505540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泳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ぎ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6271E97-93F4-3248-355A-3B3D991F96B2}"/>
              </a:ext>
            </a:extLst>
          </p:cNvPr>
          <p:cNvSpPr txBox="1"/>
          <p:nvPr/>
        </p:nvSpPr>
        <p:spPr>
          <a:xfrm>
            <a:off x="1277972" y="3225767"/>
            <a:ext cx="1455848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貸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し</a:t>
            </a:r>
            <a:r>
              <a:rPr kumimoji="1" lang="ja-JP" altLang="en-US" sz="2800" dirty="0">
                <a:latin typeface="+mn-ea"/>
              </a:rPr>
              <a:t>ます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7BB4A0F9-8D2F-A2B0-8BD3-DEE5ADE3E138}"/>
              </a:ext>
            </a:extLst>
          </p:cNvPr>
          <p:cNvSpPr txBox="1"/>
          <p:nvPr/>
        </p:nvSpPr>
        <p:spPr>
          <a:xfrm>
            <a:off x="1369485" y="636959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か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4752643-15F0-999E-5BB1-386E6B5D111C}"/>
              </a:ext>
            </a:extLst>
          </p:cNvPr>
          <p:cNvSpPr txBox="1"/>
          <p:nvPr/>
        </p:nvSpPr>
        <p:spPr>
          <a:xfrm>
            <a:off x="1369485" y="1250311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も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2EE0D31-3F93-24A6-D7A0-C454C102AF77}"/>
              </a:ext>
            </a:extLst>
          </p:cNvPr>
          <p:cNvSpPr txBox="1"/>
          <p:nvPr/>
        </p:nvSpPr>
        <p:spPr>
          <a:xfrm>
            <a:off x="1278915" y="1867781"/>
            <a:ext cx="529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かえ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57CF7634-1054-E614-B6C3-809C43CC659D}"/>
              </a:ext>
            </a:extLst>
          </p:cNvPr>
          <p:cNvCxnSpPr/>
          <p:nvPr/>
        </p:nvCxnSpPr>
        <p:spPr>
          <a:xfrm>
            <a:off x="2767732" y="1059282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18AE0E0D-265F-7628-7694-D80805E815EC}"/>
              </a:ext>
            </a:extLst>
          </p:cNvPr>
          <p:cNvCxnSpPr/>
          <p:nvPr/>
        </p:nvCxnSpPr>
        <p:spPr>
          <a:xfrm>
            <a:off x="2769372" y="1682869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BC1426FC-D230-5677-4ED3-5BB9AADC2BE2}"/>
              </a:ext>
            </a:extLst>
          </p:cNvPr>
          <p:cNvCxnSpPr/>
          <p:nvPr/>
        </p:nvCxnSpPr>
        <p:spPr>
          <a:xfrm>
            <a:off x="2784059" y="2295478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247455F5-D188-F340-F441-10E1C8EC6E6F}"/>
              </a:ext>
            </a:extLst>
          </p:cNvPr>
          <p:cNvCxnSpPr/>
          <p:nvPr/>
        </p:nvCxnSpPr>
        <p:spPr>
          <a:xfrm>
            <a:off x="2769372" y="4309824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2D9E427-BEA8-82CE-A4F2-0C37E04EA152}"/>
              </a:ext>
            </a:extLst>
          </p:cNvPr>
          <p:cNvCxnSpPr/>
          <p:nvPr/>
        </p:nvCxnSpPr>
        <p:spPr>
          <a:xfrm>
            <a:off x="2769372" y="4951310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F75E8A74-817B-B303-4DB7-5A5A52A6502B}"/>
              </a:ext>
            </a:extLst>
          </p:cNvPr>
          <p:cNvCxnSpPr/>
          <p:nvPr/>
        </p:nvCxnSpPr>
        <p:spPr>
          <a:xfrm>
            <a:off x="2769372" y="5569373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288722B9-C2AD-0B23-5D03-E918B9EE930A}"/>
              </a:ext>
            </a:extLst>
          </p:cNvPr>
          <p:cNvSpPr txBox="1"/>
          <p:nvPr/>
        </p:nvSpPr>
        <p:spPr>
          <a:xfrm>
            <a:off x="3408599" y="3890030"/>
            <a:ext cx="1229824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飲ん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で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78D4713A-4832-F0B4-F5C3-021610BB6312}"/>
              </a:ext>
            </a:extLst>
          </p:cNvPr>
          <p:cNvSpPr txBox="1"/>
          <p:nvPr/>
        </p:nvSpPr>
        <p:spPr>
          <a:xfrm>
            <a:off x="3407867" y="5164368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遊ん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で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D742E93-7D07-0349-98EE-ABD4012C3167}"/>
              </a:ext>
            </a:extLst>
          </p:cNvPr>
          <p:cNvCxnSpPr/>
          <p:nvPr/>
        </p:nvCxnSpPr>
        <p:spPr>
          <a:xfrm>
            <a:off x="2775311" y="2967506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3B54D85-F2CE-BBDB-FF3F-58678EC81204}"/>
              </a:ext>
            </a:extLst>
          </p:cNvPr>
          <p:cNvCxnSpPr/>
          <p:nvPr/>
        </p:nvCxnSpPr>
        <p:spPr>
          <a:xfrm>
            <a:off x="2769372" y="6216712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7B166099-3EBA-CD43-7B9E-8D9749E5931B}"/>
              </a:ext>
            </a:extLst>
          </p:cNvPr>
          <p:cNvCxnSpPr/>
          <p:nvPr/>
        </p:nvCxnSpPr>
        <p:spPr>
          <a:xfrm>
            <a:off x="2773972" y="3622012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E176024-40AD-DE6D-ED88-9A7EB0AADD7A}"/>
              </a:ext>
            </a:extLst>
          </p:cNvPr>
          <p:cNvSpPr txBox="1"/>
          <p:nvPr/>
        </p:nvSpPr>
        <p:spPr>
          <a:xfrm>
            <a:off x="3422470" y="2564011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聞い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D556A23B-BF76-ACBE-7878-BBA495A85B4F}"/>
              </a:ext>
            </a:extLst>
          </p:cNvPr>
          <p:cNvSpPr txBox="1"/>
          <p:nvPr/>
        </p:nvSpPr>
        <p:spPr>
          <a:xfrm>
            <a:off x="3383375" y="5820418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泳い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で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71FE64BE-4DF0-6180-45DA-23781329AFC7}"/>
              </a:ext>
            </a:extLst>
          </p:cNvPr>
          <p:cNvSpPr txBox="1"/>
          <p:nvPr/>
        </p:nvSpPr>
        <p:spPr>
          <a:xfrm>
            <a:off x="3457584" y="3205571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貸し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3DC285CA-93DA-D0D3-A356-53E73260A1C9}"/>
              </a:ext>
            </a:extLst>
          </p:cNvPr>
          <p:cNvSpPr txBox="1"/>
          <p:nvPr/>
        </p:nvSpPr>
        <p:spPr>
          <a:xfrm>
            <a:off x="3456851" y="1905152"/>
            <a:ext cx="116089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帰っ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6777C73E-0038-CD9A-C524-1B3EF350BE0A}"/>
              </a:ext>
            </a:extLst>
          </p:cNvPr>
          <p:cNvSpPr txBox="1"/>
          <p:nvPr/>
        </p:nvSpPr>
        <p:spPr>
          <a:xfrm>
            <a:off x="4394342" y="632633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6D9931F4-8CD4-F31E-8BBB-DF2F558EA16A}"/>
              </a:ext>
            </a:extLst>
          </p:cNvPr>
          <p:cNvSpPr txBox="1"/>
          <p:nvPr/>
        </p:nvSpPr>
        <p:spPr>
          <a:xfrm>
            <a:off x="7160014" y="1058510"/>
            <a:ext cx="1526380" cy="1326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見ます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食べます</a:t>
            </a:r>
            <a:endParaRPr kumimoji="1" lang="en-US" altLang="ja-JP" sz="2800" dirty="0">
              <a:latin typeface="+mn-ea"/>
            </a:endParaRP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A23F0849-80F0-8536-47D2-45C8DA0B854A}"/>
              </a:ext>
            </a:extLst>
          </p:cNvPr>
          <p:cNvCxnSpPr/>
          <p:nvPr/>
        </p:nvCxnSpPr>
        <p:spPr>
          <a:xfrm>
            <a:off x="8695081" y="2089723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4B327A2E-1D9F-EEBB-C366-261E6D10B5DD}"/>
              </a:ext>
            </a:extLst>
          </p:cNvPr>
          <p:cNvSpPr txBox="1"/>
          <p:nvPr/>
        </p:nvSpPr>
        <p:spPr>
          <a:xfrm>
            <a:off x="9351053" y="1684989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食べ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FD88AC30-E3DB-4A85-4765-04344DDDB573}"/>
              </a:ext>
            </a:extLst>
          </p:cNvPr>
          <p:cNvCxnSpPr/>
          <p:nvPr/>
        </p:nvCxnSpPr>
        <p:spPr>
          <a:xfrm>
            <a:off x="8686394" y="1450985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15EA1A45-D8EE-B06F-D728-DDECDDF5C04E}"/>
              </a:ext>
            </a:extLst>
          </p:cNvPr>
          <p:cNvSpPr txBox="1"/>
          <p:nvPr/>
        </p:nvSpPr>
        <p:spPr>
          <a:xfrm>
            <a:off x="7379894" y="3484513"/>
            <a:ext cx="1175322" cy="1326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来ます</a:t>
            </a:r>
            <a:endParaRPr kumimoji="1" lang="en-US" altLang="ja-JP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します</a:t>
            </a:r>
            <a:endParaRPr lang="en-US" altLang="ja-JP" sz="2800" dirty="0">
              <a:latin typeface="+mn-ea"/>
            </a:endParaRPr>
          </a:p>
        </p:txBody>
      </p:sp>
      <p:sp>
        <p:nvSpPr>
          <p:cNvPr id="62" name="四角形: 角を丸くする 61">
            <a:extLst>
              <a:ext uri="{FF2B5EF4-FFF2-40B4-BE49-F238E27FC236}">
                <a16:creationId xmlns:a16="http://schemas.microsoft.com/office/drawing/2014/main" id="{D6D4DB45-4F58-A686-0BF0-9DF85CF27EFE}"/>
              </a:ext>
            </a:extLst>
          </p:cNvPr>
          <p:cNvSpPr/>
          <p:nvPr/>
        </p:nvSpPr>
        <p:spPr>
          <a:xfrm>
            <a:off x="844119" y="494258"/>
            <a:ext cx="4544444" cy="6018098"/>
          </a:xfrm>
          <a:prstGeom prst="roundRect">
            <a:avLst>
              <a:gd name="adj" fmla="val 13628"/>
            </a:avLst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283FB8B5-6965-2278-672F-C728D372D016}"/>
              </a:ext>
            </a:extLst>
          </p:cNvPr>
          <p:cNvSpPr/>
          <p:nvPr/>
        </p:nvSpPr>
        <p:spPr>
          <a:xfrm>
            <a:off x="1926404" y="259575"/>
            <a:ext cx="2530929" cy="37316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</a:t>
            </a:r>
            <a:r>
              <a:rPr lang="en-US" altLang="ja-JP" dirty="0">
                <a:latin typeface="+mn-ea"/>
              </a:rPr>
              <a:t>Ⅰ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64" name="四角形: 角を丸くする 63">
            <a:extLst>
              <a:ext uri="{FF2B5EF4-FFF2-40B4-BE49-F238E27FC236}">
                <a16:creationId xmlns:a16="http://schemas.microsoft.com/office/drawing/2014/main" id="{35D5064A-6AE7-BEFB-4DA0-ABEC3D1331A9}"/>
              </a:ext>
            </a:extLst>
          </p:cNvPr>
          <p:cNvSpPr/>
          <p:nvPr/>
        </p:nvSpPr>
        <p:spPr>
          <a:xfrm>
            <a:off x="6855576" y="925749"/>
            <a:ext cx="4229379" cy="1514239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D023ED7E-1453-B893-D29E-6EC1034DAFA4}"/>
              </a:ext>
            </a:extLst>
          </p:cNvPr>
          <p:cNvSpPr/>
          <p:nvPr/>
        </p:nvSpPr>
        <p:spPr>
          <a:xfrm>
            <a:off x="7773794" y="717192"/>
            <a:ext cx="2530929" cy="373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 </a:t>
            </a:r>
            <a:r>
              <a:rPr lang="en-US" altLang="ja-JP" dirty="0">
                <a:latin typeface="+mn-ea"/>
              </a:rPr>
              <a:t>Ⅱ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66" name="四角形: 角を丸くする 65">
            <a:extLst>
              <a:ext uri="{FF2B5EF4-FFF2-40B4-BE49-F238E27FC236}">
                <a16:creationId xmlns:a16="http://schemas.microsoft.com/office/drawing/2014/main" id="{B5BBCDDC-27BC-14D7-5802-ECE629FA9E09}"/>
              </a:ext>
            </a:extLst>
          </p:cNvPr>
          <p:cNvSpPr/>
          <p:nvPr/>
        </p:nvSpPr>
        <p:spPr>
          <a:xfrm>
            <a:off x="6855170" y="3194111"/>
            <a:ext cx="4205316" cy="1771339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68063920-00BF-FF4B-DE0E-B27569779C34}"/>
              </a:ext>
            </a:extLst>
          </p:cNvPr>
          <p:cNvSpPr/>
          <p:nvPr/>
        </p:nvSpPr>
        <p:spPr>
          <a:xfrm>
            <a:off x="7936904" y="2990223"/>
            <a:ext cx="2530929" cy="37316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 </a:t>
            </a:r>
            <a:r>
              <a:rPr lang="en-US" altLang="ja-JP" dirty="0">
                <a:latin typeface="+mn-ea"/>
              </a:rPr>
              <a:t>Ⅲ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C45BDA3-EA15-5240-A712-7823F30E13F1}"/>
              </a:ext>
            </a:extLst>
          </p:cNvPr>
          <p:cNvSpPr txBox="1"/>
          <p:nvPr/>
        </p:nvSpPr>
        <p:spPr>
          <a:xfrm>
            <a:off x="1397413" y="2544108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き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89AB9FD-D067-3090-91E3-C94D04DE50D9}"/>
              </a:ext>
            </a:extLst>
          </p:cNvPr>
          <p:cNvSpPr txBox="1"/>
          <p:nvPr/>
        </p:nvSpPr>
        <p:spPr>
          <a:xfrm>
            <a:off x="1383788" y="3188376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か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5FC6E495-3FE5-293A-87BB-E9310CBAA31F}"/>
              </a:ext>
            </a:extLst>
          </p:cNvPr>
          <p:cNvSpPr txBox="1"/>
          <p:nvPr/>
        </p:nvSpPr>
        <p:spPr>
          <a:xfrm>
            <a:off x="1357693" y="387218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の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776C15C8-75AD-776A-5E60-9CAAAFB07FFC}"/>
              </a:ext>
            </a:extLst>
          </p:cNvPr>
          <p:cNvSpPr txBox="1"/>
          <p:nvPr/>
        </p:nvSpPr>
        <p:spPr>
          <a:xfrm>
            <a:off x="1398156" y="4504935"/>
            <a:ext cx="336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し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D6627D3F-247A-716B-B73D-451BADAD16FE}"/>
              </a:ext>
            </a:extLst>
          </p:cNvPr>
          <p:cNvSpPr txBox="1"/>
          <p:nvPr/>
        </p:nvSpPr>
        <p:spPr>
          <a:xfrm>
            <a:off x="1296759" y="5138621"/>
            <a:ext cx="529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あそ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BE19DCC7-3AC3-E1F2-AAEC-81FD4AD97488}"/>
              </a:ext>
            </a:extLst>
          </p:cNvPr>
          <p:cNvSpPr txBox="1"/>
          <p:nvPr/>
        </p:nvSpPr>
        <p:spPr>
          <a:xfrm>
            <a:off x="1350811" y="5780750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およ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35807050-F403-D7CB-225B-A9BAC818DF26}"/>
              </a:ext>
            </a:extLst>
          </p:cNvPr>
          <p:cNvSpPr txBox="1"/>
          <p:nvPr/>
        </p:nvSpPr>
        <p:spPr>
          <a:xfrm>
            <a:off x="7242406" y="1011118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み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5FCF6BD2-72A1-A135-EBEC-B65D96B761BB}"/>
              </a:ext>
            </a:extLst>
          </p:cNvPr>
          <p:cNvSpPr txBox="1"/>
          <p:nvPr/>
        </p:nvSpPr>
        <p:spPr>
          <a:xfrm>
            <a:off x="7289785" y="1665881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た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E45E1C17-33DA-33E1-1B1F-79AE52CDAEEC}"/>
              </a:ext>
            </a:extLst>
          </p:cNvPr>
          <p:cNvSpPr txBox="1"/>
          <p:nvPr/>
        </p:nvSpPr>
        <p:spPr>
          <a:xfrm>
            <a:off x="10379074" y="1070811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77" name="直線矢印コネクタ 76">
            <a:extLst>
              <a:ext uri="{FF2B5EF4-FFF2-40B4-BE49-F238E27FC236}">
                <a16:creationId xmlns:a16="http://schemas.microsoft.com/office/drawing/2014/main" id="{5AC3B234-55C0-56C1-E879-C27D3D881248}"/>
              </a:ext>
            </a:extLst>
          </p:cNvPr>
          <p:cNvCxnSpPr/>
          <p:nvPr/>
        </p:nvCxnSpPr>
        <p:spPr>
          <a:xfrm>
            <a:off x="8730537" y="3814616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DC9BC0B5-9FDC-794B-C35E-C9CED93FF05A}"/>
              </a:ext>
            </a:extLst>
          </p:cNvPr>
          <p:cNvSpPr txBox="1"/>
          <p:nvPr/>
        </p:nvSpPr>
        <p:spPr>
          <a:xfrm>
            <a:off x="9403329" y="3450658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来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0E9B1F76-77A3-5880-9D8E-9A7F91E044CB}"/>
              </a:ext>
            </a:extLst>
          </p:cNvPr>
          <p:cNvCxnSpPr/>
          <p:nvPr/>
        </p:nvCxnSpPr>
        <p:spPr>
          <a:xfrm>
            <a:off x="8730537" y="4510161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3DF8491E-1839-B8E3-ED51-561C23139C32}"/>
              </a:ext>
            </a:extLst>
          </p:cNvPr>
          <p:cNvSpPr txBox="1"/>
          <p:nvPr/>
        </p:nvSpPr>
        <p:spPr>
          <a:xfrm>
            <a:off x="10074751" y="3455376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D5031987-6A7D-00A7-11AD-7F31AA638492}"/>
              </a:ext>
            </a:extLst>
          </p:cNvPr>
          <p:cNvSpPr txBox="1"/>
          <p:nvPr/>
        </p:nvSpPr>
        <p:spPr>
          <a:xfrm>
            <a:off x="7477459" y="3482121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き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4CAB4AA6-275D-D92E-167F-55C9B840631E}"/>
              </a:ext>
            </a:extLst>
          </p:cNvPr>
          <p:cNvSpPr txBox="1"/>
          <p:nvPr/>
        </p:nvSpPr>
        <p:spPr>
          <a:xfrm>
            <a:off x="4407627" y="1264570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0AD704F0-9739-23DD-17CF-D5817BE6FCEE}"/>
              </a:ext>
            </a:extLst>
          </p:cNvPr>
          <p:cNvSpPr txBox="1"/>
          <p:nvPr/>
        </p:nvSpPr>
        <p:spPr>
          <a:xfrm>
            <a:off x="4403394" y="1905152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3C336881-F77F-58A6-7066-6D3FA9836875}"/>
              </a:ext>
            </a:extLst>
          </p:cNvPr>
          <p:cNvSpPr txBox="1"/>
          <p:nvPr/>
        </p:nvSpPr>
        <p:spPr>
          <a:xfrm>
            <a:off x="4418915" y="2557959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9AC02A47-3492-F76B-4C60-486DF82CD9CD}"/>
              </a:ext>
            </a:extLst>
          </p:cNvPr>
          <p:cNvSpPr txBox="1"/>
          <p:nvPr/>
        </p:nvSpPr>
        <p:spPr>
          <a:xfrm>
            <a:off x="4396063" y="3198436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467F5F1-F802-CC43-AD11-7E93556EC32A}"/>
              </a:ext>
            </a:extLst>
          </p:cNvPr>
          <p:cNvSpPr txBox="1"/>
          <p:nvPr/>
        </p:nvSpPr>
        <p:spPr>
          <a:xfrm>
            <a:off x="4410501" y="3875018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821DF319-B723-D151-22A2-37C4F38E5A44}"/>
              </a:ext>
            </a:extLst>
          </p:cNvPr>
          <p:cNvSpPr txBox="1"/>
          <p:nvPr/>
        </p:nvSpPr>
        <p:spPr>
          <a:xfrm>
            <a:off x="4407627" y="4534626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B673F232-FF52-F0EF-80EC-468A8B63D109}"/>
              </a:ext>
            </a:extLst>
          </p:cNvPr>
          <p:cNvSpPr txBox="1"/>
          <p:nvPr/>
        </p:nvSpPr>
        <p:spPr>
          <a:xfrm>
            <a:off x="4412899" y="5171847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41FE0E3-0471-D5C8-8D74-20F011A86943}"/>
              </a:ext>
            </a:extLst>
          </p:cNvPr>
          <p:cNvSpPr txBox="1"/>
          <p:nvPr/>
        </p:nvSpPr>
        <p:spPr>
          <a:xfrm>
            <a:off x="4396063" y="5820418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4047392C-27E1-58C5-4F01-3F590EEFE12D}"/>
              </a:ext>
            </a:extLst>
          </p:cNvPr>
          <p:cNvSpPr txBox="1"/>
          <p:nvPr/>
        </p:nvSpPr>
        <p:spPr>
          <a:xfrm>
            <a:off x="10378321" y="1679143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69AF00B7-7EE8-8C0A-FA69-4CA4532BA22C}"/>
              </a:ext>
            </a:extLst>
          </p:cNvPr>
          <p:cNvSpPr txBox="1"/>
          <p:nvPr/>
        </p:nvSpPr>
        <p:spPr>
          <a:xfrm>
            <a:off x="10062719" y="4122053"/>
            <a:ext cx="49885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B9ABAF05-750E-018A-EAD0-5174BAAB43D1}"/>
              </a:ext>
            </a:extLst>
          </p:cNvPr>
          <p:cNvSpPr txBox="1"/>
          <p:nvPr/>
        </p:nvSpPr>
        <p:spPr>
          <a:xfrm>
            <a:off x="7195898" y="5301978"/>
            <a:ext cx="3523859" cy="11001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て形　</a:t>
            </a:r>
            <a:r>
              <a:rPr kumimoji="1" lang="en-US" altLang="ja-JP" sz="4800" dirty="0">
                <a:latin typeface="+mn-ea"/>
              </a:rPr>
              <a:t>+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48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9980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B6232-7529-82CB-77C9-1EC974BA6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9993703-265A-3F7D-2298-BF4C8DF7EB6D}"/>
              </a:ext>
            </a:extLst>
          </p:cNvPr>
          <p:cNvSpPr txBox="1"/>
          <p:nvPr/>
        </p:nvSpPr>
        <p:spPr>
          <a:xfrm>
            <a:off x="7418316" y="3892511"/>
            <a:ext cx="902811" cy="2619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車</a:t>
            </a:r>
            <a:endParaRPr kumimoji="1"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学校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雨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仕事</a:t>
            </a:r>
            <a:endParaRPr lang="en-US" altLang="ja-JP" sz="2800" dirty="0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F2CB4AF-42D3-72D0-AC5D-15F3C79999B7}"/>
              </a:ext>
            </a:extLst>
          </p:cNvPr>
          <p:cNvSpPr/>
          <p:nvPr/>
        </p:nvSpPr>
        <p:spPr>
          <a:xfrm>
            <a:off x="2657477" y="722556"/>
            <a:ext cx="354966" cy="23883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C0D74F-6DAB-C108-80BD-56C63BE831F7}"/>
              </a:ext>
            </a:extLst>
          </p:cNvPr>
          <p:cNvSpPr txBox="1"/>
          <p:nvPr/>
        </p:nvSpPr>
        <p:spPr>
          <a:xfrm>
            <a:off x="1606485" y="518513"/>
            <a:ext cx="1495922" cy="2619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おいしい</a:t>
            </a:r>
            <a:endParaRPr kumimoji="1"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甘い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大きい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楽しい</a:t>
            </a:r>
            <a:endParaRPr lang="en-US" altLang="ja-JP" sz="2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F2E4110-39CD-E8EB-D4A6-F185A72BCF83}"/>
              </a:ext>
            </a:extLst>
          </p:cNvPr>
          <p:cNvSpPr txBox="1"/>
          <p:nvPr/>
        </p:nvSpPr>
        <p:spPr>
          <a:xfrm>
            <a:off x="8487688" y="1362847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800" dirty="0">
                <a:latin typeface="+mn-ea"/>
              </a:rPr>
              <a:t>+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9E937709-5335-F420-3B04-7B20BA4B29C4}"/>
              </a:ext>
            </a:extLst>
          </p:cNvPr>
          <p:cNvSpPr/>
          <p:nvPr/>
        </p:nvSpPr>
        <p:spPr>
          <a:xfrm>
            <a:off x="851206" y="423952"/>
            <a:ext cx="4645476" cy="2749820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76F03ED-3424-80A7-1207-2373C722250C}"/>
              </a:ext>
            </a:extLst>
          </p:cNvPr>
          <p:cNvSpPr/>
          <p:nvPr/>
        </p:nvSpPr>
        <p:spPr>
          <a:xfrm>
            <a:off x="1985597" y="249200"/>
            <a:ext cx="2530929" cy="373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イけいようし（</a:t>
            </a:r>
            <a:r>
              <a:rPr lang="en-US" altLang="ja-JP" dirty="0">
                <a:latin typeface="+mn-ea"/>
              </a:rPr>
              <a:t>A</a:t>
            </a:r>
            <a:r>
              <a:rPr lang="ja-JP" altLang="en-US" dirty="0">
                <a:latin typeface="+mn-ea"/>
              </a:rPr>
              <a:t>）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1C224AB-70F6-DFC5-D331-CEFB2452710F}"/>
              </a:ext>
            </a:extLst>
          </p:cNvPr>
          <p:cNvSpPr txBox="1"/>
          <p:nvPr/>
        </p:nvSpPr>
        <p:spPr>
          <a:xfrm>
            <a:off x="3322042" y="1434930"/>
            <a:ext cx="106471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くて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58AEA4A-B6F7-830C-F4A1-94728BEC0735}"/>
              </a:ext>
            </a:extLst>
          </p:cNvPr>
          <p:cNvCxnSpPr>
            <a:cxnSpLocks/>
          </p:cNvCxnSpPr>
          <p:nvPr/>
        </p:nvCxnSpPr>
        <p:spPr>
          <a:xfrm>
            <a:off x="2881017" y="807737"/>
            <a:ext cx="0" cy="219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83FD138-DCB3-D674-C721-C42B35B76B90}"/>
              </a:ext>
            </a:extLst>
          </p:cNvPr>
          <p:cNvSpPr txBox="1"/>
          <p:nvPr/>
        </p:nvSpPr>
        <p:spPr>
          <a:xfrm>
            <a:off x="2176433" y="1079592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あま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47B64F-C49B-7FA9-F8C4-E01B2DA3D775}"/>
              </a:ext>
            </a:extLst>
          </p:cNvPr>
          <p:cNvSpPr txBox="1"/>
          <p:nvPr/>
        </p:nvSpPr>
        <p:spPr>
          <a:xfrm>
            <a:off x="1866917" y="1750335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おお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5E97720-39AE-E2D2-820C-3B2006E00FA1}"/>
              </a:ext>
            </a:extLst>
          </p:cNvPr>
          <p:cNvSpPr txBox="1"/>
          <p:nvPr/>
        </p:nvSpPr>
        <p:spPr>
          <a:xfrm>
            <a:off x="1855900" y="2371722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たの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4EFD91BF-CC66-A4D6-03FF-EE6D65DD2210}"/>
              </a:ext>
            </a:extLst>
          </p:cNvPr>
          <p:cNvCxnSpPr>
            <a:cxnSpLocks/>
          </p:cNvCxnSpPr>
          <p:nvPr/>
        </p:nvCxnSpPr>
        <p:spPr>
          <a:xfrm>
            <a:off x="2784970" y="818754"/>
            <a:ext cx="0" cy="219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DC84216-66D4-B1D7-9098-8BC1FCF198E4}"/>
              </a:ext>
            </a:extLst>
          </p:cNvPr>
          <p:cNvSpPr txBox="1"/>
          <p:nvPr/>
        </p:nvSpPr>
        <p:spPr>
          <a:xfrm>
            <a:off x="7123481" y="521891"/>
            <a:ext cx="1181734" cy="2619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latin typeface="+mn-ea"/>
              </a:rPr>
              <a:t>きれい</a:t>
            </a:r>
            <a:endParaRPr kumimoji="1"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ひま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便利</a:t>
            </a:r>
            <a:endParaRPr lang="en-US" altLang="ja-JP" sz="2800" dirty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latin typeface="+mn-ea"/>
              </a:rPr>
              <a:t>簡単</a:t>
            </a:r>
            <a:endParaRPr lang="en-US" altLang="ja-JP" sz="2800" dirty="0">
              <a:latin typeface="+mn-ea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CE41DDA7-D124-AF21-6221-D701F3518297}"/>
              </a:ext>
            </a:extLst>
          </p:cNvPr>
          <p:cNvSpPr/>
          <p:nvPr/>
        </p:nvSpPr>
        <p:spPr>
          <a:xfrm>
            <a:off x="6322797" y="391250"/>
            <a:ext cx="4645476" cy="2749820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3C8C811-09F0-21D8-A915-ADAB649EC5AA}"/>
              </a:ext>
            </a:extLst>
          </p:cNvPr>
          <p:cNvSpPr/>
          <p:nvPr/>
        </p:nvSpPr>
        <p:spPr>
          <a:xfrm>
            <a:off x="7457188" y="216498"/>
            <a:ext cx="2530929" cy="37316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ナけいようし（</a:t>
            </a:r>
            <a:r>
              <a:rPr lang="en-US" altLang="ja-JP" dirty="0">
                <a:latin typeface="+mn-ea"/>
              </a:rPr>
              <a:t>A</a:t>
            </a:r>
            <a:r>
              <a:rPr lang="ja-JP" altLang="en-US" dirty="0">
                <a:latin typeface="+mn-ea"/>
              </a:rPr>
              <a:t>）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D1AAB4D-47A1-583C-5DBC-D3246BAFB475}"/>
              </a:ext>
            </a:extLst>
          </p:cNvPr>
          <p:cNvSpPr txBox="1"/>
          <p:nvPr/>
        </p:nvSpPr>
        <p:spPr>
          <a:xfrm>
            <a:off x="9051252" y="1392086"/>
            <a:ext cx="85151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で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8D7B5E-DAF8-0EE7-EDB4-3B2890938F72}"/>
              </a:ext>
            </a:extLst>
          </p:cNvPr>
          <p:cNvSpPr txBox="1"/>
          <p:nvPr/>
        </p:nvSpPr>
        <p:spPr>
          <a:xfrm>
            <a:off x="7757918" y="510139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あめ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FDF3FC-7924-65EF-16F3-9F2AE52CF628}"/>
              </a:ext>
            </a:extLst>
          </p:cNvPr>
          <p:cNvSpPr txBox="1"/>
          <p:nvPr/>
        </p:nvSpPr>
        <p:spPr>
          <a:xfrm>
            <a:off x="7466716" y="170294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べんり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61198B0-608E-954E-8663-417FA1748D7D}"/>
              </a:ext>
            </a:extLst>
          </p:cNvPr>
          <p:cNvSpPr txBox="1"/>
          <p:nvPr/>
        </p:nvSpPr>
        <p:spPr>
          <a:xfrm>
            <a:off x="7369754" y="2342508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かんたん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5738543-95FD-DA67-32C1-5B6892A61BD6}"/>
              </a:ext>
            </a:extLst>
          </p:cNvPr>
          <p:cNvSpPr txBox="1"/>
          <p:nvPr/>
        </p:nvSpPr>
        <p:spPr>
          <a:xfrm>
            <a:off x="8502041" y="4668406"/>
            <a:ext cx="1511952" cy="6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800" dirty="0">
                <a:latin typeface="+mn-ea"/>
              </a:rPr>
              <a:t>+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C4E320B2-0E4C-3800-CFD2-488711F8E753}"/>
              </a:ext>
            </a:extLst>
          </p:cNvPr>
          <p:cNvSpPr/>
          <p:nvPr/>
        </p:nvSpPr>
        <p:spPr>
          <a:xfrm>
            <a:off x="6338709" y="3563564"/>
            <a:ext cx="4645476" cy="2932910"/>
          </a:xfrm>
          <a:prstGeom prst="roundRect">
            <a:avLst>
              <a:gd name="adj" fmla="val 13628"/>
            </a:avLst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3D515C9-4CC9-507A-9ACD-478EBDC397BD}"/>
              </a:ext>
            </a:extLst>
          </p:cNvPr>
          <p:cNvSpPr/>
          <p:nvPr/>
        </p:nvSpPr>
        <p:spPr>
          <a:xfrm>
            <a:off x="7457188" y="3395924"/>
            <a:ext cx="2530929" cy="37316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+mn-ea"/>
              </a:rPr>
              <a:t>めいし（</a:t>
            </a:r>
            <a:r>
              <a:rPr lang="en-US" altLang="ja-JP" dirty="0">
                <a:latin typeface="+mn-ea"/>
              </a:rPr>
              <a:t>N</a:t>
            </a:r>
            <a:r>
              <a:rPr lang="ja-JP" altLang="en-US" dirty="0">
                <a:latin typeface="+mn-ea"/>
              </a:rPr>
              <a:t>）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5962B2-A7EE-8E5B-E363-F3906F5F816A}"/>
              </a:ext>
            </a:extLst>
          </p:cNvPr>
          <p:cNvSpPr txBox="1"/>
          <p:nvPr/>
        </p:nvSpPr>
        <p:spPr>
          <a:xfrm>
            <a:off x="9136602" y="4668406"/>
            <a:ext cx="851515" cy="6801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で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B9FBAD6-A4FD-02C0-AFBB-FB83B22CD967}"/>
              </a:ext>
            </a:extLst>
          </p:cNvPr>
          <p:cNvSpPr txBox="1"/>
          <p:nvPr/>
        </p:nvSpPr>
        <p:spPr>
          <a:xfrm>
            <a:off x="7609371" y="3821559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くるま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3D949E4-70A2-B6C0-44CE-29F730EED964}"/>
              </a:ext>
            </a:extLst>
          </p:cNvPr>
          <p:cNvSpPr txBox="1"/>
          <p:nvPr/>
        </p:nvSpPr>
        <p:spPr>
          <a:xfrm>
            <a:off x="7391567" y="4441134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がっこう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9F5972C-6956-D1D5-6C78-EBED3A7E7F79}"/>
              </a:ext>
            </a:extLst>
          </p:cNvPr>
          <p:cNvSpPr txBox="1"/>
          <p:nvPr/>
        </p:nvSpPr>
        <p:spPr>
          <a:xfrm>
            <a:off x="7474620" y="5700328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しごと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D66C106-DF87-5D9A-B94A-B45600B242F2}"/>
              </a:ext>
            </a:extLst>
          </p:cNvPr>
          <p:cNvSpPr txBox="1"/>
          <p:nvPr/>
        </p:nvSpPr>
        <p:spPr>
          <a:xfrm>
            <a:off x="1289278" y="3807056"/>
            <a:ext cx="118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※</a:t>
            </a:r>
            <a:r>
              <a:rPr kumimoji="1" lang="ja-JP" altLang="en-US" sz="2800" dirty="0">
                <a:latin typeface="+mn-ea"/>
              </a:rPr>
              <a:t>ある</a:t>
            </a: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4260A571-D2DC-3234-D1E6-839587D8C311}"/>
              </a:ext>
            </a:extLst>
          </p:cNvPr>
          <p:cNvCxnSpPr/>
          <p:nvPr/>
        </p:nvCxnSpPr>
        <p:spPr>
          <a:xfrm>
            <a:off x="2518289" y="4006690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488E235-AA88-7673-B0B0-492058349528}"/>
              </a:ext>
            </a:extLst>
          </p:cNvPr>
          <p:cNvSpPr txBox="1"/>
          <p:nvPr/>
        </p:nvSpPr>
        <p:spPr>
          <a:xfrm>
            <a:off x="3231946" y="3745080"/>
            <a:ext cx="1435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あっ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て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4399B9E-9B09-7110-4249-486B159275AB}"/>
              </a:ext>
            </a:extLst>
          </p:cNvPr>
          <p:cNvSpPr txBox="1"/>
          <p:nvPr/>
        </p:nvSpPr>
        <p:spPr>
          <a:xfrm>
            <a:off x="1319735" y="556698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※</a:t>
            </a:r>
            <a:r>
              <a:rPr kumimoji="1" lang="ja-JP" altLang="en-US" sz="2800" dirty="0">
                <a:latin typeface="+mn-ea"/>
              </a:rPr>
              <a:t>いい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8FF9AF2-EA2E-A8A7-4BBC-F4A11C4E3671}"/>
              </a:ext>
            </a:extLst>
          </p:cNvPr>
          <p:cNvCxnSpPr/>
          <p:nvPr/>
        </p:nvCxnSpPr>
        <p:spPr>
          <a:xfrm>
            <a:off x="2548746" y="5766619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A012202-628B-7ABE-3D8E-8F208CAE9A67}"/>
              </a:ext>
            </a:extLst>
          </p:cNvPr>
          <p:cNvSpPr txBox="1"/>
          <p:nvPr/>
        </p:nvSpPr>
        <p:spPr>
          <a:xfrm>
            <a:off x="3262403" y="5516026"/>
            <a:ext cx="1374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よ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くて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AFC7751-DFCE-212A-DC54-D63616E92806}"/>
              </a:ext>
            </a:extLst>
          </p:cNvPr>
          <p:cNvSpPr txBox="1"/>
          <p:nvPr/>
        </p:nvSpPr>
        <p:spPr>
          <a:xfrm>
            <a:off x="1289278" y="4681512"/>
            <a:ext cx="1255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※</a:t>
            </a:r>
            <a:r>
              <a:rPr kumimoji="1" lang="ja-JP" altLang="en-US" sz="2800" dirty="0">
                <a:latin typeface="+mn-ea"/>
              </a:rPr>
              <a:t>ない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186B93E9-E13E-0C5E-EECE-E03E678C0DC3}"/>
              </a:ext>
            </a:extLst>
          </p:cNvPr>
          <p:cNvCxnSpPr/>
          <p:nvPr/>
        </p:nvCxnSpPr>
        <p:spPr>
          <a:xfrm>
            <a:off x="2518289" y="4881146"/>
            <a:ext cx="6727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4BF45301-76FA-BEBD-E40E-F174D9907D43}"/>
              </a:ext>
            </a:extLst>
          </p:cNvPr>
          <p:cNvSpPr txBox="1"/>
          <p:nvPr/>
        </p:nvSpPr>
        <p:spPr>
          <a:xfrm>
            <a:off x="3231946" y="4630553"/>
            <a:ext cx="1404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な</a:t>
            </a: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くて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</a:t>
            </a:r>
          </a:p>
        </p:txBody>
      </p:sp>
    </p:spTree>
    <p:extLst>
      <p:ext uri="{BB962C8B-B14F-4D97-AF65-F5344CB8AC3E}">
        <p14:creationId xmlns:p14="http://schemas.microsoft.com/office/powerpoint/2010/main" val="420581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256</Words>
  <Application>Microsoft Office PowerPoint</Application>
  <PresentationFormat>ワイド画面</PresentationFormat>
  <Paragraphs>183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2025-12-18T07:56:41Z</dcterms:modified>
</cp:coreProperties>
</file>