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355" r:id="rId3"/>
    <p:sldId id="394" r:id="rId4"/>
    <p:sldId id="395" r:id="rId5"/>
    <p:sldId id="47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88" autoAdjust="0"/>
    <p:restoredTop sz="86462" autoAdjust="0"/>
  </p:normalViewPr>
  <p:slideViewPr>
    <p:cSldViewPr snapToGrid="0">
      <p:cViewPr varScale="1">
        <p:scale>
          <a:sx n="66" d="100"/>
          <a:sy n="66" d="100"/>
        </p:scale>
        <p:origin x="988" y="52"/>
      </p:cViewPr>
      <p:guideLst/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E3F76-07E8-4DF6-883A-FACD09423793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A594E-2741-4B48-89C5-38E9E8EC13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9910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/>
              <a:t>©</a:t>
            </a:r>
            <a:r>
              <a:rPr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04883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663D383-4D99-4A9C-BD82-4BA435110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133" y="242092"/>
            <a:ext cx="3056467" cy="305646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DD362FA-A79C-492C-983C-71AC54ED9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416" y="2269629"/>
            <a:ext cx="1639888" cy="104109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056C9F2-7BB1-455E-B8F6-F64C10F41A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4" r="13757" b="46914"/>
          <a:stretch/>
        </p:blipFill>
        <p:spPr>
          <a:xfrm>
            <a:off x="159278" y="157426"/>
            <a:ext cx="3056467" cy="3063601"/>
          </a:xfrm>
          <a:prstGeom prst="rect">
            <a:avLst/>
          </a:prstGeom>
        </p:spPr>
      </p:pic>
      <p:sp>
        <p:nvSpPr>
          <p:cNvPr id="10" name="吹き出し: 角を丸めた四角形 9">
            <a:extLst>
              <a:ext uri="{FF2B5EF4-FFF2-40B4-BE49-F238E27FC236}">
                <a16:creationId xmlns:a16="http://schemas.microsoft.com/office/drawing/2014/main" id="{840DD4A7-59E6-459D-B536-82479EDFFA2F}"/>
              </a:ext>
            </a:extLst>
          </p:cNvPr>
          <p:cNvSpPr/>
          <p:nvPr/>
        </p:nvSpPr>
        <p:spPr>
          <a:xfrm>
            <a:off x="3208868" y="591404"/>
            <a:ext cx="5139485" cy="830997"/>
          </a:xfrm>
          <a:prstGeom prst="wedgeRoundRectCallout">
            <a:avLst>
              <a:gd name="adj1" fmla="val -75604"/>
              <a:gd name="adj2" fmla="val 67993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ベトナムの食べ物は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どう</a:t>
            </a:r>
            <a:r>
              <a:rPr kumimoji="1" lang="ja-JP" altLang="en-US" sz="2800" dirty="0">
                <a:latin typeface="+mn-ea"/>
              </a:rPr>
              <a:t>ですか。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A1696D1-4D50-4883-BE78-ECA7CE3A1CB9}"/>
              </a:ext>
            </a:extLst>
          </p:cNvPr>
          <p:cNvSpPr txBox="1"/>
          <p:nvPr/>
        </p:nvSpPr>
        <p:spPr>
          <a:xfrm>
            <a:off x="5425354" y="637570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もの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3311C5B-824C-48FC-983F-9B282E270E44}"/>
              </a:ext>
            </a:extLst>
          </p:cNvPr>
          <p:cNvSpPr txBox="1"/>
          <p:nvPr/>
        </p:nvSpPr>
        <p:spPr>
          <a:xfrm>
            <a:off x="4822703" y="637570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</a:t>
            </a: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918246BB-1A2C-4BB3-A865-2A2669C74CF7}"/>
              </a:ext>
            </a:extLst>
          </p:cNvPr>
          <p:cNvSpPr/>
          <p:nvPr/>
        </p:nvSpPr>
        <p:spPr>
          <a:xfrm>
            <a:off x="5457483" y="1569774"/>
            <a:ext cx="2738250" cy="745068"/>
          </a:xfrm>
          <a:prstGeom prst="wedgeRoundRectCallout">
            <a:avLst>
              <a:gd name="adj1" fmla="val 92822"/>
              <a:gd name="adj2" fmla="val -33142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2800" dirty="0">
                <a:latin typeface="+mn-ea"/>
              </a:rPr>
              <a:t>おいしいです。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CDFE798-75D9-4A2C-9C2D-23E10B6560DD}"/>
              </a:ext>
            </a:extLst>
          </p:cNvPr>
          <p:cNvSpPr txBox="1"/>
          <p:nvPr/>
        </p:nvSpPr>
        <p:spPr>
          <a:xfrm>
            <a:off x="5473037" y="2432215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やす</a:t>
            </a:r>
          </a:p>
        </p:txBody>
      </p:sp>
      <p:sp>
        <p:nvSpPr>
          <p:cNvPr id="32" name="吹き出し: 角を丸めた四角形 31">
            <a:extLst>
              <a:ext uri="{FF2B5EF4-FFF2-40B4-BE49-F238E27FC236}">
                <a16:creationId xmlns:a16="http://schemas.microsoft.com/office/drawing/2014/main" id="{AD974842-EE9C-4B17-B32E-BD93611D342A}"/>
              </a:ext>
            </a:extLst>
          </p:cNvPr>
          <p:cNvSpPr/>
          <p:nvPr/>
        </p:nvSpPr>
        <p:spPr>
          <a:xfrm>
            <a:off x="5457483" y="2462215"/>
            <a:ext cx="2383062" cy="745068"/>
          </a:xfrm>
          <a:prstGeom prst="wedgeRoundRectCallout">
            <a:avLst>
              <a:gd name="adj1" fmla="val 108158"/>
              <a:gd name="adj2" fmla="val -100187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2800" dirty="0">
                <a:latin typeface="+mn-ea"/>
              </a:rPr>
              <a:t>安いです。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8B1EF89-20D7-442E-A611-11B5EADB1808}"/>
              </a:ext>
            </a:extLst>
          </p:cNvPr>
          <p:cNvSpPr txBox="1"/>
          <p:nvPr/>
        </p:nvSpPr>
        <p:spPr>
          <a:xfrm>
            <a:off x="1589225" y="4781591"/>
            <a:ext cx="39356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おいしいです。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80C73728-D7D5-44B1-8C25-609B7E744A54}"/>
              </a:ext>
            </a:extLst>
          </p:cNvPr>
          <p:cNvSpPr txBox="1"/>
          <p:nvPr/>
        </p:nvSpPr>
        <p:spPr>
          <a:xfrm>
            <a:off x="7377478" y="4795241"/>
            <a:ext cx="2895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安いです。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620076C-95E1-4FEB-8E45-84A4C894D958}"/>
              </a:ext>
            </a:extLst>
          </p:cNvPr>
          <p:cNvSpPr txBox="1"/>
          <p:nvPr/>
        </p:nvSpPr>
        <p:spPr>
          <a:xfrm>
            <a:off x="5298470" y="4795241"/>
            <a:ext cx="17363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そして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5CE305E-3956-4A9A-8A1F-1C4216F7A34E}"/>
              </a:ext>
            </a:extLst>
          </p:cNvPr>
          <p:cNvSpPr txBox="1"/>
          <p:nvPr/>
        </p:nvSpPr>
        <p:spPr>
          <a:xfrm>
            <a:off x="7458525" y="4543159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やす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A9A50E6-D16B-4995-981A-519FC8FEE806}"/>
              </a:ext>
            </a:extLst>
          </p:cNvPr>
          <p:cNvSpPr txBox="1"/>
          <p:nvPr/>
        </p:nvSpPr>
        <p:spPr>
          <a:xfrm>
            <a:off x="5681995" y="4749074"/>
            <a:ext cx="7441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+</a:t>
            </a:r>
            <a:endParaRPr kumimoji="1" lang="ja-JP" altLang="en-US" sz="5400" dirty="0">
              <a:latin typeface="+mn-ea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30CBB88-91FC-4863-A59B-EB2ED2C55B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78" y="1513663"/>
            <a:ext cx="857289" cy="8572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241040F7-4472-45D1-A3B2-28F5998AD7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959" y="2396237"/>
            <a:ext cx="857289" cy="85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01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5" grpId="0"/>
      <p:bldP spid="6" grpId="0" animBg="1"/>
      <p:bldP spid="8" grpId="0"/>
      <p:bldP spid="32" grpId="0" animBg="1"/>
      <p:bldP spid="33" grpId="0"/>
      <p:bldP spid="35" grpId="0"/>
      <p:bldP spid="37" grpId="0"/>
      <p:bldP spid="39" grpId="0"/>
      <p:bldP spid="40" grpId="0"/>
      <p:bldP spid="4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F1C4700-88D5-43CD-A5F4-E7E219D08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935" y="421794"/>
            <a:ext cx="2468023" cy="306950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F7C8F7C-56F3-41FD-860C-E1C74C9A31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9"/>
          <a:stretch/>
        </p:blipFill>
        <p:spPr>
          <a:xfrm flipH="1">
            <a:off x="573042" y="365398"/>
            <a:ext cx="1618308" cy="3063602"/>
          </a:xfrm>
          <a:prstGeom prst="rect">
            <a:avLst/>
          </a:prstGeom>
        </p:spPr>
      </p:pic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4C70DBEE-C92E-4CF5-9F25-028D1D0FC5EE}"/>
              </a:ext>
            </a:extLst>
          </p:cNvPr>
          <p:cNvSpPr/>
          <p:nvPr/>
        </p:nvSpPr>
        <p:spPr>
          <a:xfrm>
            <a:off x="2460581" y="551578"/>
            <a:ext cx="4810119" cy="745068"/>
          </a:xfrm>
          <a:prstGeom prst="wedgeRoundRectCallout">
            <a:avLst>
              <a:gd name="adj1" fmla="val -63199"/>
              <a:gd name="adj2" fmla="val 103391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3200" dirty="0">
                <a:latin typeface="+mn-ea"/>
              </a:rPr>
              <a:t>そのかばんは　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どう</a:t>
            </a:r>
            <a:r>
              <a:rPr kumimoji="1" lang="ja-JP" altLang="en-US" sz="3200" dirty="0">
                <a:latin typeface="+mn-ea"/>
              </a:rPr>
              <a:t>ですか。</a:t>
            </a: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722F8AAB-81D7-43CB-B5BF-01995CE2BE75}"/>
              </a:ext>
            </a:extLst>
          </p:cNvPr>
          <p:cNvSpPr/>
          <p:nvPr/>
        </p:nvSpPr>
        <p:spPr>
          <a:xfrm>
            <a:off x="5438900" y="1904974"/>
            <a:ext cx="3243406" cy="823657"/>
          </a:xfrm>
          <a:prstGeom prst="wedgeRoundRectCallout">
            <a:avLst>
              <a:gd name="adj1" fmla="val 98728"/>
              <a:gd name="adj2" fmla="val -21243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3200" dirty="0">
                <a:latin typeface="+mn-ea"/>
              </a:rPr>
              <a:t>大きいです。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320A356-BA96-4F24-87ED-E24ADC36E1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532" y="2307505"/>
            <a:ext cx="1857467" cy="1986594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6235667-D92F-4FF3-AAE1-D3D0411AF49F}"/>
              </a:ext>
            </a:extLst>
          </p:cNvPr>
          <p:cNvSpPr txBox="1"/>
          <p:nvPr/>
        </p:nvSpPr>
        <p:spPr>
          <a:xfrm>
            <a:off x="2071379" y="4534259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おお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77E3AAC-C1FF-4190-A306-19E9442DB21E}"/>
              </a:ext>
            </a:extLst>
          </p:cNvPr>
          <p:cNvSpPr txBox="1"/>
          <p:nvPr/>
        </p:nvSpPr>
        <p:spPr>
          <a:xfrm>
            <a:off x="5659021" y="2831631"/>
            <a:ext cx="8739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べんり</a:t>
            </a:r>
          </a:p>
        </p:txBody>
      </p:sp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5373803A-CFD8-48D4-B5C4-C38111025D4B}"/>
              </a:ext>
            </a:extLst>
          </p:cNvPr>
          <p:cNvSpPr/>
          <p:nvPr/>
        </p:nvSpPr>
        <p:spPr>
          <a:xfrm>
            <a:off x="5472102" y="2863811"/>
            <a:ext cx="3210204" cy="837464"/>
          </a:xfrm>
          <a:prstGeom prst="wedgeRoundRectCallout">
            <a:avLst>
              <a:gd name="adj1" fmla="val 79054"/>
              <a:gd name="adj2" fmla="val -75086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3200" dirty="0">
                <a:latin typeface="+mn-ea"/>
              </a:rPr>
              <a:t>便利です。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763251F-92EC-41CB-9698-20E1221FFB3C}"/>
              </a:ext>
            </a:extLst>
          </p:cNvPr>
          <p:cNvSpPr txBox="1"/>
          <p:nvPr/>
        </p:nvSpPr>
        <p:spPr>
          <a:xfrm>
            <a:off x="1973582" y="4707496"/>
            <a:ext cx="3760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大きいです。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C861BFC-50EC-4D84-8959-2CCB8569607C}"/>
              </a:ext>
            </a:extLst>
          </p:cNvPr>
          <p:cNvSpPr txBox="1"/>
          <p:nvPr/>
        </p:nvSpPr>
        <p:spPr>
          <a:xfrm>
            <a:off x="7270700" y="4660111"/>
            <a:ext cx="3760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便利で</a:t>
            </a:r>
            <a:r>
              <a:rPr lang="ja-JP" altLang="en-US" sz="4800" dirty="0">
                <a:latin typeface="+mn-ea"/>
              </a:rPr>
              <a:t>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2D02126-E13B-4360-B212-DE60262F6CC7}"/>
              </a:ext>
            </a:extLst>
          </p:cNvPr>
          <p:cNvSpPr txBox="1"/>
          <p:nvPr/>
        </p:nvSpPr>
        <p:spPr>
          <a:xfrm>
            <a:off x="5734052" y="4684635"/>
            <a:ext cx="830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+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434555A-7FEB-4199-971B-4795A8E0F4CD}"/>
              </a:ext>
            </a:extLst>
          </p:cNvPr>
          <p:cNvSpPr txBox="1"/>
          <p:nvPr/>
        </p:nvSpPr>
        <p:spPr>
          <a:xfrm>
            <a:off x="5472102" y="1869762"/>
            <a:ext cx="671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おお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963EFC0-47DB-422C-BFDC-23B210C8D357}"/>
              </a:ext>
            </a:extLst>
          </p:cNvPr>
          <p:cNvSpPr txBox="1"/>
          <p:nvPr/>
        </p:nvSpPr>
        <p:spPr>
          <a:xfrm>
            <a:off x="7648048" y="4450921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べんり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0748B9A-A11E-4FCB-940A-28298C2D243B}"/>
              </a:ext>
            </a:extLst>
          </p:cNvPr>
          <p:cNvSpPr txBox="1"/>
          <p:nvPr/>
        </p:nvSpPr>
        <p:spPr>
          <a:xfrm>
            <a:off x="5308765" y="4730357"/>
            <a:ext cx="17363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そして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D1A75D5-E972-4ABA-A9DE-D5F5B98FBF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780" y="1848864"/>
            <a:ext cx="857289" cy="8572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B9563FFC-EF48-44B0-B86F-7EB9DCDB7B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017" y="2843986"/>
            <a:ext cx="857289" cy="85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3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/>
      <p:bldP spid="12" grpId="0" animBg="1"/>
      <p:bldP spid="13" grpId="0"/>
      <p:bldP spid="15" grpId="0"/>
      <p:bldP spid="17" grpId="0"/>
      <p:bldP spid="17" grpId="1"/>
      <p:bldP spid="19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663D383-4D99-4A9C-BD82-4BA435110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133" y="242092"/>
            <a:ext cx="3056467" cy="305646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DD362FA-A79C-492C-983C-71AC54ED9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340" y="2352155"/>
            <a:ext cx="1639888" cy="104109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056C9F2-7BB1-455E-B8F6-F64C10F41A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4" r="13757" b="46914"/>
          <a:stretch/>
        </p:blipFill>
        <p:spPr>
          <a:xfrm>
            <a:off x="159278" y="157426"/>
            <a:ext cx="3056467" cy="3063601"/>
          </a:xfrm>
          <a:prstGeom prst="rect">
            <a:avLst/>
          </a:prstGeom>
        </p:spPr>
      </p:pic>
      <p:sp>
        <p:nvSpPr>
          <p:cNvPr id="10" name="吹き出し: 角を丸めた四角形 9">
            <a:extLst>
              <a:ext uri="{FF2B5EF4-FFF2-40B4-BE49-F238E27FC236}">
                <a16:creationId xmlns:a16="http://schemas.microsoft.com/office/drawing/2014/main" id="{840DD4A7-59E6-459D-B536-82479EDFFA2F}"/>
              </a:ext>
            </a:extLst>
          </p:cNvPr>
          <p:cNvSpPr/>
          <p:nvPr/>
        </p:nvSpPr>
        <p:spPr>
          <a:xfrm>
            <a:off x="3208868" y="499071"/>
            <a:ext cx="5234488" cy="923330"/>
          </a:xfrm>
          <a:prstGeom prst="wedgeRoundRectCallout">
            <a:avLst>
              <a:gd name="adj1" fmla="val -75604"/>
              <a:gd name="adj2" fmla="val 67993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ベトナムの食べ物は　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どう</a:t>
            </a:r>
            <a:r>
              <a:rPr kumimoji="1" lang="ja-JP" altLang="en-US" sz="2800" dirty="0">
                <a:latin typeface="+mn-ea"/>
              </a:rPr>
              <a:t>ですか。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A1696D1-4D50-4883-BE78-ECA7CE3A1CB9}"/>
              </a:ext>
            </a:extLst>
          </p:cNvPr>
          <p:cNvSpPr txBox="1"/>
          <p:nvPr/>
        </p:nvSpPr>
        <p:spPr>
          <a:xfrm>
            <a:off x="5481729" y="614213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もの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3311C5B-824C-48FC-983F-9B282E270E44}"/>
              </a:ext>
            </a:extLst>
          </p:cNvPr>
          <p:cNvSpPr txBox="1"/>
          <p:nvPr/>
        </p:nvSpPr>
        <p:spPr>
          <a:xfrm>
            <a:off x="4909870" y="605359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</a:t>
            </a: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918246BB-1A2C-4BB3-A865-2A2669C74CF7}"/>
              </a:ext>
            </a:extLst>
          </p:cNvPr>
          <p:cNvSpPr/>
          <p:nvPr/>
        </p:nvSpPr>
        <p:spPr>
          <a:xfrm>
            <a:off x="5486401" y="1569774"/>
            <a:ext cx="2709332" cy="745068"/>
          </a:xfrm>
          <a:prstGeom prst="wedgeRoundRectCallout">
            <a:avLst>
              <a:gd name="adj1" fmla="val 92822"/>
              <a:gd name="adj2" fmla="val -33142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2800" dirty="0">
                <a:latin typeface="+mn-ea"/>
              </a:rPr>
              <a:t>おいしいです。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CDFE798-75D9-4A2C-9C2D-23E10B6560DD}"/>
              </a:ext>
            </a:extLst>
          </p:cNvPr>
          <p:cNvSpPr txBox="1"/>
          <p:nvPr/>
        </p:nvSpPr>
        <p:spPr>
          <a:xfrm>
            <a:off x="5309338" y="2462215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たか</a:t>
            </a:r>
          </a:p>
        </p:txBody>
      </p:sp>
      <p:sp>
        <p:nvSpPr>
          <p:cNvPr id="32" name="吹き出し: 角を丸めた四角形 31">
            <a:extLst>
              <a:ext uri="{FF2B5EF4-FFF2-40B4-BE49-F238E27FC236}">
                <a16:creationId xmlns:a16="http://schemas.microsoft.com/office/drawing/2014/main" id="{AD974842-EE9C-4B17-B32E-BD93611D342A}"/>
              </a:ext>
            </a:extLst>
          </p:cNvPr>
          <p:cNvSpPr/>
          <p:nvPr/>
        </p:nvSpPr>
        <p:spPr>
          <a:xfrm>
            <a:off x="5309339" y="2462215"/>
            <a:ext cx="2531206" cy="830996"/>
          </a:xfrm>
          <a:prstGeom prst="wedgeRoundRectCallout">
            <a:avLst>
              <a:gd name="adj1" fmla="val 108158"/>
              <a:gd name="adj2" fmla="val -100187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2800" dirty="0">
                <a:latin typeface="+mn-ea"/>
              </a:rPr>
              <a:t>高いです。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8B1EF89-20D7-442E-A611-11B5EADB1808}"/>
              </a:ext>
            </a:extLst>
          </p:cNvPr>
          <p:cNvSpPr txBox="1"/>
          <p:nvPr/>
        </p:nvSpPr>
        <p:spPr>
          <a:xfrm>
            <a:off x="1760055" y="4913571"/>
            <a:ext cx="35910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おいしいです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80C73728-D7D5-44B1-8C25-609B7E744A54}"/>
              </a:ext>
            </a:extLst>
          </p:cNvPr>
          <p:cNvSpPr txBox="1"/>
          <p:nvPr/>
        </p:nvSpPr>
        <p:spPr>
          <a:xfrm>
            <a:off x="7839143" y="4872727"/>
            <a:ext cx="2895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高いです。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620076C-95E1-4FEB-8E45-84A4C894D958}"/>
              </a:ext>
            </a:extLst>
          </p:cNvPr>
          <p:cNvSpPr txBox="1"/>
          <p:nvPr/>
        </p:nvSpPr>
        <p:spPr>
          <a:xfrm>
            <a:off x="6161257" y="4878798"/>
            <a:ext cx="7938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が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5CE305E-3956-4A9A-8A1F-1C4216F7A34E}"/>
              </a:ext>
            </a:extLst>
          </p:cNvPr>
          <p:cNvSpPr txBox="1"/>
          <p:nvPr/>
        </p:nvSpPr>
        <p:spPr>
          <a:xfrm>
            <a:off x="7965910" y="4666365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たか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A9A50E6-D16B-4995-981A-519FC8FEE806}"/>
              </a:ext>
            </a:extLst>
          </p:cNvPr>
          <p:cNvSpPr txBox="1"/>
          <p:nvPr/>
        </p:nvSpPr>
        <p:spPr>
          <a:xfrm>
            <a:off x="6143660" y="4826560"/>
            <a:ext cx="7441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+</a:t>
            </a:r>
            <a:endParaRPr kumimoji="1" lang="ja-JP" altLang="en-US" sz="5400" dirty="0">
              <a:latin typeface="+mn-ea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B11F63E9-B4B6-4495-8BFD-93B5EFB377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78" y="1480643"/>
            <a:ext cx="923330" cy="92333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EE819D56-C0C5-4352-881D-A4D349A40B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593" y="2403973"/>
            <a:ext cx="913951" cy="913951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8CBC007-22F9-4A3E-851F-2009BC565B23}"/>
              </a:ext>
            </a:extLst>
          </p:cNvPr>
          <p:cNvSpPr txBox="1"/>
          <p:nvPr/>
        </p:nvSpPr>
        <p:spPr>
          <a:xfrm>
            <a:off x="5085203" y="4878798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4240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5" grpId="0"/>
      <p:bldP spid="6" grpId="0" animBg="1"/>
      <p:bldP spid="8" grpId="0"/>
      <p:bldP spid="32" grpId="0" animBg="1"/>
      <p:bldP spid="33" grpId="0"/>
      <p:bldP spid="35" grpId="0"/>
      <p:bldP spid="37" grpId="0"/>
      <p:bldP spid="39" grpId="0"/>
      <p:bldP spid="40" grpId="0"/>
      <p:bldP spid="40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63D14DC-2B74-4C12-A2E8-558FB0FB5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212" y="265139"/>
            <a:ext cx="3629025" cy="3810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F7C8F7C-56F3-41FD-860C-E1C74C9A31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9"/>
          <a:stretch/>
        </p:blipFill>
        <p:spPr>
          <a:xfrm flipH="1">
            <a:off x="573042" y="365398"/>
            <a:ext cx="1618308" cy="3063602"/>
          </a:xfrm>
          <a:prstGeom prst="rect">
            <a:avLst/>
          </a:prstGeom>
        </p:spPr>
      </p:pic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4C70DBEE-C92E-4CF5-9F25-028D1D0FC5EE}"/>
              </a:ext>
            </a:extLst>
          </p:cNvPr>
          <p:cNvSpPr/>
          <p:nvPr/>
        </p:nvSpPr>
        <p:spPr>
          <a:xfrm>
            <a:off x="2388871" y="386084"/>
            <a:ext cx="5330090" cy="1003154"/>
          </a:xfrm>
          <a:prstGeom prst="wedgeRoundRectCallout">
            <a:avLst>
              <a:gd name="adj1" fmla="val -58743"/>
              <a:gd name="adj2" fmla="val 103391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3200" dirty="0">
                <a:latin typeface="+mn-ea"/>
              </a:rPr>
              <a:t>日本語の勉強は　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どう</a:t>
            </a:r>
            <a:r>
              <a:rPr kumimoji="1" lang="ja-JP" altLang="en-US" sz="3200" dirty="0">
                <a:latin typeface="+mn-ea"/>
              </a:rPr>
              <a:t>ですか。</a:t>
            </a: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722F8AAB-81D7-43CB-B5BF-01995CE2BE75}"/>
              </a:ext>
            </a:extLst>
          </p:cNvPr>
          <p:cNvSpPr/>
          <p:nvPr/>
        </p:nvSpPr>
        <p:spPr>
          <a:xfrm>
            <a:off x="4857008" y="1749145"/>
            <a:ext cx="3154157" cy="878027"/>
          </a:xfrm>
          <a:prstGeom prst="wedgeRoundRectCallout">
            <a:avLst>
              <a:gd name="adj1" fmla="val 103792"/>
              <a:gd name="adj2" fmla="val 39245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3200" dirty="0">
                <a:latin typeface="+mn-ea"/>
              </a:rPr>
              <a:t>難しいです。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6235667-D92F-4FF3-AAE1-D3D0411AF49F}"/>
              </a:ext>
            </a:extLst>
          </p:cNvPr>
          <p:cNvSpPr txBox="1"/>
          <p:nvPr/>
        </p:nvSpPr>
        <p:spPr>
          <a:xfrm>
            <a:off x="2115515" y="4403915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latin typeface="+mn-ea"/>
              </a:rPr>
              <a:t>むず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77E3AAC-C1FF-4190-A306-19E9442DB21E}"/>
              </a:ext>
            </a:extLst>
          </p:cNvPr>
          <p:cNvSpPr txBox="1"/>
          <p:nvPr/>
        </p:nvSpPr>
        <p:spPr>
          <a:xfrm>
            <a:off x="4857008" y="2685935"/>
            <a:ext cx="671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たの</a:t>
            </a:r>
          </a:p>
        </p:txBody>
      </p:sp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5373803A-CFD8-48D4-B5C4-C38111025D4B}"/>
              </a:ext>
            </a:extLst>
          </p:cNvPr>
          <p:cNvSpPr/>
          <p:nvPr/>
        </p:nvSpPr>
        <p:spPr>
          <a:xfrm>
            <a:off x="4857008" y="2713511"/>
            <a:ext cx="3154157" cy="811543"/>
          </a:xfrm>
          <a:prstGeom prst="wedgeRoundRectCallout">
            <a:avLst>
              <a:gd name="adj1" fmla="val 103323"/>
              <a:gd name="adj2" fmla="val -50789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3200" dirty="0">
                <a:latin typeface="+mn-ea"/>
              </a:rPr>
              <a:t>楽しいです。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763251F-92EC-41CB-9698-20E1221FFB3C}"/>
              </a:ext>
            </a:extLst>
          </p:cNvPr>
          <p:cNvSpPr txBox="1"/>
          <p:nvPr/>
        </p:nvSpPr>
        <p:spPr>
          <a:xfrm>
            <a:off x="2144595" y="4684635"/>
            <a:ext cx="31541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難しい</a:t>
            </a:r>
            <a:r>
              <a:rPr kumimoji="1" lang="ja-JP" altLang="en-US" sz="4800" dirty="0">
                <a:latin typeface="+mn-ea"/>
              </a:rPr>
              <a:t>です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C861BFC-50EC-4D84-8959-2CCB8569607C}"/>
              </a:ext>
            </a:extLst>
          </p:cNvPr>
          <p:cNvSpPr txBox="1"/>
          <p:nvPr/>
        </p:nvSpPr>
        <p:spPr>
          <a:xfrm>
            <a:off x="7090634" y="4635587"/>
            <a:ext cx="3760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楽しいで</a:t>
            </a:r>
            <a:r>
              <a:rPr lang="ja-JP" altLang="en-US" sz="4800" dirty="0">
                <a:latin typeface="+mn-ea"/>
              </a:rPr>
              <a:t>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2D02126-E13B-4360-B212-DE60262F6CC7}"/>
              </a:ext>
            </a:extLst>
          </p:cNvPr>
          <p:cNvSpPr txBox="1"/>
          <p:nvPr/>
        </p:nvSpPr>
        <p:spPr>
          <a:xfrm>
            <a:off x="5734052" y="4684635"/>
            <a:ext cx="830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+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434555A-7FEB-4199-971B-4795A8E0F4CD}"/>
              </a:ext>
            </a:extLst>
          </p:cNvPr>
          <p:cNvSpPr txBox="1"/>
          <p:nvPr/>
        </p:nvSpPr>
        <p:spPr>
          <a:xfrm>
            <a:off x="4857008" y="1773669"/>
            <a:ext cx="1316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むずか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963EFC0-47DB-422C-BFDC-23B210C8D357}"/>
              </a:ext>
            </a:extLst>
          </p:cNvPr>
          <p:cNvSpPr txBox="1"/>
          <p:nvPr/>
        </p:nvSpPr>
        <p:spPr>
          <a:xfrm>
            <a:off x="7211571" y="4450921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たの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0748B9A-A11E-4FCB-940A-28298C2D243B}"/>
              </a:ext>
            </a:extLst>
          </p:cNvPr>
          <p:cNvSpPr txBox="1"/>
          <p:nvPr/>
        </p:nvSpPr>
        <p:spPr>
          <a:xfrm>
            <a:off x="5705711" y="4660111"/>
            <a:ext cx="6880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が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B9563FFC-EF48-44B0-B86F-7EB9DCDB7B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568" y="2657401"/>
            <a:ext cx="857289" cy="857289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46387C85-D20D-4274-9325-4641457B4B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36" y="1789196"/>
            <a:ext cx="913951" cy="913951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100931D4-4396-4626-9614-55FFBEB822F2}"/>
              </a:ext>
            </a:extLst>
          </p:cNvPr>
          <p:cNvSpPr txBox="1"/>
          <p:nvPr/>
        </p:nvSpPr>
        <p:spPr>
          <a:xfrm>
            <a:off x="2443497" y="509110"/>
            <a:ext cx="148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にほんんご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6F70531-45A1-45C2-B1C3-08A70CC37C05}"/>
              </a:ext>
            </a:extLst>
          </p:cNvPr>
          <p:cNvSpPr txBox="1"/>
          <p:nvPr/>
        </p:nvSpPr>
        <p:spPr>
          <a:xfrm>
            <a:off x="4964900" y="4672865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6BEA389-C945-4669-BF60-70F874C4BC9C}"/>
              </a:ext>
            </a:extLst>
          </p:cNvPr>
          <p:cNvSpPr txBox="1"/>
          <p:nvPr/>
        </p:nvSpPr>
        <p:spPr>
          <a:xfrm>
            <a:off x="3900707" y="487551"/>
            <a:ext cx="148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べんきょう</a:t>
            </a:r>
          </a:p>
        </p:txBody>
      </p:sp>
    </p:spTree>
    <p:extLst>
      <p:ext uri="{BB962C8B-B14F-4D97-AF65-F5344CB8AC3E}">
        <p14:creationId xmlns:p14="http://schemas.microsoft.com/office/powerpoint/2010/main" val="405917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/>
      <p:bldP spid="12" grpId="0" animBg="1"/>
      <p:bldP spid="13" grpId="0"/>
      <p:bldP spid="15" grpId="0"/>
      <p:bldP spid="17" grpId="0"/>
      <p:bldP spid="17" grpId="1"/>
      <p:bldP spid="19" grpId="0"/>
      <p:bldP spid="21" grpId="0"/>
      <p:bldP spid="22" grpId="0"/>
      <p:bldP spid="23" grpId="0"/>
      <p:bldP spid="24" grpId="0"/>
      <p:bldP spid="24" grpId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3B90886B-6F7A-E2D4-05C7-3F270E99303C}"/>
              </a:ext>
            </a:extLst>
          </p:cNvPr>
          <p:cNvSpPr txBox="1"/>
          <p:nvPr/>
        </p:nvSpPr>
        <p:spPr>
          <a:xfrm>
            <a:off x="3138917" y="1892669"/>
            <a:ext cx="8439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です。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そして　　　　　　　</a:t>
            </a:r>
            <a:r>
              <a:rPr lang="ja-JP" altLang="en-US" sz="4800" dirty="0">
                <a:latin typeface="+mn-ea"/>
              </a:rPr>
              <a:t>です。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F8758F2-6542-5ADD-A296-0B265D2A70D1}"/>
              </a:ext>
            </a:extLst>
          </p:cNvPr>
          <p:cNvSpPr/>
          <p:nvPr/>
        </p:nvSpPr>
        <p:spPr>
          <a:xfrm>
            <a:off x="1669450" y="662344"/>
            <a:ext cx="9297311" cy="21352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A406F9C-C5B2-4B13-86D2-82E6113F0103}"/>
              </a:ext>
            </a:extLst>
          </p:cNvPr>
          <p:cNvSpPr txBox="1"/>
          <p:nvPr/>
        </p:nvSpPr>
        <p:spPr>
          <a:xfrm>
            <a:off x="3128881" y="900895"/>
            <a:ext cx="8439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です。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そして　　　　　　　</a:t>
            </a:r>
            <a:r>
              <a:rPr lang="ja-JP" altLang="en-US" sz="4800" dirty="0">
                <a:latin typeface="+mn-ea"/>
              </a:rPr>
              <a:t>です。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4CB3A76-D5C5-ACCC-B40C-EC288321CCA5}"/>
              </a:ext>
            </a:extLst>
          </p:cNvPr>
          <p:cNvSpPr txBox="1"/>
          <p:nvPr/>
        </p:nvSpPr>
        <p:spPr>
          <a:xfrm>
            <a:off x="3092049" y="4184499"/>
            <a:ext cx="8451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ですが　　　　　　　　</a:t>
            </a:r>
            <a:r>
              <a:rPr lang="ja-JP" altLang="en-US" sz="4800" dirty="0">
                <a:latin typeface="+mn-ea"/>
              </a:rPr>
              <a:t>です。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B30E7AD-37FA-67A1-D36B-1F5C6ACC84B3}"/>
              </a:ext>
            </a:extLst>
          </p:cNvPr>
          <p:cNvSpPr txBox="1"/>
          <p:nvPr/>
        </p:nvSpPr>
        <p:spPr>
          <a:xfrm>
            <a:off x="1853433" y="942290"/>
            <a:ext cx="2002471" cy="64633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　　</a:t>
            </a:r>
            <a:r>
              <a:rPr kumimoji="1" lang="en-US" altLang="ja-JP" sz="3600" dirty="0">
                <a:latin typeface="+mn-ea"/>
              </a:rPr>
              <a:t>adj</a:t>
            </a:r>
            <a:r>
              <a:rPr kumimoji="1" lang="ja-JP" altLang="en-US" sz="3600" dirty="0">
                <a:latin typeface="+mn-ea"/>
              </a:rPr>
              <a:t>　　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A39C109-F50D-3DEE-F607-AFB102331773}"/>
              </a:ext>
            </a:extLst>
          </p:cNvPr>
          <p:cNvSpPr txBox="1"/>
          <p:nvPr/>
        </p:nvSpPr>
        <p:spPr>
          <a:xfrm>
            <a:off x="7216737" y="930238"/>
            <a:ext cx="2002471" cy="64633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　　</a:t>
            </a:r>
            <a:r>
              <a:rPr kumimoji="1" lang="en-US" altLang="ja-JP" sz="3600" dirty="0">
                <a:latin typeface="+mn-ea"/>
              </a:rPr>
              <a:t>adj</a:t>
            </a:r>
            <a:r>
              <a:rPr kumimoji="1" lang="ja-JP" altLang="en-US" sz="3600" dirty="0">
                <a:latin typeface="+mn-ea"/>
              </a:rPr>
              <a:t>　　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AD540919-C594-FE71-36FF-6C61153191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991" y="794054"/>
            <a:ext cx="830998" cy="830998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AA5F5D68-FD73-654F-5137-E4C28D921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523" y="807855"/>
            <a:ext cx="830998" cy="830998"/>
          </a:xfrm>
          <a:prstGeom prst="rect">
            <a:avLst/>
          </a:prstGeom>
        </p:spPr>
      </p:pic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EDEDE33-A371-9BA9-CAC9-5307B1B8B976}"/>
              </a:ext>
            </a:extLst>
          </p:cNvPr>
          <p:cNvSpPr txBox="1"/>
          <p:nvPr/>
        </p:nvSpPr>
        <p:spPr>
          <a:xfrm>
            <a:off x="1853433" y="1914448"/>
            <a:ext cx="2002471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　　</a:t>
            </a:r>
            <a:r>
              <a:rPr kumimoji="1" lang="en-US" altLang="ja-JP" sz="3600" dirty="0">
                <a:latin typeface="+mn-ea"/>
              </a:rPr>
              <a:t>adj</a:t>
            </a:r>
            <a:r>
              <a:rPr kumimoji="1" lang="ja-JP" altLang="en-US" sz="3600" dirty="0">
                <a:latin typeface="+mn-ea"/>
              </a:rPr>
              <a:t>　　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44466B0-B559-F0D2-A00A-6191B9DAAFB5}"/>
              </a:ext>
            </a:extLst>
          </p:cNvPr>
          <p:cNvSpPr txBox="1"/>
          <p:nvPr/>
        </p:nvSpPr>
        <p:spPr>
          <a:xfrm>
            <a:off x="7216737" y="1917420"/>
            <a:ext cx="2002471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　　</a:t>
            </a:r>
            <a:r>
              <a:rPr kumimoji="1" lang="en-US" altLang="ja-JP" sz="3600" dirty="0">
                <a:latin typeface="+mn-ea"/>
              </a:rPr>
              <a:t>adj</a:t>
            </a:r>
            <a:r>
              <a:rPr kumimoji="1" lang="ja-JP" altLang="en-US" sz="3600" dirty="0">
                <a:latin typeface="+mn-ea"/>
              </a:rPr>
              <a:t>　　</a:t>
            </a: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99926550-7BC8-15D7-11D0-72877032E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038" y="1801299"/>
            <a:ext cx="913951" cy="913951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074D2D93-139B-6979-50FA-01D686CDB9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523" y="1818169"/>
            <a:ext cx="913951" cy="913951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09D977B2-3DED-4340-7D4E-8DD0336D6C2B}"/>
              </a:ext>
            </a:extLst>
          </p:cNvPr>
          <p:cNvSpPr/>
          <p:nvPr/>
        </p:nvSpPr>
        <p:spPr>
          <a:xfrm>
            <a:off x="1669450" y="3936517"/>
            <a:ext cx="9313509" cy="21352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75ABF7AA-0190-78B8-A6D9-44E49E48FCA2}"/>
              </a:ext>
            </a:extLst>
          </p:cNvPr>
          <p:cNvSpPr txBox="1"/>
          <p:nvPr/>
        </p:nvSpPr>
        <p:spPr>
          <a:xfrm>
            <a:off x="2090814" y="4244492"/>
            <a:ext cx="2002471" cy="64633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　　</a:t>
            </a:r>
            <a:r>
              <a:rPr kumimoji="1" lang="en-US" altLang="ja-JP" sz="3600" dirty="0">
                <a:latin typeface="+mn-ea"/>
              </a:rPr>
              <a:t>adj</a:t>
            </a:r>
            <a:r>
              <a:rPr kumimoji="1" lang="ja-JP" altLang="en-US" sz="3600" dirty="0">
                <a:latin typeface="+mn-ea"/>
              </a:rPr>
              <a:t>　　</a:t>
            </a: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080182DF-060C-B8BD-7B5A-AF737AFA3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419" y="4145166"/>
            <a:ext cx="830998" cy="830998"/>
          </a:xfrm>
          <a:prstGeom prst="rect">
            <a:avLst/>
          </a:prstGeom>
        </p:spPr>
      </p:pic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6FC80B0-766E-6A4B-1DC4-6C85A3AA3604}"/>
              </a:ext>
            </a:extLst>
          </p:cNvPr>
          <p:cNvSpPr txBox="1"/>
          <p:nvPr/>
        </p:nvSpPr>
        <p:spPr>
          <a:xfrm>
            <a:off x="6594584" y="4234248"/>
            <a:ext cx="2002471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　　</a:t>
            </a:r>
            <a:r>
              <a:rPr kumimoji="1" lang="en-US" altLang="ja-JP" sz="3600" dirty="0">
                <a:latin typeface="+mn-ea"/>
              </a:rPr>
              <a:t>adj</a:t>
            </a:r>
            <a:r>
              <a:rPr kumimoji="1" lang="ja-JP" altLang="en-US" sz="3600" dirty="0">
                <a:latin typeface="+mn-ea"/>
              </a:rPr>
              <a:t>　　</a:t>
            </a: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DBD06055-0769-D3CD-348E-260D8107FC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189" y="4121099"/>
            <a:ext cx="913951" cy="913951"/>
          </a:xfrm>
          <a:prstGeom prst="rect">
            <a:avLst/>
          </a:prstGeom>
        </p:spPr>
      </p:pic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A99C776-F0CC-342B-DDDE-B1BB9D59577C}"/>
              </a:ext>
            </a:extLst>
          </p:cNvPr>
          <p:cNvSpPr txBox="1"/>
          <p:nvPr/>
        </p:nvSpPr>
        <p:spPr>
          <a:xfrm>
            <a:off x="2090814" y="5243317"/>
            <a:ext cx="2002471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　　</a:t>
            </a:r>
            <a:r>
              <a:rPr kumimoji="1" lang="en-US" altLang="ja-JP" sz="3600" dirty="0">
                <a:latin typeface="+mn-ea"/>
              </a:rPr>
              <a:t>adj</a:t>
            </a:r>
            <a:r>
              <a:rPr kumimoji="1" lang="ja-JP" altLang="en-US" sz="3600" dirty="0">
                <a:latin typeface="+mn-ea"/>
              </a:rPr>
              <a:t>　　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D9312970-E1E6-8924-17CE-88195EEE23CA}"/>
              </a:ext>
            </a:extLst>
          </p:cNvPr>
          <p:cNvSpPr txBox="1"/>
          <p:nvPr/>
        </p:nvSpPr>
        <p:spPr>
          <a:xfrm>
            <a:off x="6594584" y="5233073"/>
            <a:ext cx="2002471" cy="64633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　　</a:t>
            </a:r>
            <a:r>
              <a:rPr kumimoji="1" lang="en-US" altLang="ja-JP" sz="3600" dirty="0">
                <a:latin typeface="+mn-ea"/>
              </a:rPr>
              <a:t>adj</a:t>
            </a:r>
            <a:r>
              <a:rPr kumimoji="1" lang="ja-JP" altLang="en-US" sz="3600" dirty="0">
                <a:latin typeface="+mn-ea"/>
              </a:rPr>
              <a:t>　　</a:t>
            </a:r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F58495E3-6DD9-DEAF-687E-7DCE3EFCFD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316" y="5166969"/>
            <a:ext cx="913951" cy="9139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816D4A9A-91CE-D889-2BED-BEDC019B4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665" y="5137843"/>
            <a:ext cx="830998" cy="830998"/>
          </a:xfrm>
          <a:prstGeom prst="rect">
            <a:avLst/>
          </a:prstGeom>
        </p:spPr>
      </p:pic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A0028BC-20E1-6DF3-D68B-918AC645C059}"/>
              </a:ext>
            </a:extLst>
          </p:cNvPr>
          <p:cNvSpPr txBox="1"/>
          <p:nvPr/>
        </p:nvSpPr>
        <p:spPr>
          <a:xfrm>
            <a:off x="3133250" y="5166969"/>
            <a:ext cx="8451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ですが　　　　　　　　</a:t>
            </a:r>
            <a:r>
              <a:rPr lang="ja-JP" altLang="en-US" sz="4800" dirty="0">
                <a:latin typeface="+mn-ea"/>
              </a:rPr>
              <a:t>です。　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09321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138</Words>
  <Application>Microsoft Office PowerPoint</Application>
  <PresentationFormat>ワイド画面</PresentationFormat>
  <Paragraphs>60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8</cp:revision>
  <dcterms:created xsi:type="dcterms:W3CDTF">2024-05-05T08:55:25Z</dcterms:created>
  <dcterms:modified xsi:type="dcterms:W3CDTF">2025-07-29T07:10:39Z</dcterms:modified>
</cp:coreProperties>
</file>