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83" r:id="rId2"/>
    <p:sldId id="496" r:id="rId3"/>
    <p:sldId id="380" r:id="rId4"/>
    <p:sldId id="382" r:id="rId5"/>
    <p:sldId id="498" r:id="rId6"/>
    <p:sldId id="386" r:id="rId7"/>
    <p:sldId id="345" r:id="rId8"/>
    <p:sldId id="387" r:id="rId9"/>
    <p:sldId id="389" r:id="rId1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36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BE3F76-07E8-4DF6-883A-FACD09423793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7A594E-2741-4B48-89C5-38E9E8EC13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9910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1F8A1B-47C3-4CD6-A102-33B1EFF42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dirty="0"/>
              <a:t>©</a:t>
            </a:r>
            <a:r>
              <a:rPr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048837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5DA1816-49F5-47F5-9B12-D29D4981AF02}"/>
              </a:ext>
            </a:extLst>
          </p:cNvPr>
          <p:cNvSpPr txBox="1"/>
          <p:nvPr/>
        </p:nvSpPr>
        <p:spPr>
          <a:xfrm>
            <a:off x="6674448" y="1357783"/>
            <a:ext cx="2546669" cy="500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3600" dirty="0">
                <a:latin typeface="+mn-ea"/>
              </a:rPr>
              <a:t>おおきい</a:t>
            </a:r>
            <a:endParaRPr kumimoji="1" lang="en-US" altLang="ja-JP" sz="1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3600" dirty="0">
                <a:latin typeface="+mn-ea"/>
              </a:rPr>
              <a:t>ちいさい</a:t>
            </a:r>
            <a:endParaRPr lang="en-US" altLang="ja-JP" sz="1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3600" dirty="0">
                <a:latin typeface="+mn-ea"/>
              </a:rPr>
              <a:t>あたらしい</a:t>
            </a:r>
            <a:endParaRPr lang="en-US" altLang="ja-JP" sz="1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3600" dirty="0">
                <a:latin typeface="+mn-ea"/>
              </a:rPr>
              <a:t>ふるい</a:t>
            </a:r>
            <a:endParaRPr kumimoji="1" lang="en-US" altLang="ja-JP" sz="1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3600" b="0" i="0" dirty="0">
                <a:solidFill>
                  <a:srgbClr val="000000"/>
                </a:solidFill>
                <a:effectLst/>
                <a:latin typeface="+mn-ea"/>
              </a:rPr>
              <a:t>たかい</a:t>
            </a:r>
            <a:endParaRPr lang="en-US" altLang="ja-JP" sz="1100" b="0" i="0" dirty="0">
              <a:solidFill>
                <a:srgbClr val="000000"/>
              </a:solidFill>
              <a:effectLst/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3600" b="0" i="0" dirty="0">
                <a:solidFill>
                  <a:srgbClr val="000000"/>
                </a:solidFill>
                <a:effectLst/>
                <a:latin typeface="+mn-ea"/>
              </a:rPr>
              <a:t>やすい</a:t>
            </a:r>
            <a:endParaRPr lang="en-US" altLang="ja-JP" sz="3600" b="0" i="0" dirty="0">
              <a:solidFill>
                <a:srgbClr val="000000"/>
              </a:solidFill>
              <a:effectLst/>
              <a:latin typeface="+mn-ea"/>
            </a:endParaRP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F9A1E5CC-25F0-4368-8201-1C13BA81EC2F}"/>
              </a:ext>
            </a:extLst>
          </p:cNvPr>
          <p:cNvSpPr txBox="1"/>
          <p:nvPr/>
        </p:nvSpPr>
        <p:spPr>
          <a:xfrm>
            <a:off x="1164849" y="1258919"/>
            <a:ext cx="2180783" cy="4962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3600" dirty="0">
                <a:latin typeface="+mn-ea"/>
              </a:rPr>
              <a:t>ハンサム</a:t>
            </a:r>
            <a:endParaRPr kumimoji="1" lang="en-US" altLang="ja-JP" sz="3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3600" dirty="0">
                <a:latin typeface="+mn-ea"/>
              </a:rPr>
              <a:t>きれい</a:t>
            </a:r>
            <a:endParaRPr kumimoji="1" lang="en-US" altLang="ja-JP" sz="3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3600" dirty="0">
                <a:latin typeface="+mn-ea"/>
              </a:rPr>
              <a:t>しずか</a:t>
            </a:r>
            <a:endParaRPr kumimoji="1" lang="en-US" altLang="ja-JP" sz="3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3600" dirty="0">
                <a:latin typeface="+mn-ea"/>
              </a:rPr>
              <a:t>にぎやか</a:t>
            </a:r>
            <a:endParaRPr kumimoji="1" lang="en-US" altLang="ja-JP" sz="3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3600" dirty="0">
                <a:latin typeface="+mn-ea"/>
              </a:rPr>
              <a:t>ゆうめい</a:t>
            </a:r>
            <a:endParaRPr lang="en-US" altLang="ja-JP" sz="3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3600" dirty="0">
                <a:latin typeface="+mn-ea"/>
              </a:rPr>
              <a:t>しんせつ</a:t>
            </a: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438A072F-ED8B-4602-AE3B-6A3C92251ABE}"/>
              </a:ext>
            </a:extLst>
          </p:cNvPr>
          <p:cNvSpPr txBox="1"/>
          <p:nvPr/>
        </p:nvSpPr>
        <p:spPr>
          <a:xfrm>
            <a:off x="3445978" y="1292131"/>
            <a:ext cx="1449436" cy="33411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3600" dirty="0">
                <a:latin typeface="+mn-ea"/>
              </a:rPr>
              <a:t>げんき</a:t>
            </a:r>
            <a:endParaRPr lang="en-US" altLang="ja-JP" sz="1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3600" dirty="0">
                <a:latin typeface="+mn-ea"/>
              </a:rPr>
              <a:t>ひま</a:t>
            </a:r>
            <a:endParaRPr lang="en-US" altLang="ja-JP" sz="3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3600" dirty="0">
                <a:latin typeface="+mn-ea"/>
              </a:rPr>
              <a:t>べんり</a:t>
            </a:r>
            <a:endParaRPr lang="en-US" altLang="ja-JP" sz="3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3600" dirty="0">
                <a:latin typeface="+mn-ea"/>
              </a:rPr>
              <a:t>すてき</a:t>
            </a:r>
            <a:endParaRPr lang="en-US" altLang="ja-JP" sz="3600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99BEBA6-3329-4DA0-90E2-66FD3EAD7DC5}"/>
              </a:ext>
            </a:extLst>
          </p:cNvPr>
          <p:cNvSpPr txBox="1"/>
          <p:nvPr/>
        </p:nvSpPr>
        <p:spPr>
          <a:xfrm>
            <a:off x="8952463" y="1385951"/>
            <a:ext cx="2484952" cy="500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3600" dirty="0">
                <a:latin typeface="+mn-ea"/>
              </a:rPr>
              <a:t>おもしろい</a:t>
            </a:r>
            <a:endParaRPr lang="en-US" altLang="ja-JP" sz="1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3600" dirty="0">
                <a:latin typeface="+mn-ea"/>
              </a:rPr>
              <a:t>たのしい</a:t>
            </a:r>
            <a:endParaRPr lang="en-US" altLang="ja-JP" sz="3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3600" dirty="0">
                <a:latin typeface="+mn-ea"/>
              </a:rPr>
              <a:t>やさしい</a:t>
            </a:r>
            <a:endParaRPr lang="en-US" altLang="ja-JP" sz="1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3600" dirty="0">
                <a:latin typeface="+mn-ea"/>
              </a:rPr>
              <a:t>いい</a:t>
            </a:r>
            <a:endParaRPr lang="en-US" altLang="ja-JP" sz="3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3600" dirty="0">
                <a:latin typeface="+mn-ea"/>
              </a:rPr>
              <a:t>あつい</a:t>
            </a:r>
            <a:endParaRPr lang="en-US" altLang="ja-JP" sz="3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3600" dirty="0">
                <a:latin typeface="+mn-ea"/>
              </a:rPr>
              <a:t>しろい</a:t>
            </a:r>
          </a:p>
        </p:txBody>
      </p:sp>
      <p:sp>
        <p:nvSpPr>
          <p:cNvPr id="38" name="四角形: 角を丸くする 37">
            <a:extLst>
              <a:ext uri="{FF2B5EF4-FFF2-40B4-BE49-F238E27FC236}">
                <a16:creationId xmlns:a16="http://schemas.microsoft.com/office/drawing/2014/main" id="{1A9A48EC-B8AB-4485-9943-232013BB4FDA}"/>
              </a:ext>
            </a:extLst>
          </p:cNvPr>
          <p:cNvSpPr/>
          <p:nvPr/>
        </p:nvSpPr>
        <p:spPr>
          <a:xfrm>
            <a:off x="6522488" y="1237324"/>
            <a:ext cx="5003800" cy="5240951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88" name="四角形: 角を丸くする 87">
            <a:extLst>
              <a:ext uri="{FF2B5EF4-FFF2-40B4-BE49-F238E27FC236}">
                <a16:creationId xmlns:a16="http://schemas.microsoft.com/office/drawing/2014/main" id="{F196F3DC-E1B8-4233-B627-FEEE5B3FB848}"/>
              </a:ext>
            </a:extLst>
          </p:cNvPr>
          <p:cNvSpPr/>
          <p:nvPr/>
        </p:nvSpPr>
        <p:spPr>
          <a:xfrm>
            <a:off x="754585" y="1234936"/>
            <a:ext cx="5003800" cy="5149519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93" name="テキスト ボックス 92">
            <a:extLst>
              <a:ext uri="{FF2B5EF4-FFF2-40B4-BE49-F238E27FC236}">
                <a16:creationId xmlns:a16="http://schemas.microsoft.com/office/drawing/2014/main" id="{B9ABBD53-8D3D-44B8-8836-29EDE5B453BC}"/>
              </a:ext>
            </a:extLst>
          </p:cNvPr>
          <p:cNvSpPr txBox="1"/>
          <p:nvPr/>
        </p:nvSpPr>
        <p:spPr>
          <a:xfrm>
            <a:off x="7928505" y="155481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い</a:t>
            </a:r>
          </a:p>
        </p:txBody>
      </p:sp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BC115137-E966-477C-8B58-63153A099581}"/>
              </a:ext>
            </a:extLst>
          </p:cNvPr>
          <p:cNvSpPr txBox="1"/>
          <p:nvPr/>
        </p:nvSpPr>
        <p:spPr>
          <a:xfrm>
            <a:off x="7894695" y="2378741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い</a:t>
            </a:r>
          </a:p>
        </p:txBody>
      </p:sp>
      <p:sp>
        <p:nvSpPr>
          <p:cNvPr id="95" name="テキスト ボックス 94">
            <a:extLst>
              <a:ext uri="{FF2B5EF4-FFF2-40B4-BE49-F238E27FC236}">
                <a16:creationId xmlns:a16="http://schemas.microsoft.com/office/drawing/2014/main" id="{F5E65F45-90FC-4094-9BED-55D517F4D224}"/>
              </a:ext>
            </a:extLst>
          </p:cNvPr>
          <p:cNvSpPr txBox="1"/>
          <p:nvPr/>
        </p:nvSpPr>
        <p:spPr>
          <a:xfrm>
            <a:off x="8257642" y="3200977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い</a:t>
            </a:r>
          </a:p>
        </p:txBody>
      </p: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32A54875-3DB4-4944-B4CF-E7115CB81FC9}"/>
              </a:ext>
            </a:extLst>
          </p:cNvPr>
          <p:cNvSpPr txBox="1"/>
          <p:nvPr/>
        </p:nvSpPr>
        <p:spPr>
          <a:xfrm>
            <a:off x="7510567" y="4009301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い</a:t>
            </a:r>
          </a:p>
        </p:txBody>
      </p:sp>
      <p:sp>
        <p:nvSpPr>
          <p:cNvPr id="97" name="テキスト ボックス 96">
            <a:extLst>
              <a:ext uri="{FF2B5EF4-FFF2-40B4-BE49-F238E27FC236}">
                <a16:creationId xmlns:a16="http://schemas.microsoft.com/office/drawing/2014/main" id="{22B12EE4-DEAA-4570-B784-FFAB97D7A436}"/>
              </a:ext>
            </a:extLst>
          </p:cNvPr>
          <p:cNvSpPr txBox="1"/>
          <p:nvPr/>
        </p:nvSpPr>
        <p:spPr>
          <a:xfrm>
            <a:off x="7553291" y="4858998"/>
            <a:ext cx="454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い</a:t>
            </a:r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94AD646E-FF70-433C-ADD4-1551275215BA}"/>
              </a:ext>
            </a:extLst>
          </p:cNvPr>
          <p:cNvSpPr txBox="1"/>
          <p:nvPr/>
        </p:nvSpPr>
        <p:spPr>
          <a:xfrm>
            <a:off x="7524969" y="5663611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い</a:t>
            </a: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2C36FE84-2C51-42C6-A095-1624F237A2EE}"/>
              </a:ext>
            </a:extLst>
          </p:cNvPr>
          <p:cNvSpPr txBox="1"/>
          <p:nvPr/>
        </p:nvSpPr>
        <p:spPr>
          <a:xfrm>
            <a:off x="9824734" y="4874477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い</a:t>
            </a: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B64BDA4D-9BC3-4948-94AE-0A73B5FEA9AA}"/>
              </a:ext>
            </a:extLst>
          </p:cNvPr>
          <p:cNvSpPr txBox="1"/>
          <p:nvPr/>
        </p:nvSpPr>
        <p:spPr>
          <a:xfrm>
            <a:off x="9389023" y="4049621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い</a:t>
            </a:r>
          </a:p>
        </p:txBody>
      </p:sp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F121CAF8-5A4E-476A-8D0A-6CD7DE85946F}"/>
              </a:ext>
            </a:extLst>
          </p:cNvPr>
          <p:cNvSpPr txBox="1"/>
          <p:nvPr/>
        </p:nvSpPr>
        <p:spPr>
          <a:xfrm>
            <a:off x="10136170" y="3233037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い</a:t>
            </a:r>
          </a:p>
        </p:txBody>
      </p:sp>
      <p:sp>
        <p:nvSpPr>
          <p:cNvPr id="102" name="テキスト ボックス 101">
            <a:extLst>
              <a:ext uri="{FF2B5EF4-FFF2-40B4-BE49-F238E27FC236}">
                <a16:creationId xmlns:a16="http://schemas.microsoft.com/office/drawing/2014/main" id="{9A784574-3E15-4FE2-AAAD-C9CCB8A3ED2F}"/>
              </a:ext>
            </a:extLst>
          </p:cNvPr>
          <p:cNvSpPr txBox="1"/>
          <p:nvPr/>
        </p:nvSpPr>
        <p:spPr>
          <a:xfrm>
            <a:off x="10182735" y="2401122"/>
            <a:ext cx="6270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い</a:t>
            </a:r>
          </a:p>
        </p:txBody>
      </p:sp>
      <p:sp>
        <p:nvSpPr>
          <p:cNvPr id="103" name="テキスト ボックス 102">
            <a:extLst>
              <a:ext uri="{FF2B5EF4-FFF2-40B4-BE49-F238E27FC236}">
                <a16:creationId xmlns:a16="http://schemas.microsoft.com/office/drawing/2014/main" id="{B33A79E0-66DE-48F8-A3A4-4678B974782F}"/>
              </a:ext>
            </a:extLst>
          </p:cNvPr>
          <p:cNvSpPr txBox="1"/>
          <p:nvPr/>
        </p:nvSpPr>
        <p:spPr>
          <a:xfrm>
            <a:off x="10523095" y="1579930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い</a:t>
            </a: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FAF41CC7-D39B-4D8D-8A42-9C292F91898E}"/>
              </a:ext>
            </a:extLst>
          </p:cNvPr>
          <p:cNvSpPr txBox="1"/>
          <p:nvPr/>
        </p:nvSpPr>
        <p:spPr>
          <a:xfrm>
            <a:off x="9709413" y="569566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い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5828EA1-F02C-41E0-8134-FDA0AC0B7A76}"/>
              </a:ext>
            </a:extLst>
          </p:cNvPr>
          <p:cNvSpPr txBox="1"/>
          <p:nvPr/>
        </p:nvSpPr>
        <p:spPr>
          <a:xfrm>
            <a:off x="7792911" y="560738"/>
            <a:ext cx="22685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u="sng" dirty="0">
                <a:solidFill>
                  <a:schemeClr val="accent2"/>
                </a:solidFill>
                <a:latin typeface="+mn-ea"/>
              </a:rPr>
              <a:t>イ</a:t>
            </a:r>
            <a:r>
              <a:rPr kumimoji="1" lang="ja-JP" altLang="en-US" sz="4000" dirty="0">
                <a:latin typeface="+mn-ea"/>
              </a:rPr>
              <a:t> 形容詞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83D443A-A4A9-4BF4-B667-D94A53AAEB12}"/>
              </a:ext>
            </a:extLst>
          </p:cNvPr>
          <p:cNvSpPr txBox="1"/>
          <p:nvPr/>
        </p:nvSpPr>
        <p:spPr>
          <a:xfrm>
            <a:off x="8655923" y="315843"/>
            <a:ext cx="1165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>
                <a:latin typeface="+mn-ea"/>
              </a:rPr>
              <a:t>けいようし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19949E61-277D-4243-9B8D-66CBA09A722C}"/>
              </a:ext>
            </a:extLst>
          </p:cNvPr>
          <p:cNvSpPr txBox="1"/>
          <p:nvPr/>
        </p:nvSpPr>
        <p:spPr>
          <a:xfrm>
            <a:off x="2047164" y="537353"/>
            <a:ext cx="23519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u="sng" dirty="0">
                <a:solidFill>
                  <a:schemeClr val="accent1"/>
                </a:solidFill>
                <a:latin typeface="+mn-ea"/>
              </a:rPr>
              <a:t>ナ</a:t>
            </a:r>
            <a:r>
              <a:rPr kumimoji="1" lang="ja-JP" altLang="en-US" sz="4000" dirty="0">
                <a:latin typeface="+mn-ea"/>
              </a:rPr>
              <a:t> 形容詞</a:t>
            </a: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81E38909-BF3F-435B-9340-18D4B70239B5}"/>
              </a:ext>
            </a:extLst>
          </p:cNvPr>
          <p:cNvSpPr txBox="1"/>
          <p:nvPr/>
        </p:nvSpPr>
        <p:spPr>
          <a:xfrm>
            <a:off x="2890383" y="324090"/>
            <a:ext cx="1165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>
                <a:latin typeface="+mn-ea"/>
              </a:rPr>
              <a:t>けいようし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00995F99-219F-499D-8D96-E4BA6DA17E83}"/>
              </a:ext>
            </a:extLst>
          </p:cNvPr>
          <p:cNvSpPr txBox="1"/>
          <p:nvPr/>
        </p:nvSpPr>
        <p:spPr>
          <a:xfrm>
            <a:off x="1165909" y="2282561"/>
            <a:ext cx="14654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きれい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CA42BC9-C2F5-9D2C-CD9A-222A6CCC6AC3}"/>
              </a:ext>
            </a:extLst>
          </p:cNvPr>
          <p:cNvSpPr txBox="1"/>
          <p:nvPr/>
        </p:nvSpPr>
        <p:spPr>
          <a:xfrm>
            <a:off x="1165958" y="4750568"/>
            <a:ext cx="18806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ゆうめい</a:t>
            </a:r>
          </a:p>
        </p:txBody>
      </p:sp>
    </p:spTree>
    <p:extLst>
      <p:ext uri="{BB962C8B-B14F-4D97-AF65-F5344CB8AC3E}">
        <p14:creationId xmlns:p14="http://schemas.microsoft.com/office/powerpoint/2010/main" val="3918327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47" grpId="0"/>
      <p:bldP spid="6" grpId="0"/>
      <p:bldP spid="17" grpId="0"/>
      <p:bldP spid="50" grpId="0"/>
      <p:bldP spid="51" grpId="0"/>
      <p:bldP spid="21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四角形: 対角を丸める 4">
            <a:extLst>
              <a:ext uri="{FF2B5EF4-FFF2-40B4-BE49-F238E27FC236}">
                <a16:creationId xmlns:a16="http://schemas.microsoft.com/office/drawing/2014/main" id="{E2EBC700-56F2-4B0E-AE5C-0B8D81F28C96}"/>
              </a:ext>
            </a:extLst>
          </p:cNvPr>
          <p:cNvSpPr/>
          <p:nvPr/>
        </p:nvSpPr>
        <p:spPr>
          <a:xfrm>
            <a:off x="888124" y="1539323"/>
            <a:ext cx="10415752" cy="3276517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9048BA3-7891-42B4-A796-CC9B4519B539}"/>
              </a:ext>
            </a:extLst>
          </p:cNvPr>
          <p:cNvSpPr txBox="1"/>
          <p:nvPr/>
        </p:nvSpPr>
        <p:spPr>
          <a:xfrm>
            <a:off x="993541" y="2066798"/>
            <a:ext cx="104157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400" u="sng" dirty="0">
                <a:latin typeface="+mn-ea"/>
              </a:rPr>
              <a:t>　　　　　</a:t>
            </a:r>
            <a:r>
              <a:rPr kumimoji="1" lang="ja-JP" altLang="en-US" sz="4400" dirty="0">
                <a:latin typeface="+mn-ea"/>
              </a:rPr>
              <a:t>は　</a:t>
            </a:r>
            <a:r>
              <a:rPr kumimoji="1" lang="ja-JP" altLang="en-US" sz="4400" u="sng" dirty="0">
                <a:solidFill>
                  <a:schemeClr val="accent1"/>
                </a:solidFill>
                <a:latin typeface="+mn-ea"/>
              </a:rPr>
              <a:t>　　　　　　　</a:t>
            </a:r>
            <a:r>
              <a:rPr kumimoji="1" lang="ja-JP" altLang="en-US" sz="4400" dirty="0">
                <a:latin typeface="+mn-ea"/>
              </a:rPr>
              <a:t>　　じゃ　ありません。</a:t>
            </a:r>
            <a:r>
              <a:rPr lang="ja-JP" altLang="en-US" sz="4400" dirty="0">
                <a:latin typeface="+mn-ea"/>
              </a:rPr>
              <a:t>　</a:t>
            </a:r>
            <a:endParaRPr kumimoji="1" lang="en-US" altLang="ja-JP" sz="4400" dirty="0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70FA773-E7D6-4673-98CF-EC005488A5DB}"/>
              </a:ext>
            </a:extLst>
          </p:cNvPr>
          <p:cNvSpPr txBox="1"/>
          <p:nvPr/>
        </p:nvSpPr>
        <p:spPr>
          <a:xfrm>
            <a:off x="571467" y="3464405"/>
            <a:ext cx="104157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400" u="sng" dirty="0">
                <a:latin typeface="+mn-ea"/>
              </a:rPr>
              <a:t>　　　　　</a:t>
            </a:r>
            <a:r>
              <a:rPr kumimoji="1" lang="ja-JP" altLang="en-US" sz="4400" dirty="0">
                <a:latin typeface="+mn-ea"/>
              </a:rPr>
              <a:t>は　</a:t>
            </a:r>
            <a:r>
              <a:rPr kumimoji="1" lang="ja-JP" altLang="en-US" sz="4400" u="sng" dirty="0">
                <a:solidFill>
                  <a:schemeClr val="accent1"/>
                </a:solidFill>
                <a:latin typeface="+mn-ea"/>
              </a:rPr>
              <a:t>　　　</a:t>
            </a:r>
            <a:r>
              <a:rPr lang="ja-JP" altLang="en-US" sz="4400" u="sng" dirty="0">
                <a:solidFill>
                  <a:schemeClr val="accent1"/>
                </a:solidFill>
                <a:latin typeface="+mn-ea"/>
              </a:rPr>
              <a:t>　　</a:t>
            </a:r>
            <a:r>
              <a:rPr kumimoji="1" lang="ja-JP" altLang="en-US" sz="4400" u="sng" dirty="0">
                <a:solidFill>
                  <a:schemeClr val="accent1"/>
                </a:solidFill>
                <a:latin typeface="+mn-ea"/>
              </a:rPr>
              <a:t>　　</a:t>
            </a:r>
            <a:r>
              <a:rPr kumimoji="1" lang="ja-JP" altLang="en-US" sz="4400" dirty="0">
                <a:latin typeface="+mn-ea"/>
              </a:rPr>
              <a:t>　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くない　</a:t>
            </a:r>
            <a:r>
              <a:rPr kumimoji="1" lang="ja-JP" altLang="en-US" sz="4400" dirty="0">
                <a:latin typeface="+mn-ea"/>
              </a:rPr>
              <a:t>です。</a:t>
            </a:r>
            <a:r>
              <a:rPr lang="ja-JP" altLang="en-US" sz="4400" dirty="0">
                <a:latin typeface="+mn-ea"/>
              </a:rPr>
              <a:t>　</a:t>
            </a:r>
            <a:endParaRPr kumimoji="1" lang="en-US" altLang="ja-JP" sz="44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DC6FBF2-A277-4B4E-F846-DEE88DC99A6B}"/>
              </a:ext>
            </a:extLst>
          </p:cNvPr>
          <p:cNvSpPr txBox="1"/>
          <p:nvPr/>
        </p:nvSpPr>
        <p:spPr>
          <a:xfrm>
            <a:off x="4433965" y="2189908"/>
            <a:ext cx="1162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solidFill>
                  <a:schemeClr val="accent1"/>
                </a:solidFill>
                <a:latin typeface="+mn-ea"/>
              </a:rPr>
              <a:t>ナ</a:t>
            </a:r>
            <a:r>
              <a:rPr lang="en-US" altLang="ja-JP" sz="2800" dirty="0">
                <a:solidFill>
                  <a:schemeClr val="accent1"/>
                </a:solidFill>
                <a:latin typeface="+mn-ea"/>
              </a:rPr>
              <a:t>adj</a:t>
            </a:r>
            <a:endParaRPr kumimoji="1" lang="ja-JP" altLang="en-US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69FB5D2-052E-EFB6-1BCC-D3FA0B5EFB6E}"/>
              </a:ext>
            </a:extLst>
          </p:cNvPr>
          <p:cNvSpPr txBox="1"/>
          <p:nvPr/>
        </p:nvSpPr>
        <p:spPr>
          <a:xfrm>
            <a:off x="4439525" y="3564429"/>
            <a:ext cx="10711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solidFill>
                  <a:schemeClr val="accent1"/>
                </a:solidFill>
                <a:latin typeface="+mn-ea"/>
              </a:rPr>
              <a:t>イ</a:t>
            </a:r>
            <a:r>
              <a:rPr lang="en-US" altLang="ja-JP" sz="2800" dirty="0">
                <a:solidFill>
                  <a:schemeClr val="accent1"/>
                </a:solidFill>
                <a:latin typeface="+mn-ea"/>
              </a:rPr>
              <a:t>adj</a:t>
            </a:r>
            <a:endParaRPr kumimoji="1" lang="ja-JP" altLang="en-US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99A3BA2-3222-6E85-90B0-8C3B1472E7FB}"/>
              </a:ext>
            </a:extLst>
          </p:cNvPr>
          <p:cNvSpPr txBox="1"/>
          <p:nvPr/>
        </p:nvSpPr>
        <p:spPr>
          <a:xfrm>
            <a:off x="5647758" y="3441319"/>
            <a:ext cx="6463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✖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17DE727-0730-0747-FCBD-AC8B65480F86}"/>
              </a:ext>
            </a:extLst>
          </p:cNvPr>
          <p:cNvSpPr txBox="1"/>
          <p:nvPr/>
        </p:nvSpPr>
        <p:spPr>
          <a:xfrm>
            <a:off x="5596463" y="3429000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い</a:t>
            </a:r>
          </a:p>
        </p:txBody>
      </p:sp>
    </p:spTree>
    <p:extLst>
      <p:ext uri="{BB962C8B-B14F-4D97-AF65-F5344CB8AC3E}">
        <p14:creationId xmlns:p14="http://schemas.microsoft.com/office/powerpoint/2010/main" val="1429349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7BE8C49-F815-4763-A130-DAE298C8F1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198" y="270932"/>
            <a:ext cx="3031067" cy="3031067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46ACE21-9C5F-417B-8BD1-7C9A64BD334C}"/>
              </a:ext>
            </a:extLst>
          </p:cNvPr>
          <p:cNvSpPr txBox="1"/>
          <p:nvPr/>
        </p:nvSpPr>
        <p:spPr>
          <a:xfrm>
            <a:off x="4970411" y="1552598"/>
            <a:ext cx="63818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わたしは　元気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じゃ</a:t>
            </a:r>
            <a:r>
              <a:rPr kumimoji="1" lang="ja-JP" altLang="en-US" sz="3600" dirty="0">
                <a:latin typeface="+mn-ea"/>
              </a:rPr>
              <a:t>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ありません</a:t>
            </a:r>
            <a:r>
              <a:rPr kumimoji="1" lang="ja-JP" altLang="en-US" sz="3600" dirty="0">
                <a:latin typeface="+mn-ea"/>
              </a:rPr>
              <a:t>。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DD418E5-D975-4772-BA28-2BD545833E65}"/>
              </a:ext>
            </a:extLst>
          </p:cNvPr>
          <p:cNvSpPr txBox="1"/>
          <p:nvPr/>
        </p:nvSpPr>
        <p:spPr>
          <a:xfrm>
            <a:off x="6979006" y="1283856"/>
            <a:ext cx="8883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げんき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30A5836A-6411-4BD3-A433-1F5205E2BC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63" y="3746621"/>
            <a:ext cx="2776537" cy="2840447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81B13631-F8F9-4C64-A241-D20ED6F554FE}"/>
              </a:ext>
            </a:extLst>
          </p:cNvPr>
          <p:cNvSpPr txBox="1"/>
          <p:nvPr/>
        </p:nvSpPr>
        <p:spPr>
          <a:xfrm>
            <a:off x="4580880" y="4740326"/>
            <a:ext cx="71609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かわしまさんは　暇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じゃ</a:t>
            </a:r>
            <a:r>
              <a:rPr kumimoji="1" lang="ja-JP" altLang="en-US" sz="3600" dirty="0">
                <a:latin typeface="+mn-ea"/>
              </a:rPr>
              <a:t>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ありません</a:t>
            </a:r>
            <a:r>
              <a:rPr kumimoji="1" lang="ja-JP" altLang="en-US" sz="3600" dirty="0">
                <a:latin typeface="+mn-ea"/>
              </a:rPr>
              <a:t>。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3BCA981-D8AF-4F23-9146-30AAC3BF0FDE}"/>
              </a:ext>
            </a:extLst>
          </p:cNvPr>
          <p:cNvSpPr txBox="1"/>
          <p:nvPr/>
        </p:nvSpPr>
        <p:spPr>
          <a:xfrm>
            <a:off x="7719290" y="4459017"/>
            <a:ext cx="676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ひま</a:t>
            </a:r>
          </a:p>
        </p:txBody>
      </p:sp>
    </p:spTree>
    <p:extLst>
      <p:ext uri="{BB962C8B-B14F-4D97-AF65-F5344CB8AC3E}">
        <p14:creationId xmlns:p14="http://schemas.microsoft.com/office/powerpoint/2010/main" val="152205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FABB9D3E-758B-4D3C-9F07-06B213F4AD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88" y="728170"/>
            <a:ext cx="4430583" cy="5538228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4B4A41A-0984-42E4-BAAC-0862D9991365}"/>
              </a:ext>
            </a:extLst>
          </p:cNvPr>
          <p:cNvSpPr txBox="1"/>
          <p:nvPr/>
        </p:nvSpPr>
        <p:spPr>
          <a:xfrm>
            <a:off x="923270" y="1744445"/>
            <a:ext cx="11320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こばやし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BC1B017-464C-49F2-A6B0-FD3DE0A88461}"/>
              </a:ext>
            </a:extLst>
          </p:cNvPr>
          <p:cNvSpPr txBox="1"/>
          <p:nvPr/>
        </p:nvSpPr>
        <p:spPr>
          <a:xfrm>
            <a:off x="2713631" y="405405"/>
            <a:ext cx="8547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きむら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8AC9552-5EA6-44E0-8C8D-BA28626534DC}"/>
              </a:ext>
            </a:extLst>
          </p:cNvPr>
          <p:cNvSpPr txBox="1"/>
          <p:nvPr/>
        </p:nvSpPr>
        <p:spPr>
          <a:xfrm>
            <a:off x="4646807" y="976389"/>
            <a:ext cx="57502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きむらさんは　高い　です。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CC01AC6-F83B-4AF6-B177-CFE7D468E256}"/>
              </a:ext>
            </a:extLst>
          </p:cNvPr>
          <p:cNvSpPr txBox="1"/>
          <p:nvPr/>
        </p:nvSpPr>
        <p:spPr>
          <a:xfrm>
            <a:off x="8125555" y="1944500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たか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75D6543-68FB-41D1-A058-9807C25D3842}"/>
              </a:ext>
            </a:extLst>
          </p:cNvPr>
          <p:cNvSpPr txBox="1"/>
          <p:nvPr/>
        </p:nvSpPr>
        <p:spPr>
          <a:xfrm>
            <a:off x="7651384" y="728170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たか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7EE1DB6-CBD5-4188-BCA5-3833F8BE7255}"/>
              </a:ext>
            </a:extLst>
          </p:cNvPr>
          <p:cNvSpPr txBox="1"/>
          <p:nvPr/>
        </p:nvSpPr>
        <p:spPr>
          <a:xfrm>
            <a:off x="4646807" y="2207366"/>
            <a:ext cx="7451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こばやしさんは　高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くない　</a:t>
            </a:r>
            <a:r>
              <a:rPr kumimoji="1" lang="ja-JP" altLang="en-US" sz="4000" dirty="0">
                <a:latin typeface="+mn-ea"/>
              </a:rPr>
              <a:t>です。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053F3C41-4951-4934-A596-74D4460D63EC}"/>
              </a:ext>
            </a:extLst>
          </p:cNvPr>
          <p:cNvSpPr txBox="1"/>
          <p:nvPr/>
        </p:nvSpPr>
        <p:spPr>
          <a:xfrm>
            <a:off x="4755224" y="5396000"/>
            <a:ext cx="65934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きむらさんは　低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くない　</a:t>
            </a:r>
            <a:r>
              <a:rPr kumimoji="1" lang="ja-JP" altLang="en-US" sz="4000" dirty="0">
                <a:latin typeface="+mn-ea"/>
              </a:rPr>
              <a:t>です。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3FE9AB31-9D0C-4A14-9552-60A7EF160182}"/>
              </a:ext>
            </a:extLst>
          </p:cNvPr>
          <p:cNvSpPr txBox="1"/>
          <p:nvPr/>
        </p:nvSpPr>
        <p:spPr>
          <a:xfrm>
            <a:off x="4720901" y="4015644"/>
            <a:ext cx="6590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こばやしさんは　低い　です。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516BDDFA-0D19-4407-BB6A-BA51B057FC9B}"/>
              </a:ext>
            </a:extLst>
          </p:cNvPr>
          <p:cNvSpPr txBox="1"/>
          <p:nvPr/>
        </p:nvSpPr>
        <p:spPr>
          <a:xfrm>
            <a:off x="3100917" y="3244334"/>
            <a:ext cx="62018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sz="1800" dirty="0">
                <a:latin typeface="Meiryo UI" panose="020B0604030504040204" pitchFamily="50" charset="-128"/>
                <a:ea typeface="Meiryo UI" panose="020B0604030504040204" pitchFamily="50" charset="-128"/>
              </a:rPr>
              <a:t>高く</a:t>
            </a:r>
            <a:endParaRPr lang="ja-JP" altLang="en-US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61C59DDF-B8FA-4FFB-9EFA-FE790946AC91}"/>
              </a:ext>
            </a:extLst>
          </p:cNvPr>
          <p:cNvSpPr txBox="1"/>
          <p:nvPr/>
        </p:nvSpPr>
        <p:spPr>
          <a:xfrm>
            <a:off x="8223271" y="3742611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ひく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B266F856-CF91-4211-81F0-3A4AA0BD91A7}"/>
              </a:ext>
            </a:extLst>
          </p:cNvPr>
          <p:cNvSpPr txBox="1"/>
          <p:nvPr/>
        </p:nvSpPr>
        <p:spPr>
          <a:xfrm>
            <a:off x="7760596" y="5125508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ひく</a:t>
            </a:r>
          </a:p>
        </p:txBody>
      </p:sp>
    </p:spTree>
    <p:extLst>
      <p:ext uri="{BB962C8B-B14F-4D97-AF65-F5344CB8AC3E}">
        <p14:creationId xmlns:p14="http://schemas.microsoft.com/office/powerpoint/2010/main" val="384959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2FA260-9248-10DC-3EA1-B3E7140AA2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7349102-0C2A-46FD-D2E4-0C37FA5BB68F}"/>
              </a:ext>
            </a:extLst>
          </p:cNvPr>
          <p:cNvSpPr txBox="1"/>
          <p:nvPr/>
        </p:nvSpPr>
        <p:spPr>
          <a:xfrm>
            <a:off x="809746" y="671232"/>
            <a:ext cx="104157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400" u="sng" dirty="0">
                <a:latin typeface="+mn-ea"/>
              </a:rPr>
              <a:t>　　　　　</a:t>
            </a:r>
            <a:r>
              <a:rPr kumimoji="1" lang="ja-JP" altLang="en-US" sz="4400" dirty="0">
                <a:latin typeface="+mn-ea"/>
              </a:rPr>
              <a:t>は　</a:t>
            </a:r>
            <a:r>
              <a:rPr kumimoji="1" lang="ja-JP" altLang="en-US" sz="4400" u="sng" dirty="0">
                <a:solidFill>
                  <a:schemeClr val="accent1"/>
                </a:solidFill>
                <a:latin typeface="+mn-ea"/>
              </a:rPr>
              <a:t>　　</a:t>
            </a:r>
            <a:r>
              <a:rPr lang="ja-JP" altLang="en-US" sz="4400" u="sng" dirty="0">
                <a:solidFill>
                  <a:schemeClr val="accent1"/>
                </a:solidFill>
                <a:latin typeface="+mn-ea"/>
              </a:rPr>
              <a:t>　　　　</a:t>
            </a:r>
            <a:r>
              <a:rPr kumimoji="1" lang="ja-JP" altLang="en-US" sz="4400" u="sng" dirty="0">
                <a:solidFill>
                  <a:schemeClr val="accent1"/>
                </a:solidFill>
                <a:latin typeface="+mn-ea"/>
              </a:rPr>
              <a:t>　　</a:t>
            </a:r>
            <a:r>
              <a:rPr kumimoji="1" lang="ja-JP" altLang="en-US" sz="4400" dirty="0">
                <a:latin typeface="+mn-ea"/>
              </a:rPr>
              <a:t>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くない　</a:t>
            </a:r>
            <a:r>
              <a:rPr kumimoji="1" lang="ja-JP" altLang="en-US" sz="4400" dirty="0">
                <a:latin typeface="+mn-ea"/>
              </a:rPr>
              <a:t>です。</a:t>
            </a:r>
            <a:r>
              <a:rPr lang="ja-JP" altLang="en-US" sz="4400" dirty="0">
                <a:latin typeface="+mn-ea"/>
              </a:rPr>
              <a:t>　</a:t>
            </a:r>
            <a:endParaRPr kumimoji="1" lang="en-US" altLang="ja-JP" sz="44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9B15D39-2521-B520-DDBD-BFE0CE12AD6E}"/>
              </a:ext>
            </a:extLst>
          </p:cNvPr>
          <p:cNvSpPr txBox="1"/>
          <p:nvPr/>
        </p:nvSpPr>
        <p:spPr>
          <a:xfrm>
            <a:off x="4676833" y="765113"/>
            <a:ext cx="10711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solidFill>
                  <a:schemeClr val="accent1"/>
                </a:solidFill>
                <a:latin typeface="+mn-ea"/>
              </a:rPr>
              <a:t>イ</a:t>
            </a:r>
            <a:r>
              <a:rPr lang="en-US" altLang="ja-JP" sz="2800" dirty="0">
                <a:solidFill>
                  <a:schemeClr val="accent1"/>
                </a:solidFill>
                <a:latin typeface="+mn-ea"/>
              </a:rPr>
              <a:t>adj</a:t>
            </a:r>
            <a:endParaRPr kumimoji="1" lang="ja-JP" altLang="en-US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45C468C-7A7E-2D6A-C727-E454F37D1756}"/>
              </a:ext>
            </a:extLst>
          </p:cNvPr>
          <p:cNvSpPr txBox="1"/>
          <p:nvPr/>
        </p:nvSpPr>
        <p:spPr>
          <a:xfrm>
            <a:off x="5969287" y="640962"/>
            <a:ext cx="6463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✖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5094337-BF05-5CC5-8CFB-5026C8744BC5}"/>
              </a:ext>
            </a:extLst>
          </p:cNvPr>
          <p:cNvSpPr txBox="1"/>
          <p:nvPr/>
        </p:nvSpPr>
        <p:spPr>
          <a:xfrm>
            <a:off x="5917992" y="640963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い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53473C0-6B13-1A49-5FAF-48308A767C31}"/>
              </a:ext>
            </a:extLst>
          </p:cNvPr>
          <p:cNvSpPr txBox="1"/>
          <p:nvPr/>
        </p:nvSpPr>
        <p:spPr>
          <a:xfrm>
            <a:off x="4461797" y="1730016"/>
            <a:ext cx="22701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chemeClr val="accent1"/>
                </a:solidFill>
                <a:latin typeface="+mn-ea"/>
              </a:rPr>
              <a:t>おおきい</a:t>
            </a:r>
            <a:endParaRPr kumimoji="1" lang="ja-JP" altLang="en-US" sz="4400" dirty="0">
              <a:latin typeface="+mn-ea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6F2AF9A-1464-5C88-0D14-871D32D4CE6C}"/>
              </a:ext>
            </a:extLst>
          </p:cNvPr>
          <p:cNvSpPr txBox="1"/>
          <p:nvPr/>
        </p:nvSpPr>
        <p:spPr>
          <a:xfrm>
            <a:off x="6011876" y="1748023"/>
            <a:ext cx="6463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✖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62652FC8-87CE-5D81-D908-BEBCF7524785}"/>
              </a:ext>
            </a:extLst>
          </p:cNvPr>
          <p:cNvSpPr txBox="1"/>
          <p:nvPr/>
        </p:nvSpPr>
        <p:spPr>
          <a:xfrm>
            <a:off x="1842356" y="5323446"/>
            <a:ext cx="9002786" cy="76944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4400" dirty="0">
                <a:solidFill>
                  <a:schemeClr val="accent1"/>
                </a:solidFill>
                <a:latin typeface="+mn-ea"/>
              </a:rPr>
              <a:t>※</a:t>
            </a:r>
            <a:r>
              <a:rPr kumimoji="1" lang="ja-JP" altLang="en-US" sz="4400" dirty="0">
                <a:solidFill>
                  <a:schemeClr val="accent1"/>
                </a:solidFill>
                <a:latin typeface="+mn-ea"/>
              </a:rPr>
              <a:t>　いい　です。　→　</a:t>
            </a:r>
            <a:r>
              <a:rPr kumimoji="1" lang="ja-JP" altLang="en-US" sz="4400" dirty="0">
                <a:solidFill>
                  <a:srgbClr val="FF0000"/>
                </a:solidFill>
                <a:highlight>
                  <a:srgbClr val="FFFF00"/>
                </a:highlight>
                <a:latin typeface="+mn-ea"/>
              </a:rPr>
              <a:t>よく　ない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　</a:t>
            </a:r>
            <a:r>
              <a:rPr kumimoji="1" lang="ja-JP" altLang="en-US" sz="4400" dirty="0">
                <a:solidFill>
                  <a:schemeClr val="accent1"/>
                </a:solidFill>
                <a:latin typeface="+mn-ea"/>
              </a:rPr>
              <a:t>です。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8346B822-42FE-2E89-162C-9F5BE277EC8C}"/>
              </a:ext>
            </a:extLst>
          </p:cNvPr>
          <p:cNvSpPr txBox="1"/>
          <p:nvPr/>
        </p:nvSpPr>
        <p:spPr>
          <a:xfrm>
            <a:off x="7009054" y="1730015"/>
            <a:ext cx="3347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くない　</a:t>
            </a:r>
            <a:r>
              <a:rPr kumimoji="1" lang="ja-JP" altLang="en-US" sz="4400" dirty="0">
                <a:latin typeface="+mn-ea"/>
              </a:rPr>
              <a:t>です。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7D883497-D8EC-A268-607C-FF54C2D8B84A}"/>
              </a:ext>
            </a:extLst>
          </p:cNvPr>
          <p:cNvSpPr txBox="1"/>
          <p:nvPr/>
        </p:nvSpPr>
        <p:spPr>
          <a:xfrm>
            <a:off x="4923462" y="2751570"/>
            <a:ext cx="18085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chemeClr val="accent1"/>
                </a:solidFill>
                <a:latin typeface="+mn-ea"/>
              </a:rPr>
              <a:t>たかい</a:t>
            </a:r>
            <a:endParaRPr kumimoji="1" lang="ja-JP" altLang="en-US" sz="4400" dirty="0">
              <a:latin typeface="+mn-ea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0B935648-78E2-8702-82FE-6BBCB9710C49}"/>
              </a:ext>
            </a:extLst>
          </p:cNvPr>
          <p:cNvSpPr txBox="1"/>
          <p:nvPr/>
        </p:nvSpPr>
        <p:spPr>
          <a:xfrm>
            <a:off x="5016944" y="3753324"/>
            <a:ext cx="18020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chemeClr val="accent1"/>
                </a:solidFill>
                <a:latin typeface="+mn-ea"/>
              </a:rPr>
              <a:t>あつい</a:t>
            </a:r>
            <a:endParaRPr kumimoji="1" lang="ja-JP" altLang="en-US" sz="4400" dirty="0">
              <a:latin typeface="+mn-ea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99826FDC-D00F-2E86-80D2-39AC76D81EAF}"/>
              </a:ext>
            </a:extLst>
          </p:cNvPr>
          <p:cNvSpPr txBox="1"/>
          <p:nvPr/>
        </p:nvSpPr>
        <p:spPr>
          <a:xfrm>
            <a:off x="6020584" y="2756104"/>
            <a:ext cx="6463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✖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5EB0AB12-65E4-8CCD-1BCD-289A9306E455}"/>
              </a:ext>
            </a:extLst>
          </p:cNvPr>
          <p:cNvSpPr txBox="1"/>
          <p:nvPr/>
        </p:nvSpPr>
        <p:spPr>
          <a:xfrm>
            <a:off x="7009053" y="2751570"/>
            <a:ext cx="3347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くない　</a:t>
            </a:r>
            <a:r>
              <a:rPr kumimoji="1" lang="ja-JP" altLang="en-US" sz="4400" dirty="0">
                <a:latin typeface="+mn-ea"/>
              </a:rPr>
              <a:t>です。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778CDA38-F7B5-1905-A33F-A86DC6A07B7B}"/>
              </a:ext>
            </a:extLst>
          </p:cNvPr>
          <p:cNvSpPr txBox="1"/>
          <p:nvPr/>
        </p:nvSpPr>
        <p:spPr>
          <a:xfrm>
            <a:off x="6096000" y="3753232"/>
            <a:ext cx="6463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✖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C4ABAED7-935E-8FBC-3089-55DD45073350}"/>
              </a:ext>
            </a:extLst>
          </p:cNvPr>
          <p:cNvSpPr txBox="1"/>
          <p:nvPr/>
        </p:nvSpPr>
        <p:spPr>
          <a:xfrm>
            <a:off x="7009054" y="3753232"/>
            <a:ext cx="3347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くない　</a:t>
            </a:r>
            <a:r>
              <a:rPr kumimoji="1" lang="ja-JP" altLang="en-US" sz="4400" dirty="0">
                <a:latin typeface="+mn-ea"/>
              </a:rPr>
              <a:t>です。</a:t>
            </a:r>
          </a:p>
        </p:txBody>
      </p:sp>
    </p:spTree>
    <p:extLst>
      <p:ext uri="{BB962C8B-B14F-4D97-AF65-F5344CB8AC3E}">
        <p14:creationId xmlns:p14="http://schemas.microsoft.com/office/powerpoint/2010/main" val="3317741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4" grpId="0"/>
      <p:bldP spid="26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四角形: 対角を丸める 4">
            <a:extLst>
              <a:ext uri="{FF2B5EF4-FFF2-40B4-BE49-F238E27FC236}">
                <a16:creationId xmlns:a16="http://schemas.microsoft.com/office/drawing/2014/main" id="{E2EBC700-56F2-4B0E-AE5C-0B8D81F28C96}"/>
              </a:ext>
            </a:extLst>
          </p:cNvPr>
          <p:cNvSpPr/>
          <p:nvPr/>
        </p:nvSpPr>
        <p:spPr>
          <a:xfrm>
            <a:off x="643196" y="1659466"/>
            <a:ext cx="10415752" cy="3539067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9048BA3-7891-42B4-A796-CC9B4519B539}"/>
              </a:ext>
            </a:extLst>
          </p:cNvPr>
          <p:cNvSpPr txBox="1"/>
          <p:nvPr/>
        </p:nvSpPr>
        <p:spPr>
          <a:xfrm>
            <a:off x="643196" y="2986131"/>
            <a:ext cx="104157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400" dirty="0">
                <a:latin typeface="+mn-ea"/>
              </a:rPr>
              <a:t>とても　</a:t>
            </a:r>
            <a:r>
              <a:rPr kumimoji="1" lang="en-US" altLang="ja-JP" sz="4400" dirty="0">
                <a:latin typeface="+mn-ea"/>
              </a:rPr>
              <a:t>/</a:t>
            </a:r>
            <a:r>
              <a:rPr kumimoji="1" lang="ja-JP" altLang="en-US" sz="4400" dirty="0">
                <a:latin typeface="+mn-ea"/>
              </a:rPr>
              <a:t>　あまり　 </a:t>
            </a:r>
            <a:r>
              <a:rPr kumimoji="1" lang="ja-JP" altLang="en-US" sz="4400" u="sng" dirty="0">
                <a:latin typeface="+mn-ea"/>
              </a:rPr>
              <a:t>　　　　</a:t>
            </a:r>
            <a:r>
              <a:rPr kumimoji="1" lang="ja-JP" altLang="en-US" sz="4400" dirty="0">
                <a:latin typeface="+mn-ea"/>
              </a:rPr>
              <a:t>　　　</a:t>
            </a:r>
            <a:r>
              <a:rPr kumimoji="1" lang="ja-JP" altLang="en-US" sz="4400" u="sng" dirty="0">
                <a:latin typeface="+mn-ea"/>
              </a:rPr>
              <a:t>　　　　　　　　</a:t>
            </a:r>
            <a:r>
              <a:rPr lang="ja-JP" altLang="en-US" sz="4400" u="sng" dirty="0">
                <a:latin typeface="+mn-ea"/>
              </a:rPr>
              <a:t>　　　</a:t>
            </a:r>
            <a:r>
              <a:rPr kumimoji="1" lang="ja-JP" altLang="en-US" sz="4400" u="sng" dirty="0">
                <a:latin typeface="+mn-ea"/>
              </a:rPr>
              <a:t>　　　</a:t>
            </a:r>
            <a:endParaRPr kumimoji="1" lang="en-US" altLang="ja-JP" sz="4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159334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6AA862A-312C-4D07-9844-93B3E1B77867}"/>
              </a:ext>
            </a:extLst>
          </p:cNvPr>
          <p:cNvSpPr txBox="1"/>
          <p:nvPr/>
        </p:nvSpPr>
        <p:spPr>
          <a:xfrm>
            <a:off x="1443659" y="890501"/>
            <a:ext cx="835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30</a:t>
            </a:r>
            <a:r>
              <a:rPr kumimoji="1" lang="ja-JP" altLang="en-US" sz="2400" dirty="0"/>
              <a:t>℃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F7B8D14-7255-400F-AFD5-D4AF252634E0}"/>
              </a:ext>
            </a:extLst>
          </p:cNvPr>
          <p:cNvSpPr txBox="1"/>
          <p:nvPr/>
        </p:nvSpPr>
        <p:spPr>
          <a:xfrm>
            <a:off x="4605185" y="521501"/>
            <a:ext cx="5273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インドネシアは　暑いです。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0DC61D7E-9794-45CA-AD6E-D1A4214551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079" y="270675"/>
            <a:ext cx="899583" cy="612122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3F1A5920-9905-4644-AD1A-8EBBD9BB3E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258" y="1927403"/>
            <a:ext cx="932286" cy="634375"/>
          </a:xfrm>
          <a:prstGeom prst="rect">
            <a:avLst/>
          </a:prstGeom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EB2CF11-8AA4-4FE5-B1E2-99828514971F}"/>
              </a:ext>
            </a:extLst>
          </p:cNvPr>
          <p:cNvSpPr txBox="1"/>
          <p:nvPr/>
        </p:nvSpPr>
        <p:spPr>
          <a:xfrm>
            <a:off x="1466658" y="2561778"/>
            <a:ext cx="835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38</a:t>
            </a:r>
            <a:r>
              <a:rPr kumimoji="1" lang="ja-JP" altLang="en-US" sz="2400" dirty="0"/>
              <a:t>℃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682ACDE4-36BA-4074-A40F-1EB9EB4480D4}"/>
              </a:ext>
            </a:extLst>
          </p:cNvPr>
          <p:cNvSpPr txBox="1"/>
          <p:nvPr/>
        </p:nvSpPr>
        <p:spPr>
          <a:xfrm>
            <a:off x="4605185" y="2244171"/>
            <a:ext cx="65560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ナイジェリア</a:t>
            </a:r>
            <a:r>
              <a:rPr kumimoji="1" lang="ja-JP" altLang="en-US" sz="3600" dirty="0">
                <a:latin typeface="+mn-ea"/>
              </a:rPr>
              <a:t>は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とても</a:t>
            </a:r>
            <a:r>
              <a:rPr kumimoji="1" lang="ja-JP" altLang="en-US" sz="3600" dirty="0">
                <a:latin typeface="+mn-ea"/>
              </a:rPr>
              <a:t>　暑いです。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FA000B9A-EBAA-4CE6-89E0-10E553C75341}"/>
              </a:ext>
            </a:extLst>
          </p:cNvPr>
          <p:cNvSpPr txBox="1"/>
          <p:nvPr/>
        </p:nvSpPr>
        <p:spPr>
          <a:xfrm>
            <a:off x="7558381" y="242427"/>
            <a:ext cx="625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あつ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1259C8C0-D124-40EA-B02E-0932DB572BC7}"/>
              </a:ext>
            </a:extLst>
          </p:cNvPr>
          <p:cNvSpPr txBox="1"/>
          <p:nvPr/>
        </p:nvSpPr>
        <p:spPr>
          <a:xfrm>
            <a:off x="9000560" y="1985673"/>
            <a:ext cx="625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あつ</a:t>
            </a:r>
          </a:p>
        </p:txBody>
      </p:sp>
      <p:pic>
        <p:nvPicPr>
          <p:cNvPr id="27" name="図 26">
            <a:extLst>
              <a:ext uri="{FF2B5EF4-FFF2-40B4-BE49-F238E27FC236}">
                <a16:creationId xmlns:a16="http://schemas.microsoft.com/office/drawing/2014/main" id="{CAC83698-5564-48D6-947A-3A9443CF99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634" y="27664"/>
            <a:ext cx="1300989" cy="130752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007B18B4-5466-43D9-B184-94B4D6FB18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147" y="3836896"/>
            <a:ext cx="947996" cy="645065"/>
          </a:xfrm>
          <a:prstGeom prst="rect">
            <a:avLst/>
          </a:prstGeom>
        </p:spPr>
      </p:pic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DDED7F29-295B-4393-85ED-DF6BBE8F85FA}"/>
              </a:ext>
            </a:extLst>
          </p:cNvPr>
          <p:cNvSpPr txBox="1"/>
          <p:nvPr/>
        </p:nvSpPr>
        <p:spPr>
          <a:xfrm>
            <a:off x="1494148" y="4468211"/>
            <a:ext cx="835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/>
              <a:t>26</a:t>
            </a:r>
            <a:r>
              <a:rPr kumimoji="1" lang="ja-JP" altLang="en-US" sz="2400" dirty="0"/>
              <a:t>℃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E8E3E327-E607-47A7-AC9F-1D2176513D93}"/>
              </a:ext>
            </a:extLst>
          </p:cNvPr>
          <p:cNvSpPr txBox="1"/>
          <p:nvPr/>
        </p:nvSpPr>
        <p:spPr>
          <a:xfrm>
            <a:off x="4605185" y="4022167"/>
            <a:ext cx="60862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日本</a:t>
            </a:r>
            <a:r>
              <a:rPr kumimoji="1" lang="ja-JP" altLang="en-US" sz="3600" dirty="0">
                <a:latin typeface="+mn-ea"/>
              </a:rPr>
              <a:t>は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あまり</a:t>
            </a:r>
            <a:r>
              <a:rPr kumimoji="1" lang="ja-JP" altLang="en-US" sz="3600" dirty="0">
                <a:latin typeface="+mn-ea"/>
              </a:rPr>
              <a:t>　暑く　</a:t>
            </a:r>
            <a:r>
              <a:rPr kumimoji="1" lang="ja-JP" altLang="en-US" sz="3600" dirty="0">
                <a:solidFill>
                  <a:schemeClr val="accent1"/>
                </a:solidFill>
                <a:latin typeface="+mn-ea"/>
              </a:rPr>
              <a:t>ない</a:t>
            </a:r>
            <a:r>
              <a:rPr kumimoji="1" lang="ja-JP" altLang="en-US" sz="3600" dirty="0">
                <a:latin typeface="+mn-ea"/>
              </a:rPr>
              <a:t>です。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1C728B10-EA06-4B3E-924B-9CF98594E2EA}"/>
              </a:ext>
            </a:extLst>
          </p:cNvPr>
          <p:cNvSpPr txBox="1"/>
          <p:nvPr/>
        </p:nvSpPr>
        <p:spPr>
          <a:xfrm>
            <a:off x="7570481" y="3782175"/>
            <a:ext cx="625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あつ</a:t>
            </a:r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47C6FD37-8890-404B-A7E9-33DDDBDC85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806" y="5561191"/>
            <a:ext cx="949856" cy="646331"/>
          </a:xfrm>
          <a:prstGeom prst="rect">
            <a:avLst/>
          </a:prstGeom>
        </p:spPr>
      </p:pic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4BAAD003-688B-4FBC-AB13-EAEA655C055D}"/>
              </a:ext>
            </a:extLst>
          </p:cNvPr>
          <p:cNvSpPr txBox="1"/>
          <p:nvPr/>
        </p:nvSpPr>
        <p:spPr>
          <a:xfrm>
            <a:off x="1349120" y="6247667"/>
            <a:ext cx="9701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-10</a:t>
            </a:r>
            <a:r>
              <a:rPr kumimoji="1" lang="ja-JP" altLang="en-US" sz="2400" dirty="0"/>
              <a:t>℃</a:t>
            </a:r>
          </a:p>
        </p:txBody>
      </p:sp>
      <p:pic>
        <p:nvPicPr>
          <p:cNvPr id="47" name="図 46">
            <a:extLst>
              <a:ext uri="{FF2B5EF4-FFF2-40B4-BE49-F238E27FC236}">
                <a16:creationId xmlns:a16="http://schemas.microsoft.com/office/drawing/2014/main" id="{B20A4824-0E4C-432C-B8C2-DD2BBED54A8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335" y="3705980"/>
            <a:ext cx="1208692" cy="1223896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91CF27B5-3AF6-4256-9BC3-F6B8DE29F8A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634" y="1803397"/>
            <a:ext cx="1328269" cy="1344977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C8BB74CC-6C40-4255-87A8-C2515C4D9C2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377" y="5317507"/>
            <a:ext cx="822608" cy="1344977"/>
          </a:xfrm>
          <a:prstGeom prst="rect">
            <a:avLst/>
          </a:prstGeom>
        </p:spPr>
      </p:pic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9DC54BBA-AA02-4CAD-AC80-49AEC2B7970D}"/>
              </a:ext>
            </a:extLst>
          </p:cNvPr>
          <p:cNvSpPr txBox="1"/>
          <p:nvPr/>
        </p:nvSpPr>
        <p:spPr>
          <a:xfrm>
            <a:off x="4639053" y="5671005"/>
            <a:ext cx="60862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ロシア</a:t>
            </a:r>
            <a:r>
              <a:rPr kumimoji="1" lang="ja-JP" altLang="en-US" sz="3600" dirty="0">
                <a:latin typeface="+mn-ea"/>
              </a:rPr>
              <a:t>は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とても</a:t>
            </a:r>
            <a:r>
              <a:rPr kumimoji="1" lang="ja-JP" altLang="en-US" sz="3600" dirty="0">
                <a:latin typeface="+mn-ea"/>
              </a:rPr>
              <a:t>　寒いです。</a:t>
            </a: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D507CE72-9692-45BA-88CA-A0442E48D9D6}"/>
              </a:ext>
            </a:extLst>
          </p:cNvPr>
          <p:cNvSpPr txBox="1"/>
          <p:nvPr/>
        </p:nvSpPr>
        <p:spPr>
          <a:xfrm>
            <a:off x="7895249" y="5376525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さむ</a:t>
            </a:r>
          </a:p>
        </p:txBody>
      </p:sp>
    </p:spTree>
    <p:extLst>
      <p:ext uri="{BB962C8B-B14F-4D97-AF65-F5344CB8AC3E}">
        <p14:creationId xmlns:p14="http://schemas.microsoft.com/office/powerpoint/2010/main" val="12696727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61CD32B5-2A9D-46A4-9A88-FED1AA506D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900" y="203376"/>
            <a:ext cx="1190033" cy="1331704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87B180B9-96A7-47FF-A525-54E5FDAFFA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775" y="3568548"/>
            <a:ext cx="1300465" cy="1464252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F828E5E3-05C4-4F26-AA88-5700A23D21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068" y="1949858"/>
            <a:ext cx="1124865" cy="1331704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4A40F1F-31A7-4878-97E2-F318ADD3C591}"/>
              </a:ext>
            </a:extLst>
          </p:cNvPr>
          <p:cNvSpPr txBox="1"/>
          <p:nvPr/>
        </p:nvSpPr>
        <p:spPr>
          <a:xfrm>
            <a:off x="1015730" y="2432663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￥</a:t>
            </a:r>
            <a:r>
              <a:rPr kumimoji="1" lang="en-US" altLang="ja-JP" dirty="0">
                <a:latin typeface="+mn-ea"/>
              </a:rPr>
              <a:t>100,000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AE30AFF-FCB4-47A3-800A-2A2869E0485A}"/>
              </a:ext>
            </a:extLst>
          </p:cNvPr>
          <p:cNvSpPr txBox="1"/>
          <p:nvPr/>
        </p:nvSpPr>
        <p:spPr>
          <a:xfrm>
            <a:off x="1143970" y="697791"/>
            <a:ext cx="1252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￥</a:t>
            </a:r>
            <a:r>
              <a:rPr kumimoji="1" lang="en-US" altLang="ja-JP" dirty="0">
                <a:latin typeface="+mn-ea"/>
              </a:rPr>
              <a:t>30</a:t>
            </a:r>
            <a:r>
              <a:rPr lang="en-US" altLang="ja-JP" dirty="0">
                <a:latin typeface="+mn-ea"/>
              </a:rPr>
              <a:t>,</a:t>
            </a:r>
            <a:r>
              <a:rPr kumimoji="1" lang="en-US" altLang="ja-JP" dirty="0">
                <a:latin typeface="+mn-ea"/>
              </a:rPr>
              <a:t>000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B3A8CDE-2500-468E-959B-39634E3D1656}"/>
              </a:ext>
            </a:extLst>
          </p:cNvPr>
          <p:cNvSpPr txBox="1"/>
          <p:nvPr/>
        </p:nvSpPr>
        <p:spPr>
          <a:xfrm>
            <a:off x="1143969" y="4167535"/>
            <a:ext cx="1252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￥</a:t>
            </a:r>
            <a:r>
              <a:rPr kumimoji="1" lang="en-US" altLang="ja-JP" dirty="0">
                <a:latin typeface="+mn-ea"/>
              </a:rPr>
              <a:t>10,000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C5F13F7-974A-4864-80E0-56E9382BE9AA}"/>
              </a:ext>
            </a:extLst>
          </p:cNvPr>
          <p:cNvSpPr txBox="1"/>
          <p:nvPr/>
        </p:nvSpPr>
        <p:spPr>
          <a:xfrm>
            <a:off x="4782263" y="629362"/>
            <a:ext cx="5273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この時計は　高いです。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4FDCF284-19E1-476A-9AE2-A2FE4DACD70B}"/>
              </a:ext>
            </a:extLst>
          </p:cNvPr>
          <p:cNvSpPr txBox="1"/>
          <p:nvPr/>
        </p:nvSpPr>
        <p:spPr>
          <a:xfrm>
            <a:off x="4765328" y="2204530"/>
            <a:ext cx="58448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この時計は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とても</a:t>
            </a:r>
            <a:r>
              <a:rPr kumimoji="1" lang="ja-JP" altLang="en-US" sz="3600" dirty="0">
                <a:latin typeface="+mn-ea"/>
              </a:rPr>
              <a:t>　高いです。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891E2039-355C-441D-92AF-EE86DB656F22}"/>
              </a:ext>
            </a:extLst>
          </p:cNvPr>
          <p:cNvSpPr txBox="1"/>
          <p:nvPr/>
        </p:nvSpPr>
        <p:spPr>
          <a:xfrm>
            <a:off x="4778695" y="4045628"/>
            <a:ext cx="6998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この時計は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あまり</a:t>
            </a:r>
            <a:r>
              <a:rPr kumimoji="1" lang="ja-JP" altLang="en-US" sz="3600" dirty="0">
                <a:latin typeface="+mn-ea"/>
              </a:rPr>
              <a:t>　高く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ない</a:t>
            </a:r>
            <a:r>
              <a:rPr kumimoji="1" lang="ja-JP" altLang="en-US" sz="3600" dirty="0">
                <a:latin typeface="+mn-ea"/>
              </a:rPr>
              <a:t>です。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1FB78E97-DFD6-4146-A567-A47B14F79F66}"/>
              </a:ext>
            </a:extLst>
          </p:cNvPr>
          <p:cNvSpPr txBox="1"/>
          <p:nvPr/>
        </p:nvSpPr>
        <p:spPr>
          <a:xfrm>
            <a:off x="5644618" y="428808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とけい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49893D23-BB62-4B0A-A38C-9A78C72C5EA1}"/>
              </a:ext>
            </a:extLst>
          </p:cNvPr>
          <p:cNvSpPr txBox="1"/>
          <p:nvPr/>
        </p:nvSpPr>
        <p:spPr>
          <a:xfrm>
            <a:off x="7124402" y="453729"/>
            <a:ext cx="627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たか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0D800644-363F-4B89-9A43-9FE393E7ECD7}"/>
              </a:ext>
            </a:extLst>
          </p:cNvPr>
          <p:cNvSpPr txBox="1"/>
          <p:nvPr/>
        </p:nvSpPr>
        <p:spPr>
          <a:xfrm>
            <a:off x="8394402" y="2019864"/>
            <a:ext cx="627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たか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2A31778D-B779-4113-8E02-D57636DDC122}"/>
              </a:ext>
            </a:extLst>
          </p:cNvPr>
          <p:cNvSpPr txBox="1"/>
          <p:nvPr/>
        </p:nvSpPr>
        <p:spPr>
          <a:xfrm>
            <a:off x="8411336" y="3830500"/>
            <a:ext cx="627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たか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37EFC0AC-AFE4-454D-93C2-F0DD2653AEF6}"/>
              </a:ext>
            </a:extLst>
          </p:cNvPr>
          <p:cNvSpPr txBox="1"/>
          <p:nvPr/>
        </p:nvSpPr>
        <p:spPr>
          <a:xfrm>
            <a:off x="5627684" y="2019864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とけい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F6FFE8FC-9F35-4461-AF4A-998A914D68DB}"/>
              </a:ext>
            </a:extLst>
          </p:cNvPr>
          <p:cNvSpPr txBox="1"/>
          <p:nvPr/>
        </p:nvSpPr>
        <p:spPr>
          <a:xfrm>
            <a:off x="5614268" y="3830500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とけい</a:t>
            </a:r>
          </a:p>
        </p:txBody>
      </p:sp>
      <p:pic>
        <p:nvPicPr>
          <p:cNvPr id="34" name="図 33">
            <a:extLst>
              <a:ext uri="{FF2B5EF4-FFF2-40B4-BE49-F238E27FC236}">
                <a16:creationId xmlns:a16="http://schemas.microsoft.com/office/drawing/2014/main" id="{43C6B2E8-EA5F-419B-BE88-18C718608D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830" y="5320349"/>
            <a:ext cx="1437703" cy="1537651"/>
          </a:xfrm>
          <a:prstGeom prst="rect">
            <a:avLst/>
          </a:prstGeom>
        </p:spPr>
      </p:pic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B991570D-976E-4260-8464-57EFC39136D8}"/>
              </a:ext>
            </a:extLst>
          </p:cNvPr>
          <p:cNvSpPr txBox="1"/>
          <p:nvPr/>
        </p:nvSpPr>
        <p:spPr>
          <a:xfrm>
            <a:off x="1208088" y="5928947"/>
            <a:ext cx="1088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￥</a:t>
            </a:r>
            <a:r>
              <a:rPr lang="en-US" altLang="ja-JP" dirty="0">
                <a:latin typeface="+mn-ea"/>
              </a:rPr>
              <a:t>1</a:t>
            </a:r>
            <a:r>
              <a:rPr kumimoji="1" lang="en-US" altLang="ja-JP" dirty="0">
                <a:latin typeface="+mn-ea"/>
              </a:rPr>
              <a:t>,000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1705149A-AA20-4E0D-9D0D-7264BFF956FE}"/>
              </a:ext>
            </a:extLst>
          </p:cNvPr>
          <p:cNvSpPr txBox="1"/>
          <p:nvPr/>
        </p:nvSpPr>
        <p:spPr>
          <a:xfrm>
            <a:off x="4809391" y="5605781"/>
            <a:ext cx="63668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この時計は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とても</a:t>
            </a:r>
            <a:r>
              <a:rPr kumimoji="1" lang="ja-JP" altLang="en-US" sz="3600" dirty="0">
                <a:latin typeface="+mn-ea"/>
              </a:rPr>
              <a:t>　安いです。</a:t>
            </a: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4715A69B-5095-4649-B13F-C308D32772FA}"/>
              </a:ext>
            </a:extLst>
          </p:cNvPr>
          <p:cNvSpPr txBox="1"/>
          <p:nvPr/>
        </p:nvSpPr>
        <p:spPr>
          <a:xfrm>
            <a:off x="5644618" y="5373024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とけい</a:t>
            </a: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C599034D-0E6B-4B52-81A9-49E21E88B80E}"/>
              </a:ext>
            </a:extLst>
          </p:cNvPr>
          <p:cNvSpPr txBox="1"/>
          <p:nvPr/>
        </p:nvSpPr>
        <p:spPr>
          <a:xfrm>
            <a:off x="8436737" y="5373024"/>
            <a:ext cx="61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やす</a:t>
            </a:r>
          </a:p>
        </p:txBody>
      </p:sp>
    </p:spTree>
    <p:extLst>
      <p:ext uri="{BB962C8B-B14F-4D97-AF65-F5344CB8AC3E}">
        <p14:creationId xmlns:p14="http://schemas.microsoft.com/office/powerpoint/2010/main" val="915613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C5F13F7-974A-4864-80E0-56E9382BE9AA}"/>
              </a:ext>
            </a:extLst>
          </p:cNvPr>
          <p:cNvSpPr txBox="1"/>
          <p:nvPr/>
        </p:nvSpPr>
        <p:spPr>
          <a:xfrm>
            <a:off x="3408600" y="645067"/>
            <a:ext cx="5273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この部屋は　きれいです。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4FDCF284-19E1-476A-9AE2-A2FE4DACD70B}"/>
              </a:ext>
            </a:extLst>
          </p:cNvPr>
          <p:cNvSpPr txBox="1"/>
          <p:nvPr/>
        </p:nvSpPr>
        <p:spPr>
          <a:xfrm>
            <a:off x="3408600" y="2371633"/>
            <a:ext cx="6240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この部屋は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とても</a:t>
            </a:r>
            <a:r>
              <a:rPr kumimoji="1" lang="ja-JP" altLang="en-US" sz="3600" dirty="0">
                <a:latin typeface="+mn-ea"/>
              </a:rPr>
              <a:t>　きれいです。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891E2039-355C-441D-92AF-EE86DB656F22}"/>
              </a:ext>
            </a:extLst>
          </p:cNvPr>
          <p:cNvSpPr txBox="1"/>
          <p:nvPr/>
        </p:nvSpPr>
        <p:spPr>
          <a:xfrm>
            <a:off x="3408600" y="4055529"/>
            <a:ext cx="8670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この</a:t>
            </a:r>
            <a:r>
              <a:rPr lang="ja-JP" altLang="en-US" sz="3600" dirty="0">
                <a:latin typeface="+mn-ea"/>
              </a:rPr>
              <a:t>部屋</a:t>
            </a:r>
            <a:r>
              <a:rPr kumimoji="1" lang="ja-JP" altLang="en-US" sz="3600" dirty="0">
                <a:latin typeface="+mn-ea"/>
              </a:rPr>
              <a:t>は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あまり</a:t>
            </a:r>
            <a:r>
              <a:rPr kumimoji="1" lang="ja-JP" altLang="en-US" sz="3600" dirty="0">
                <a:latin typeface="+mn-ea"/>
              </a:rPr>
              <a:t>　きれい</a:t>
            </a:r>
            <a:r>
              <a:rPr kumimoji="1" lang="ja-JP" altLang="en-US" sz="3600" dirty="0">
                <a:solidFill>
                  <a:schemeClr val="accent1"/>
                </a:solidFill>
                <a:latin typeface="+mn-ea"/>
              </a:rPr>
              <a:t>じゃ　ありません</a:t>
            </a:r>
            <a:r>
              <a:rPr kumimoji="1" lang="ja-JP" altLang="en-US" sz="3600" dirty="0">
                <a:latin typeface="+mn-ea"/>
              </a:rPr>
              <a:t>。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5FFE395-BA26-4278-B48E-851BCE5207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0" y="1798329"/>
            <a:ext cx="1896533" cy="1593088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3ECAFC85-FB32-4E27-8323-FFB9682974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599" y="0"/>
            <a:ext cx="1896533" cy="1593088"/>
          </a:xfrm>
          <a:prstGeom prst="rect">
            <a:avLst/>
          </a:prstGeom>
        </p:spPr>
      </p:pic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E46C1A38-C9EE-4892-89B1-63EAD61F1058}"/>
              </a:ext>
            </a:extLst>
          </p:cNvPr>
          <p:cNvSpPr txBox="1"/>
          <p:nvPr/>
        </p:nvSpPr>
        <p:spPr>
          <a:xfrm>
            <a:off x="4425849" y="427212"/>
            <a:ext cx="628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へや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4059E5AF-D005-4677-B78E-0F24FF0082CE}"/>
              </a:ext>
            </a:extLst>
          </p:cNvPr>
          <p:cNvSpPr txBox="1"/>
          <p:nvPr/>
        </p:nvSpPr>
        <p:spPr>
          <a:xfrm>
            <a:off x="4425849" y="2099087"/>
            <a:ext cx="628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へや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C0424DDC-413C-4684-9E0C-7CF761B3E206}"/>
              </a:ext>
            </a:extLst>
          </p:cNvPr>
          <p:cNvSpPr txBox="1"/>
          <p:nvPr/>
        </p:nvSpPr>
        <p:spPr>
          <a:xfrm>
            <a:off x="4425849" y="3836539"/>
            <a:ext cx="628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へや</a:t>
            </a:r>
          </a:p>
        </p:txBody>
      </p:sp>
      <p:pic>
        <p:nvPicPr>
          <p:cNvPr id="34" name="図 33">
            <a:extLst>
              <a:ext uri="{FF2B5EF4-FFF2-40B4-BE49-F238E27FC236}">
                <a16:creationId xmlns:a16="http://schemas.microsoft.com/office/drawing/2014/main" id="{61092D44-E46B-4E25-A4C2-BAA6B7B994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7750" y="3477673"/>
            <a:ext cx="1896533" cy="1679373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ED43F144-3D36-43A6-8A7E-606D9F31C6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750" y="5315439"/>
            <a:ext cx="1836382" cy="1542561"/>
          </a:xfrm>
          <a:prstGeom prst="rect">
            <a:avLst/>
          </a:prstGeom>
        </p:spPr>
      </p:pic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70FD5097-9B49-4ACF-984D-82F5DBE565FC}"/>
              </a:ext>
            </a:extLst>
          </p:cNvPr>
          <p:cNvSpPr txBox="1"/>
          <p:nvPr/>
        </p:nvSpPr>
        <p:spPr>
          <a:xfrm>
            <a:off x="3408600" y="5763553"/>
            <a:ext cx="7196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この部屋は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とても</a:t>
            </a:r>
            <a:r>
              <a:rPr kumimoji="1" lang="ja-JP" altLang="en-US" sz="3600" dirty="0">
                <a:latin typeface="+mn-ea"/>
              </a:rPr>
              <a:t>　きたないです。</a:t>
            </a: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D3F39D93-1363-4C36-A2AF-2F116C875F8E}"/>
              </a:ext>
            </a:extLst>
          </p:cNvPr>
          <p:cNvSpPr txBox="1"/>
          <p:nvPr/>
        </p:nvSpPr>
        <p:spPr>
          <a:xfrm>
            <a:off x="4425849" y="5520435"/>
            <a:ext cx="628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へや</a:t>
            </a:r>
          </a:p>
        </p:txBody>
      </p:sp>
    </p:spTree>
    <p:extLst>
      <p:ext uri="{BB962C8B-B14F-4D97-AF65-F5344CB8AC3E}">
        <p14:creationId xmlns:p14="http://schemas.microsoft.com/office/powerpoint/2010/main" val="42164241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268</Words>
  <Application>Microsoft Office PowerPoint</Application>
  <PresentationFormat>ワイド画面</PresentationFormat>
  <Paragraphs>112</Paragraphs>
  <Slides>9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4" baseType="lpstr">
      <vt:lpstr>Meiryo UI</vt:lpstr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7</cp:revision>
  <dcterms:created xsi:type="dcterms:W3CDTF">2024-05-05T08:55:25Z</dcterms:created>
  <dcterms:modified xsi:type="dcterms:W3CDTF">2025-07-29T07:09:29Z</dcterms:modified>
</cp:coreProperties>
</file>