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1" r:id="rId2"/>
    <p:sldId id="256" r:id="rId3"/>
    <p:sldId id="257" r:id="rId4"/>
    <p:sldId id="260" r:id="rId5"/>
    <p:sldId id="258" r:id="rId6"/>
    <p:sldId id="259" r:id="rId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262" autoAdjust="0"/>
  </p:normalViewPr>
  <p:slideViewPr>
    <p:cSldViewPr snapToGrid="0">
      <p:cViewPr varScale="1">
        <p:scale>
          <a:sx n="70" d="100"/>
          <a:sy n="70" d="100"/>
        </p:scale>
        <p:origin x="500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AEFAC4-91F7-4EEA-AFBC-CCA9E0424182}" type="datetimeFigureOut">
              <a:rPr kumimoji="1" lang="ja-JP" altLang="en-US" smtClean="0"/>
              <a:t>2026/1/7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B1622C-CE97-47C5-B240-B9E738F4F60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3661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B1622C-CE97-47C5-B240-B9E738F4F60D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374240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05952F-C608-486E-3030-5DE34245F9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対角を丸める 1">
            <a:extLst>
              <a:ext uri="{FF2B5EF4-FFF2-40B4-BE49-F238E27FC236}">
                <a16:creationId xmlns:a16="http://schemas.microsoft.com/office/drawing/2014/main" id="{99C4D3E9-0EE7-EA9C-914F-DA24AC527F66}"/>
              </a:ext>
            </a:extLst>
          </p:cNvPr>
          <p:cNvSpPr/>
          <p:nvPr/>
        </p:nvSpPr>
        <p:spPr>
          <a:xfrm>
            <a:off x="1176348" y="1792224"/>
            <a:ext cx="9738910" cy="2935224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CB69C4F2-FB14-55F2-B937-2B49F51AF8F5}"/>
              </a:ext>
            </a:extLst>
          </p:cNvPr>
          <p:cNvSpPr txBox="1"/>
          <p:nvPr/>
        </p:nvSpPr>
        <p:spPr>
          <a:xfrm>
            <a:off x="1774952" y="2698592"/>
            <a:ext cx="86288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ja-JP" altLang="en-US" sz="4800" dirty="0">
                <a:latin typeface="+mn-ea"/>
              </a:rPr>
              <a:t>＿＿＿時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に</a:t>
            </a:r>
            <a:r>
              <a:rPr lang="ja-JP" altLang="en-US" sz="4800" dirty="0">
                <a:latin typeface="+mn-ea"/>
              </a:rPr>
              <a:t>　＿＿＿＿　</a:t>
            </a:r>
            <a:endParaRPr kumimoji="1" lang="en-US" altLang="ja-JP" sz="4800" dirty="0">
              <a:latin typeface="+mn-ea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79444B29-810F-44E8-363F-BF93FA10831D}"/>
              </a:ext>
            </a:extLst>
          </p:cNvPr>
          <p:cNvSpPr txBox="1"/>
          <p:nvPr/>
        </p:nvSpPr>
        <p:spPr>
          <a:xfrm flipH="1">
            <a:off x="3590772" y="2852480"/>
            <a:ext cx="9993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800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t</a:t>
            </a:r>
            <a:r>
              <a:rPr kumimoji="1" lang="en-US" altLang="ja-JP" sz="2800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ime</a:t>
            </a:r>
            <a:endParaRPr kumimoji="1" lang="ja-JP" altLang="en-US" sz="2800" dirty="0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64E769FE-684E-2FD5-237A-A55922DA8893}"/>
              </a:ext>
            </a:extLst>
          </p:cNvPr>
          <p:cNvSpPr txBox="1"/>
          <p:nvPr/>
        </p:nvSpPr>
        <p:spPr>
          <a:xfrm flipH="1">
            <a:off x="7460971" y="2401177"/>
            <a:ext cx="9993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200" dirty="0">
                <a:latin typeface="+mn-ea"/>
                <a:cs typeface="Arial" panose="020B0604020202020204" pitchFamily="34" charset="0"/>
              </a:rPr>
              <a:t>v</a:t>
            </a:r>
            <a:endParaRPr kumimoji="1" lang="ja-JP" altLang="en-US" sz="7200" dirty="0">
              <a:latin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3813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吹き出し: 線 22">
            <a:extLst>
              <a:ext uri="{FF2B5EF4-FFF2-40B4-BE49-F238E27FC236}">
                <a16:creationId xmlns:a16="http://schemas.microsoft.com/office/drawing/2014/main" id="{616B01FC-F032-6441-C355-E0D0FA10A29E}"/>
              </a:ext>
            </a:extLst>
          </p:cNvPr>
          <p:cNvSpPr/>
          <p:nvPr/>
        </p:nvSpPr>
        <p:spPr>
          <a:xfrm>
            <a:off x="8413530" y="4556920"/>
            <a:ext cx="3576740" cy="912547"/>
          </a:xfrm>
          <a:prstGeom prst="borderCallout1">
            <a:avLst>
              <a:gd name="adj1" fmla="val 8311"/>
              <a:gd name="adj2" fmla="val -3030"/>
              <a:gd name="adj3" fmla="val -42477"/>
              <a:gd name="adj4" fmla="val -14344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0" name="部分円 19">
            <a:extLst>
              <a:ext uri="{FF2B5EF4-FFF2-40B4-BE49-F238E27FC236}">
                <a16:creationId xmlns:a16="http://schemas.microsoft.com/office/drawing/2014/main" id="{58A8A005-BF79-490E-9C72-BB84DB1D4CE1}"/>
              </a:ext>
            </a:extLst>
          </p:cNvPr>
          <p:cNvSpPr/>
          <p:nvPr/>
        </p:nvSpPr>
        <p:spPr>
          <a:xfrm rot="3690434">
            <a:off x="2922327" y="656633"/>
            <a:ext cx="5579995" cy="5562358"/>
          </a:xfrm>
          <a:prstGeom prst="pie">
            <a:avLst>
              <a:gd name="adj1" fmla="val 0"/>
              <a:gd name="adj2" fmla="val 9768536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17" name="楕円 16">
            <a:extLst>
              <a:ext uri="{FF2B5EF4-FFF2-40B4-BE49-F238E27FC236}">
                <a16:creationId xmlns:a16="http://schemas.microsoft.com/office/drawing/2014/main" id="{606DFF14-C2DB-70EC-907D-75C9CE277AFE}"/>
              </a:ext>
            </a:extLst>
          </p:cNvPr>
          <p:cNvSpPr/>
          <p:nvPr/>
        </p:nvSpPr>
        <p:spPr>
          <a:xfrm>
            <a:off x="2922328" y="639001"/>
            <a:ext cx="5580000" cy="5580000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部分円 1">
            <a:extLst>
              <a:ext uri="{FF2B5EF4-FFF2-40B4-BE49-F238E27FC236}">
                <a16:creationId xmlns:a16="http://schemas.microsoft.com/office/drawing/2014/main" id="{2FC4457E-A545-1C0D-3BF4-FB969FC11D16}"/>
              </a:ext>
            </a:extLst>
          </p:cNvPr>
          <p:cNvSpPr/>
          <p:nvPr/>
        </p:nvSpPr>
        <p:spPr>
          <a:xfrm rot="15570411">
            <a:off x="2902643" y="616981"/>
            <a:ext cx="5578096" cy="5600497"/>
          </a:xfrm>
          <a:prstGeom prst="pie">
            <a:avLst>
              <a:gd name="adj1" fmla="val 1610892"/>
              <a:gd name="adj2" fmla="val 7020846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cxnSp>
        <p:nvCxnSpPr>
          <p:cNvPr id="3" name="直線コネクタ 2">
            <a:extLst>
              <a:ext uri="{FF2B5EF4-FFF2-40B4-BE49-F238E27FC236}">
                <a16:creationId xmlns:a16="http://schemas.microsoft.com/office/drawing/2014/main" id="{7B733EB6-7160-BE0B-AF67-CD7F7BDB0888}"/>
              </a:ext>
            </a:extLst>
          </p:cNvPr>
          <p:cNvCxnSpPr>
            <a:cxnSpLocks/>
          </p:cNvCxnSpPr>
          <p:nvPr/>
        </p:nvCxnSpPr>
        <p:spPr>
          <a:xfrm flipH="1">
            <a:off x="5684932" y="639001"/>
            <a:ext cx="0" cy="5580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線コネクタ 3">
            <a:extLst>
              <a:ext uri="{FF2B5EF4-FFF2-40B4-BE49-F238E27FC236}">
                <a16:creationId xmlns:a16="http://schemas.microsoft.com/office/drawing/2014/main" id="{B9C42799-BF9E-DF8E-DA84-1EFF96C40150}"/>
              </a:ext>
            </a:extLst>
          </p:cNvPr>
          <p:cNvCxnSpPr>
            <a:cxnSpLocks/>
            <a:stCxn id="17" idx="6"/>
            <a:endCxn id="17" idx="2"/>
          </p:cNvCxnSpPr>
          <p:nvPr/>
        </p:nvCxnSpPr>
        <p:spPr>
          <a:xfrm flipH="1">
            <a:off x="2922328" y="3429001"/>
            <a:ext cx="558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線コネクタ 4">
            <a:extLst>
              <a:ext uri="{FF2B5EF4-FFF2-40B4-BE49-F238E27FC236}">
                <a16:creationId xmlns:a16="http://schemas.microsoft.com/office/drawing/2014/main" id="{832DBB6B-060C-3366-38C5-265B63ED8974}"/>
              </a:ext>
            </a:extLst>
          </p:cNvPr>
          <p:cNvCxnSpPr>
            <a:cxnSpLocks/>
          </p:cNvCxnSpPr>
          <p:nvPr/>
        </p:nvCxnSpPr>
        <p:spPr>
          <a:xfrm rot="2700000" flipH="1">
            <a:off x="2894932" y="3429001"/>
            <a:ext cx="558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線コネクタ 5">
            <a:extLst>
              <a:ext uri="{FF2B5EF4-FFF2-40B4-BE49-F238E27FC236}">
                <a16:creationId xmlns:a16="http://schemas.microsoft.com/office/drawing/2014/main" id="{2D37C2C4-AF43-2010-309E-B65261E4624C}"/>
              </a:ext>
            </a:extLst>
          </p:cNvPr>
          <p:cNvCxnSpPr>
            <a:cxnSpLocks/>
          </p:cNvCxnSpPr>
          <p:nvPr/>
        </p:nvCxnSpPr>
        <p:spPr>
          <a:xfrm rot="8100000" flipH="1">
            <a:off x="2920570" y="3387905"/>
            <a:ext cx="558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0DCFE903-437F-22EA-AB2A-C63EF0698FD1}"/>
              </a:ext>
            </a:extLst>
          </p:cNvPr>
          <p:cNvSpPr txBox="1"/>
          <p:nvPr/>
        </p:nvSpPr>
        <p:spPr>
          <a:xfrm>
            <a:off x="5413062" y="204577"/>
            <a:ext cx="6286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0</a:t>
            </a:r>
            <a:r>
              <a:rPr kumimoji="1" lang="ja-JP" altLang="en-US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じ</a:t>
            </a:r>
            <a:endParaRPr lang="en-US" altLang="ja-JP" sz="24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BDAD5F90-7744-9C0B-57D2-FAC7D4092D7B}"/>
              </a:ext>
            </a:extLst>
          </p:cNvPr>
          <p:cNvSpPr txBox="1"/>
          <p:nvPr/>
        </p:nvSpPr>
        <p:spPr>
          <a:xfrm>
            <a:off x="5245836" y="6260097"/>
            <a:ext cx="8322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12</a:t>
            </a:r>
            <a:r>
              <a:rPr kumimoji="1" lang="ja-JP" altLang="en-US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じ</a:t>
            </a:r>
            <a:endParaRPr lang="en-US" altLang="ja-JP" sz="24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3D8C38E9-71F0-02CA-7A8A-9C590C69D2FB}"/>
              </a:ext>
            </a:extLst>
          </p:cNvPr>
          <p:cNvSpPr txBox="1"/>
          <p:nvPr/>
        </p:nvSpPr>
        <p:spPr>
          <a:xfrm>
            <a:off x="8529138" y="3227532"/>
            <a:ext cx="6286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6</a:t>
            </a:r>
            <a:r>
              <a:rPr kumimoji="1" lang="ja-JP" altLang="en-US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じ</a:t>
            </a:r>
            <a:endParaRPr lang="en-US" altLang="ja-JP" sz="24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73AC44F2-FA88-B2CD-36A6-55D54BBD1682}"/>
              </a:ext>
            </a:extLst>
          </p:cNvPr>
          <p:cNvSpPr txBox="1"/>
          <p:nvPr/>
        </p:nvSpPr>
        <p:spPr>
          <a:xfrm>
            <a:off x="2044655" y="3257244"/>
            <a:ext cx="8322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18</a:t>
            </a:r>
            <a:r>
              <a:rPr kumimoji="1" lang="ja-JP" altLang="en-US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じ</a:t>
            </a:r>
            <a:endParaRPr lang="en-US" altLang="ja-JP" sz="24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3F2EE7D2-C1DE-C320-34C7-71CE0CCC5A12}"/>
              </a:ext>
            </a:extLst>
          </p:cNvPr>
          <p:cNvSpPr txBox="1"/>
          <p:nvPr/>
        </p:nvSpPr>
        <p:spPr>
          <a:xfrm>
            <a:off x="7641461" y="1085865"/>
            <a:ext cx="6286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3</a:t>
            </a:r>
            <a:r>
              <a:rPr kumimoji="1" lang="ja-JP" altLang="en-US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じ</a:t>
            </a:r>
            <a:endParaRPr lang="en-US" altLang="ja-JP" sz="24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7BF7786A-51EF-BA63-9617-C483E740EA8E}"/>
              </a:ext>
            </a:extLst>
          </p:cNvPr>
          <p:cNvSpPr txBox="1"/>
          <p:nvPr/>
        </p:nvSpPr>
        <p:spPr>
          <a:xfrm>
            <a:off x="7721296" y="5401829"/>
            <a:ext cx="6286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9</a:t>
            </a:r>
            <a:r>
              <a:rPr kumimoji="1" lang="ja-JP" altLang="en-US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じ</a:t>
            </a:r>
            <a:endParaRPr lang="en-US" altLang="ja-JP" sz="24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B8BAA6B4-DD18-AA54-096E-3236563FC46A}"/>
              </a:ext>
            </a:extLst>
          </p:cNvPr>
          <p:cNvSpPr txBox="1"/>
          <p:nvPr/>
        </p:nvSpPr>
        <p:spPr>
          <a:xfrm>
            <a:off x="3083406" y="5541304"/>
            <a:ext cx="8322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15</a:t>
            </a:r>
            <a:r>
              <a:rPr kumimoji="1" lang="ja-JP" altLang="en-US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じ</a:t>
            </a:r>
            <a:endParaRPr lang="en-US" altLang="ja-JP" sz="24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174E1EEC-6846-EEBE-CF29-0B5BB6C8C00E}"/>
              </a:ext>
            </a:extLst>
          </p:cNvPr>
          <p:cNvSpPr txBox="1"/>
          <p:nvPr/>
        </p:nvSpPr>
        <p:spPr>
          <a:xfrm>
            <a:off x="3055212" y="994508"/>
            <a:ext cx="8322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21</a:t>
            </a:r>
            <a:r>
              <a:rPr kumimoji="1" lang="ja-JP" altLang="en-US" sz="2400" dirty="0">
                <a:latin typeface="UD デジタル 教科書体 NK-R" panose="02020400000000000000" pitchFamily="18" charset="-128"/>
                <a:ea typeface="UD デジタル 教科書体 NK-R" panose="02020400000000000000" pitchFamily="18" charset="-128"/>
              </a:rPr>
              <a:t>じ</a:t>
            </a:r>
            <a:endParaRPr lang="en-US" altLang="ja-JP" sz="2400" dirty="0">
              <a:latin typeface="UD デジタル 教科書体 NK-R" panose="02020400000000000000" pitchFamily="18" charset="-128"/>
              <a:ea typeface="UD デジタル 教科書体 NK-R" panose="02020400000000000000" pitchFamily="18" charset="-128"/>
            </a:endParaRPr>
          </a:p>
        </p:txBody>
      </p:sp>
      <p:sp>
        <p:nvSpPr>
          <p:cNvPr id="15" name="部分円 14">
            <a:extLst>
              <a:ext uri="{FF2B5EF4-FFF2-40B4-BE49-F238E27FC236}">
                <a16:creationId xmlns:a16="http://schemas.microsoft.com/office/drawing/2014/main" id="{31A1E80A-5965-F032-544B-F26574893FEB}"/>
              </a:ext>
            </a:extLst>
          </p:cNvPr>
          <p:cNvSpPr/>
          <p:nvPr/>
        </p:nvSpPr>
        <p:spPr>
          <a:xfrm rot="5400000">
            <a:off x="2913509" y="640051"/>
            <a:ext cx="5579995" cy="5562358"/>
          </a:xfrm>
          <a:prstGeom prst="pie">
            <a:avLst>
              <a:gd name="adj1" fmla="val 0"/>
              <a:gd name="adj2" fmla="val 1111893"/>
            </a:avLst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pic>
        <p:nvPicPr>
          <p:cNvPr id="1028" name="Picture 4" descr="食堂のイラスト">
            <a:extLst>
              <a:ext uri="{FF2B5EF4-FFF2-40B4-BE49-F238E27FC236}">
                <a16:creationId xmlns:a16="http://schemas.microsoft.com/office/drawing/2014/main" id="{3D685660-094E-70D2-DD8B-4CD7DCB17B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5461" y="4526843"/>
            <a:ext cx="1313570" cy="1254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横から見たパソコンで仕事をする人のイラスト（男性）">
            <a:extLst>
              <a:ext uri="{FF2B5EF4-FFF2-40B4-BE49-F238E27FC236}">
                <a16:creationId xmlns:a16="http://schemas.microsoft.com/office/drawing/2014/main" id="{8D2995FB-3731-2F69-BB7A-40506E8C0D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1622" y="3014944"/>
            <a:ext cx="1310818" cy="1512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E23D445B-1412-0731-7528-D1926D6D4A36}"/>
              </a:ext>
            </a:extLst>
          </p:cNvPr>
          <p:cNvSpPr txBox="1"/>
          <p:nvPr/>
        </p:nvSpPr>
        <p:spPr>
          <a:xfrm>
            <a:off x="8376023" y="4878609"/>
            <a:ext cx="37481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>
                <a:latin typeface="+mn-ea"/>
              </a:rPr>
              <a:t>毎朝　</a:t>
            </a:r>
            <a:r>
              <a:rPr kumimoji="1" lang="en-US" altLang="ja-JP" sz="2800" dirty="0">
                <a:latin typeface="+mn-ea"/>
              </a:rPr>
              <a:t>7</a:t>
            </a:r>
            <a:r>
              <a:rPr kumimoji="1" lang="ja-JP" altLang="en-US" sz="2800" dirty="0">
                <a:latin typeface="+mn-ea"/>
              </a:rPr>
              <a:t>時</a:t>
            </a:r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に</a:t>
            </a:r>
            <a:r>
              <a:rPr kumimoji="1" lang="ja-JP" altLang="en-US" sz="2800" dirty="0">
                <a:latin typeface="+mn-ea"/>
              </a:rPr>
              <a:t>　起きます。</a:t>
            </a:r>
          </a:p>
        </p:txBody>
      </p:sp>
      <p:sp>
        <p:nvSpPr>
          <p:cNvPr id="24" name="テキスト ボックス 23">
            <a:extLst>
              <a:ext uri="{FF2B5EF4-FFF2-40B4-BE49-F238E27FC236}">
                <a16:creationId xmlns:a16="http://schemas.microsoft.com/office/drawing/2014/main" id="{BE12C739-C6B0-D842-FB3D-1883F9DF3B6F}"/>
              </a:ext>
            </a:extLst>
          </p:cNvPr>
          <p:cNvSpPr txBox="1"/>
          <p:nvPr/>
        </p:nvSpPr>
        <p:spPr>
          <a:xfrm>
            <a:off x="8376051" y="4657082"/>
            <a:ext cx="93487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まいあさ　</a:t>
            </a: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2803A495-5943-EDFE-0184-925DE16AE08D}"/>
              </a:ext>
            </a:extLst>
          </p:cNvPr>
          <p:cNvSpPr txBox="1"/>
          <p:nvPr/>
        </p:nvSpPr>
        <p:spPr>
          <a:xfrm>
            <a:off x="9630588" y="4657082"/>
            <a:ext cx="3321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じ</a:t>
            </a: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4D55EEFE-5C1F-F539-A8B9-ACE8A1998397}"/>
              </a:ext>
            </a:extLst>
          </p:cNvPr>
          <p:cNvSpPr txBox="1"/>
          <p:nvPr/>
        </p:nvSpPr>
        <p:spPr>
          <a:xfrm>
            <a:off x="10493062" y="4699417"/>
            <a:ext cx="3545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お</a:t>
            </a:r>
          </a:p>
        </p:txBody>
      </p:sp>
      <p:sp>
        <p:nvSpPr>
          <p:cNvPr id="28" name="吹き出し: 線 27">
            <a:extLst>
              <a:ext uri="{FF2B5EF4-FFF2-40B4-BE49-F238E27FC236}">
                <a16:creationId xmlns:a16="http://schemas.microsoft.com/office/drawing/2014/main" id="{57944516-06FA-19CA-005A-A49F186F54E2}"/>
              </a:ext>
            </a:extLst>
          </p:cNvPr>
          <p:cNvSpPr/>
          <p:nvPr/>
        </p:nvSpPr>
        <p:spPr>
          <a:xfrm>
            <a:off x="8387501" y="373213"/>
            <a:ext cx="3437159" cy="912547"/>
          </a:xfrm>
          <a:prstGeom prst="borderCallout1">
            <a:avLst>
              <a:gd name="adj1" fmla="val 35218"/>
              <a:gd name="adj2" fmla="val -4214"/>
              <a:gd name="adj3" fmla="val 67932"/>
              <a:gd name="adj4" fmla="val -55532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5147F355-316A-CCC6-3A67-BE426D22B720}"/>
              </a:ext>
            </a:extLst>
          </p:cNvPr>
          <p:cNvSpPr txBox="1"/>
          <p:nvPr/>
        </p:nvSpPr>
        <p:spPr>
          <a:xfrm>
            <a:off x="8376023" y="700313"/>
            <a:ext cx="34371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dirty="0">
                <a:latin typeface="+mn-ea"/>
              </a:rPr>
              <a:t>毎晩　</a:t>
            </a:r>
            <a:r>
              <a:rPr kumimoji="1" lang="en-US" altLang="ja-JP" sz="2800" dirty="0">
                <a:latin typeface="+mn-ea"/>
              </a:rPr>
              <a:t>1</a:t>
            </a:r>
            <a:r>
              <a:rPr kumimoji="1" lang="ja-JP" altLang="en-US" sz="2800" dirty="0">
                <a:latin typeface="+mn-ea"/>
              </a:rPr>
              <a:t>時</a:t>
            </a:r>
            <a:r>
              <a:rPr kumimoji="1" lang="ja-JP" altLang="en-US" sz="2800" dirty="0">
                <a:solidFill>
                  <a:srgbClr val="FF0000"/>
                </a:solidFill>
                <a:latin typeface="+mn-ea"/>
              </a:rPr>
              <a:t>に</a:t>
            </a:r>
            <a:r>
              <a:rPr kumimoji="1" lang="ja-JP" altLang="en-US" sz="2800" dirty="0">
                <a:latin typeface="+mn-ea"/>
              </a:rPr>
              <a:t>　寝ます。</a:t>
            </a: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664A9379-E50A-3EE5-0475-37E464A165CC}"/>
              </a:ext>
            </a:extLst>
          </p:cNvPr>
          <p:cNvSpPr txBox="1"/>
          <p:nvPr/>
        </p:nvSpPr>
        <p:spPr>
          <a:xfrm>
            <a:off x="8350022" y="473375"/>
            <a:ext cx="9573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まいばん　</a:t>
            </a: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0B07A569-41DC-28B7-5D4B-6AB98E02C4B9}"/>
              </a:ext>
            </a:extLst>
          </p:cNvPr>
          <p:cNvSpPr txBox="1"/>
          <p:nvPr/>
        </p:nvSpPr>
        <p:spPr>
          <a:xfrm>
            <a:off x="9604559" y="473375"/>
            <a:ext cx="3321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じ</a:t>
            </a:r>
          </a:p>
        </p:txBody>
      </p:sp>
      <p:sp>
        <p:nvSpPr>
          <p:cNvPr id="32" name="テキスト ボックス 31">
            <a:extLst>
              <a:ext uri="{FF2B5EF4-FFF2-40B4-BE49-F238E27FC236}">
                <a16:creationId xmlns:a16="http://schemas.microsoft.com/office/drawing/2014/main" id="{621CF806-CD11-4544-C7A5-60DFF0A54E7D}"/>
              </a:ext>
            </a:extLst>
          </p:cNvPr>
          <p:cNvSpPr txBox="1"/>
          <p:nvPr/>
        </p:nvSpPr>
        <p:spPr>
          <a:xfrm>
            <a:off x="10493062" y="485112"/>
            <a:ext cx="3593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1400" dirty="0">
                <a:latin typeface="+mn-ea"/>
              </a:rPr>
              <a:t>ね</a:t>
            </a:r>
          </a:p>
        </p:txBody>
      </p:sp>
      <p:pic>
        <p:nvPicPr>
          <p:cNvPr id="1032" name="Picture 8" descr="ベッドで寝る人のイラスト（若い男性）">
            <a:extLst>
              <a:ext uri="{FF2B5EF4-FFF2-40B4-BE49-F238E27FC236}">
                <a16:creationId xmlns:a16="http://schemas.microsoft.com/office/drawing/2014/main" id="{1B4C65A0-E8F4-2437-0AC4-B53F46B135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5736" y="1713156"/>
            <a:ext cx="1828031" cy="18280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0542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2" grpId="0"/>
      <p:bldP spid="24" grpId="0"/>
      <p:bldP spid="26" grpId="0"/>
      <p:bldP spid="27" grpId="0"/>
      <p:bldP spid="28" grpId="0" animBg="1"/>
      <p:bldP spid="29" grpId="0"/>
      <p:bldP spid="30" grpId="0"/>
      <p:bldP spid="31" grpId="0"/>
      <p:bldP spid="3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DA798CFD-2A71-E311-F0DE-DB58E8E01A67}"/>
              </a:ext>
            </a:extLst>
          </p:cNvPr>
          <p:cNvSpPr txBox="1"/>
          <p:nvPr/>
        </p:nvSpPr>
        <p:spPr>
          <a:xfrm>
            <a:off x="2862384" y="2087044"/>
            <a:ext cx="461376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7200" dirty="0">
                <a:latin typeface="+mn-ea"/>
              </a:rPr>
              <a:t>11</a:t>
            </a:r>
            <a:r>
              <a:rPr kumimoji="1" lang="ja-JP" altLang="en-US" sz="7200" dirty="0">
                <a:latin typeface="+mn-ea"/>
              </a:rPr>
              <a:t>じ</a:t>
            </a:r>
            <a:r>
              <a:rPr kumimoji="1" lang="ja-JP" altLang="en-US" sz="7200" dirty="0">
                <a:solidFill>
                  <a:srgbClr val="FF0000"/>
                </a:solidFill>
                <a:latin typeface="+mn-ea"/>
              </a:rPr>
              <a:t>に</a:t>
            </a:r>
            <a:r>
              <a:rPr kumimoji="1" lang="ja-JP" altLang="en-US" sz="7200" dirty="0">
                <a:latin typeface="+mn-ea"/>
              </a:rPr>
              <a:t>　ね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53F4B44-FAFB-4E61-0C39-DB3546215F39}"/>
              </a:ext>
            </a:extLst>
          </p:cNvPr>
          <p:cNvSpPr txBox="1"/>
          <p:nvPr/>
        </p:nvSpPr>
        <p:spPr>
          <a:xfrm>
            <a:off x="7281545" y="2087043"/>
            <a:ext cx="232788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7200" dirty="0">
                <a:latin typeface="+mn-ea"/>
              </a:rPr>
              <a:t>ます。</a:t>
            </a:r>
          </a:p>
        </p:txBody>
      </p:sp>
      <p:cxnSp>
        <p:nvCxnSpPr>
          <p:cNvPr id="4" name="直線コネクタ 3">
            <a:extLst>
              <a:ext uri="{FF2B5EF4-FFF2-40B4-BE49-F238E27FC236}">
                <a16:creationId xmlns:a16="http://schemas.microsoft.com/office/drawing/2014/main" id="{1110E2F4-8F7B-C88D-E85C-7721BD680EAB}"/>
              </a:ext>
            </a:extLst>
          </p:cNvPr>
          <p:cNvCxnSpPr>
            <a:cxnSpLocks/>
          </p:cNvCxnSpPr>
          <p:nvPr/>
        </p:nvCxnSpPr>
        <p:spPr>
          <a:xfrm>
            <a:off x="2862384" y="3185772"/>
            <a:ext cx="2075376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A4D98F5E-AF16-AAC2-D043-35A026FB8D8F}"/>
              </a:ext>
            </a:extLst>
          </p:cNvPr>
          <p:cNvSpPr txBox="1"/>
          <p:nvPr/>
        </p:nvSpPr>
        <p:spPr>
          <a:xfrm flipH="1">
            <a:off x="3398748" y="3185772"/>
            <a:ext cx="9993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800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t</a:t>
            </a:r>
            <a:r>
              <a:rPr kumimoji="1" lang="en-US" altLang="ja-JP" sz="2800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ime</a:t>
            </a:r>
            <a:endParaRPr kumimoji="1" lang="ja-JP" altLang="en-US" sz="2800" dirty="0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A58B7FFE-C883-77EB-4FE7-628147A20BC1}"/>
              </a:ext>
            </a:extLst>
          </p:cNvPr>
          <p:cNvSpPr/>
          <p:nvPr/>
        </p:nvSpPr>
        <p:spPr>
          <a:xfrm>
            <a:off x="5010646" y="2087042"/>
            <a:ext cx="939223" cy="120032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cxnSp>
        <p:nvCxnSpPr>
          <p:cNvPr id="7" name="直線コネクタ 6">
            <a:extLst>
              <a:ext uri="{FF2B5EF4-FFF2-40B4-BE49-F238E27FC236}">
                <a16:creationId xmlns:a16="http://schemas.microsoft.com/office/drawing/2014/main" id="{EDEB9598-D4D2-EC0F-8964-BCE810CE842C}"/>
              </a:ext>
            </a:extLst>
          </p:cNvPr>
          <p:cNvCxnSpPr>
            <a:cxnSpLocks/>
          </p:cNvCxnSpPr>
          <p:nvPr/>
        </p:nvCxnSpPr>
        <p:spPr>
          <a:xfrm>
            <a:off x="6489504" y="3185772"/>
            <a:ext cx="2715456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CFCD2505-1566-5B6D-120C-7710E1DA38AA}"/>
              </a:ext>
            </a:extLst>
          </p:cNvPr>
          <p:cNvSpPr txBox="1"/>
          <p:nvPr/>
        </p:nvSpPr>
        <p:spPr>
          <a:xfrm flipH="1">
            <a:off x="7415251" y="3180569"/>
            <a:ext cx="9993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verb</a:t>
            </a:r>
            <a:endParaRPr kumimoji="1" lang="ja-JP" altLang="en-US" sz="2800" dirty="0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0158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四角形: 対角を丸める 1">
            <a:extLst>
              <a:ext uri="{FF2B5EF4-FFF2-40B4-BE49-F238E27FC236}">
                <a16:creationId xmlns:a16="http://schemas.microsoft.com/office/drawing/2014/main" id="{D7C23E96-E080-4631-FA0D-BB390D1946AF}"/>
              </a:ext>
            </a:extLst>
          </p:cNvPr>
          <p:cNvSpPr/>
          <p:nvPr/>
        </p:nvSpPr>
        <p:spPr>
          <a:xfrm>
            <a:off x="1176349" y="1265466"/>
            <a:ext cx="9738910" cy="3967842"/>
          </a:xfrm>
          <a:prstGeom prst="round2Diag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936E2B5B-E869-121E-226D-0168B81F09C3}"/>
              </a:ext>
            </a:extLst>
          </p:cNvPr>
          <p:cNvSpPr txBox="1"/>
          <p:nvPr/>
        </p:nvSpPr>
        <p:spPr>
          <a:xfrm>
            <a:off x="3667957" y="1901801"/>
            <a:ext cx="72473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dirty="0">
                <a:latin typeface="+mn-ea"/>
              </a:rPr>
              <a:t>何時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に</a:t>
            </a:r>
            <a:r>
              <a:rPr lang="ja-JP" altLang="en-US" sz="4800" dirty="0">
                <a:latin typeface="+mn-ea"/>
              </a:rPr>
              <a:t>　　＿＿＿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か</a:t>
            </a:r>
            <a:r>
              <a:rPr lang="ja-JP" altLang="en-US" sz="4800" dirty="0">
                <a:latin typeface="+mn-ea"/>
              </a:rPr>
              <a:t>。</a:t>
            </a:r>
            <a:endParaRPr kumimoji="1" lang="en-US" altLang="ja-JP" sz="4800" dirty="0">
              <a:latin typeface="+mn-ea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3B28E0F6-876E-BF78-0293-3CE01D81BBFF}"/>
              </a:ext>
            </a:extLst>
          </p:cNvPr>
          <p:cNvSpPr txBox="1"/>
          <p:nvPr/>
        </p:nvSpPr>
        <p:spPr>
          <a:xfrm>
            <a:off x="3768540" y="3852635"/>
            <a:ext cx="64727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4800" u="sng" dirty="0">
                <a:latin typeface="+mn-ea"/>
              </a:rPr>
              <a:t>＿＿</a:t>
            </a:r>
            <a:r>
              <a:rPr lang="ja-JP" altLang="en-US" sz="4800" dirty="0">
                <a:latin typeface="+mn-ea"/>
              </a:rPr>
              <a:t>時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に</a:t>
            </a:r>
            <a:r>
              <a:rPr lang="ja-JP" altLang="en-US" sz="4800" dirty="0">
                <a:latin typeface="+mn-ea"/>
              </a:rPr>
              <a:t>　＿＿＿。</a:t>
            </a:r>
            <a:endParaRPr kumimoji="1" lang="en-US" altLang="ja-JP" sz="4800" dirty="0">
              <a:latin typeface="+mn-ea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7120CBF-B42B-98F8-C7A6-2041A88396FC}"/>
              </a:ext>
            </a:extLst>
          </p:cNvPr>
          <p:cNvSpPr txBox="1"/>
          <p:nvPr/>
        </p:nvSpPr>
        <p:spPr>
          <a:xfrm>
            <a:off x="2731526" y="1863961"/>
            <a:ext cx="806631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en-US" altLang="ja-JP" sz="4800" dirty="0">
                <a:latin typeface="+mn-ea"/>
              </a:rPr>
              <a:t>Q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ACF7867-1627-23A1-2C07-B2E0E1992FA1}"/>
              </a:ext>
            </a:extLst>
          </p:cNvPr>
          <p:cNvSpPr txBox="1"/>
          <p:nvPr/>
        </p:nvSpPr>
        <p:spPr>
          <a:xfrm>
            <a:off x="2775594" y="3798745"/>
            <a:ext cx="762563" cy="830997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altLang="ja-JP" sz="4800" dirty="0">
                <a:latin typeface="+mn-ea"/>
              </a:rPr>
              <a:t>A</a:t>
            </a:r>
            <a:endParaRPr kumimoji="1" lang="ja-JP" altLang="en-US" sz="4800" dirty="0">
              <a:latin typeface="+mn-ea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7E861938-0C7D-CB22-AB94-D8C214BE617D}"/>
              </a:ext>
            </a:extLst>
          </p:cNvPr>
          <p:cNvSpPr txBox="1"/>
          <p:nvPr/>
        </p:nvSpPr>
        <p:spPr>
          <a:xfrm flipH="1">
            <a:off x="6859619" y="1624692"/>
            <a:ext cx="9993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200" dirty="0">
                <a:latin typeface="+mn-ea"/>
                <a:cs typeface="Arial" panose="020B0604020202020204" pitchFamily="34" charset="0"/>
              </a:rPr>
              <a:t>v</a:t>
            </a:r>
            <a:endParaRPr kumimoji="1" lang="ja-JP" altLang="en-US" sz="7200" dirty="0">
              <a:latin typeface="+mn-ea"/>
              <a:cs typeface="Arial" panose="020B0604020202020204" pitchFamily="34" charset="0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724BF294-BCEB-3790-3375-626C01900786}"/>
              </a:ext>
            </a:extLst>
          </p:cNvPr>
          <p:cNvSpPr txBox="1"/>
          <p:nvPr/>
        </p:nvSpPr>
        <p:spPr>
          <a:xfrm flipH="1">
            <a:off x="7124795" y="3525038"/>
            <a:ext cx="9993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200" dirty="0">
                <a:latin typeface="+mn-ea"/>
                <a:cs typeface="Arial" panose="020B0604020202020204" pitchFamily="34" charset="0"/>
              </a:rPr>
              <a:t>v</a:t>
            </a:r>
            <a:endParaRPr kumimoji="1" lang="ja-JP" altLang="en-US" sz="7200" dirty="0">
              <a:latin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2410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ベッドで寝る人のイラスト（若い男性）">
            <a:extLst>
              <a:ext uri="{FF2B5EF4-FFF2-40B4-BE49-F238E27FC236}">
                <a16:creationId xmlns:a16="http://schemas.microsoft.com/office/drawing/2014/main" id="{000243C4-2F99-BED4-FF16-E833C8B505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7614" y="1367293"/>
            <a:ext cx="5164667" cy="5164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EC12E61C-F66D-A6D5-68BF-F0B954876A78}"/>
              </a:ext>
            </a:extLst>
          </p:cNvPr>
          <p:cNvSpPr txBox="1"/>
          <p:nvPr/>
        </p:nvSpPr>
        <p:spPr>
          <a:xfrm>
            <a:off x="2517134" y="620742"/>
            <a:ext cx="68130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>
                <a:latin typeface="+mn-ea"/>
              </a:rPr>
              <a:t>毎晩　　　</a:t>
            </a:r>
            <a:r>
              <a:rPr kumimoji="1" lang="en-US" altLang="ja-JP" sz="4800" dirty="0">
                <a:latin typeface="+mn-ea"/>
              </a:rPr>
              <a:t>7</a:t>
            </a:r>
            <a:r>
              <a:rPr kumimoji="1" lang="ja-JP" altLang="en-US" sz="4800" dirty="0">
                <a:latin typeface="+mn-ea"/>
              </a:rPr>
              <a:t>時</a:t>
            </a:r>
            <a:r>
              <a:rPr kumimoji="1" lang="ja-JP" altLang="en-US" sz="4800" dirty="0">
                <a:solidFill>
                  <a:srgbClr val="FF0000"/>
                </a:solidFill>
                <a:latin typeface="+mn-ea"/>
              </a:rPr>
              <a:t>に</a:t>
            </a:r>
            <a:r>
              <a:rPr kumimoji="1" lang="ja-JP" altLang="en-US" sz="4800" dirty="0">
                <a:latin typeface="+mn-ea"/>
              </a:rPr>
              <a:t>　　寝ます。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75C81A4F-5765-EC7B-2729-70A31CA7D0F2}"/>
              </a:ext>
            </a:extLst>
          </p:cNvPr>
          <p:cNvSpPr txBox="1"/>
          <p:nvPr/>
        </p:nvSpPr>
        <p:spPr>
          <a:xfrm>
            <a:off x="2522429" y="321880"/>
            <a:ext cx="15071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まいばん　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B3E8F76-5C2F-499A-CFAD-BE53AAB3F110}"/>
              </a:ext>
            </a:extLst>
          </p:cNvPr>
          <p:cNvSpPr txBox="1"/>
          <p:nvPr/>
        </p:nvSpPr>
        <p:spPr>
          <a:xfrm>
            <a:off x="5373892" y="363539"/>
            <a:ext cx="4379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じ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C79404EB-4449-C556-836B-59306D61F58B}"/>
              </a:ext>
            </a:extLst>
          </p:cNvPr>
          <p:cNvSpPr txBox="1"/>
          <p:nvPr/>
        </p:nvSpPr>
        <p:spPr>
          <a:xfrm>
            <a:off x="7156151" y="321880"/>
            <a:ext cx="4844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ね</a:t>
            </a:r>
            <a:endParaRPr kumimoji="1" lang="en-US" altLang="ja-JP" sz="2400" dirty="0">
              <a:latin typeface="+mn-ea"/>
            </a:endParaRPr>
          </a:p>
          <a:p>
            <a:endParaRPr kumimoji="1" lang="ja-JP" altLang="en-US" sz="2400" dirty="0">
              <a:latin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5F838F97-1F32-0E3D-6D70-11D14EEF836D}"/>
              </a:ext>
            </a:extLst>
          </p:cNvPr>
          <p:cNvSpPr txBox="1"/>
          <p:nvPr/>
        </p:nvSpPr>
        <p:spPr>
          <a:xfrm>
            <a:off x="4627174" y="574575"/>
            <a:ext cx="673547" cy="9233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sz="5400" dirty="0">
                <a:solidFill>
                  <a:srgbClr val="FF0000"/>
                </a:solidFill>
              </a:rPr>
              <a:t>？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3121C356-928A-DB0A-853F-9799A01E2335}"/>
              </a:ext>
            </a:extLst>
          </p:cNvPr>
          <p:cNvSpPr txBox="1"/>
          <p:nvPr/>
        </p:nvSpPr>
        <p:spPr>
          <a:xfrm>
            <a:off x="3925815" y="609638"/>
            <a:ext cx="1374906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r"/>
            <a:r>
              <a:rPr kumimoji="1" lang="ja-JP" altLang="en-US" sz="4800" dirty="0">
                <a:solidFill>
                  <a:srgbClr val="FF0000"/>
                </a:solidFill>
              </a:rPr>
              <a:t>なん</a:t>
            </a: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51A6BBDA-9F34-1526-1AF6-6C0C82A73293}"/>
              </a:ext>
            </a:extLst>
          </p:cNvPr>
          <p:cNvSpPr txBox="1"/>
          <p:nvPr/>
        </p:nvSpPr>
        <p:spPr>
          <a:xfrm>
            <a:off x="8772281" y="619406"/>
            <a:ext cx="1374906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ja-JP" altLang="en-US" sz="4800" dirty="0">
                <a:solidFill>
                  <a:srgbClr val="FF0000"/>
                </a:solidFill>
              </a:rPr>
              <a:t>か。</a:t>
            </a:r>
            <a:endParaRPr kumimoji="1" lang="ja-JP" altLang="en-US" sz="4800" dirty="0">
              <a:solidFill>
                <a:srgbClr val="FF0000"/>
              </a:solidFill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E8B64A16-5112-A56A-9A23-FF77839226C0}"/>
              </a:ext>
            </a:extLst>
          </p:cNvPr>
          <p:cNvSpPr txBox="1"/>
          <p:nvPr/>
        </p:nvSpPr>
        <p:spPr>
          <a:xfrm>
            <a:off x="1608872" y="578216"/>
            <a:ext cx="609462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kumimoji="1" lang="en-US" altLang="ja-JP" sz="4000" dirty="0"/>
              <a:t>Q</a:t>
            </a:r>
            <a:endParaRPr kumimoji="1" lang="ja-JP" altLang="en-US" sz="4000" dirty="0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40D21F14-806D-503D-766C-09C73D9CE34F}"/>
              </a:ext>
            </a:extLst>
          </p:cNvPr>
          <p:cNvSpPr txBox="1"/>
          <p:nvPr/>
        </p:nvSpPr>
        <p:spPr>
          <a:xfrm>
            <a:off x="5729173" y="5864619"/>
            <a:ext cx="556563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kumimoji="1" lang="en-US" altLang="ja-JP" sz="4000" dirty="0"/>
              <a:t>A</a:t>
            </a:r>
            <a:endParaRPr kumimoji="1" lang="ja-JP" altLang="en-US" sz="4000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A63B65B3-9DB4-5ADA-0A9B-827C073167E2}"/>
              </a:ext>
            </a:extLst>
          </p:cNvPr>
          <p:cNvSpPr txBox="1"/>
          <p:nvPr/>
        </p:nvSpPr>
        <p:spPr>
          <a:xfrm>
            <a:off x="6830976" y="5821758"/>
            <a:ext cx="499848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>
                <a:latin typeface="+mn-ea"/>
              </a:rPr>
              <a:t>＿＿時</a:t>
            </a:r>
            <a:r>
              <a:rPr kumimoji="1" lang="ja-JP" altLang="en-US" sz="4800" dirty="0">
                <a:solidFill>
                  <a:srgbClr val="FF0000"/>
                </a:solidFill>
                <a:latin typeface="+mn-ea"/>
              </a:rPr>
              <a:t>に</a:t>
            </a:r>
            <a:r>
              <a:rPr kumimoji="1" lang="ja-JP" altLang="en-US" sz="4800" dirty="0">
                <a:latin typeface="+mn-ea"/>
              </a:rPr>
              <a:t>　寝ます。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27F6AAE8-38B4-C613-09B6-10D1430F7674}"/>
              </a:ext>
            </a:extLst>
          </p:cNvPr>
          <p:cNvSpPr txBox="1"/>
          <p:nvPr/>
        </p:nvSpPr>
        <p:spPr>
          <a:xfrm>
            <a:off x="8252558" y="5526952"/>
            <a:ext cx="4379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じ</a:t>
            </a:r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91E2625A-9863-E2BB-C74D-98C7FDFB77A7}"/>
              </a:ext>
            </a:extLst>
          </p:cNvPr>
          <p:cNvSpPr txBox="1"/>
          <p:nvPr/>
        </p:nvSpPr>
        <p:spPr>
          <a:xfrm>
            <a:off x="9710017" y="5510149"/>
            <a:ext cx="4844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ね</a:t>
            </a:r>
            <a:endParaRPr kumimoji="1" lang="en-US" altLang="ja-JP" sz="2400" dirty="0">
              <a:latin typeface="+mn-ea"/>
            </a:endParaRPr>
          </a:p>
          <a:p>
            <a:endParaRPr kumimoji="1" lang="ja-JP" altLang="en-US" sz="24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354483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8" grpId="0" animBg="1"/>
      <p:bldP spid="9" grpId="0" animBg="1"/>
      <p:bldP spid="10" grpId="0" animBg="1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F47B34-37A8-6026-828F-2ABA85646C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3E9D684-0EAA-4427-7B30-081BC5FF7DF9}"/>
              </a:ext>
            </a:extLst>
          </p:cNvPr>
          <p:cNvSpPr txBox="1"/>
          <p:nvPr/>
        </p:nvSpPr>
        <p:spPr>
          <a:xfrm>
            <a:off x="1956083" y="584679"/>
            <a:ext cx="830708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dirty="0">
                <a:latin typeface="+mn-ea"/>
              </a:rPr>
              <a:t>明日　　</a:t>
            </a:r>
            <a:r>
              <a:rPr kumimoji="1" lang="ja-JP" altLang="en-US" sz="4800" dirty="0">
                <a:solidFill>
                  <a:srgbClr val="FF0000"/>
                </a:solidFill>
                <a:latin typeface="+mn-ea"/>
              </a:rPr>
              <a:t>なん</a:t>
            </a:r>
            <a:r>
              <a:rPr kumimoji="1" lang="ja-JP" altLang="en-US" sz="4800" dirty="0">
                <a:latin typeface="+mn-ea"/>
              </a:rPr>
              <a:t>時</a:t>
            </a:r>
            <a:r>
              <a:rPr kumimoji="1" lang="ja-JP" altLang="en-US" sz="4800" dirty="0">
                <a:solidFill>
                  <a:srgbClr val="FF0000"/>
                </a:solidFill>
                <a:latin typeface="+mn-ea"/>
              </a:rPr>
              <a:t>に</a:t>
            </a:r>
            <a:r>
              <a:rPr kumimoji="1" lang="ja-JP" altLang="en-US" sz="4800" dirty="0">
                <a:latin typeface="+mn-ea"/>
              </a:rPr>
              <a:t>　　起きます</a:t>
            </a:r>
            <a:r>
              <a:rPr kumimoji="1" lang="ja-JP" altLang="en-US" sz="4800" dirty="0">
                <a:solidFill>
                  <a:srgbClr val="FF0000"/>
                </a:solidFill>
                <a:latin typeface="+mn-ea"/>
              </a:rPr>
              <a:t>か</a:t>
            </a:r>
            <a:r>
              <a:rPr kumimoji="1" lang="ja-JP" altLang="en-US" sz="4800" dirty="0">
                <a:latin typeface="+mn-ea"/>
              </a:rPr>
              <a:t>。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7EC79388-86EA-C561-9B7B-903E3C379843}"/>
              </a:ext>
            </a:extLst>
          </p:cNvPr>
          <p:cNvSpPr txBox="1"/>
          <p:nvPr/>
        </p:nvSpPr>
        <p:spPr>
          <a:xfrm>
            <a:off x="2116950" y="298163"/>
            <a:ext cx="10021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あした</a:t>
            </a: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9BC724BC-4036-2E56-0544-99A54891FACB}"/>
              </a:ext>
            </a:extLst>
          </p:cNvPr>
          <p:cNvSpPr txBox="1"/>
          <p:nvPr/>
        </p:nvSpPr>
        <p:spPr>
          <a:xfrm>
            <a:off x="5121577" y="279872"/>
            <a:ext cx="4379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じ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1680DA0B-A1EE-6F15-7DCD-0FA7F294912A}"/>
              </a:ext>
            </a:extLst>
          </p:cNvPr>
          <p:cNvSpPr txBox="1"/>
          <p:nvPr/>
        </p:nvSpPr>
        <p:spPr>
          <a:xfrm>
            <a:off x="7018533" y="246891"/>
            <a:ext cx="4764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400" dirty="0">
                <a:latin typeface="+mn-ea"/>
              </a:rPr>
              <a:t>お</a:t>
            </a:r>
          </a:p>
        </p:txBody>
      </p:sp>
      <p:pic>
        <p:nvPicPr>
          <p:cNvPr id="9" name="図 8">
            <a:extLst>
              <a:ext uri="{FF2B5EF4-FFF2-40B4-BE49-F238E27FC236}">
                <a16:creationId xmlns:a16="http://schemas.microsoft.com/office/drawing/2014/main" id="{78DD01BC-1C60-2776-3DCA-CD08E49AF9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7064" y="1607958"/>
            <a:ext cx="4791590" cy="5070466"/>
          </a:xfrm>
          <a:prstGeom prst="rect">
            <a:avLst/>
          </a:prstGeom>
        </p:spPr>
      </p:pic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F7246C5B-B591-70D0-0437-8DCE6CA2F327}"/>
              </a:ext>
            </a:extLst>
          </p:cNvPr>
          <p:cNvSpPr txBox="1"/>
          <p:nvPr/>
        </p:nvSpPr>
        <p:spPr>
          <a:xfrm>
            <a:off x="1179946" y="584679"/>
            <a:ext cx="609462" cy="707886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kumimoji="1" lang="en-US" altLang="ja-JP" sz="4000" dirty="0"/>
              <a:t>Q</a:t>
            </a:r>
            <a:endParaRPr kumimoji="1" lang="ja-JP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8120310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97</Words>
  <Application>Microsoft Office PowerPoint</Application>
  <PresentationFormat>ワイド画面</PresentationFormat>
  <Paragraphs>47</Paragraphs>
  <Slides>6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6</vt:i4>
      </vt:variant>
    </vt:vector>
  </HeadingPairs>
  <TitlesOfParts>
    <vt:vector size="11" baseType="lpstr">
      <vt:lpstr>UD デジタル 教科書体 NK-B</vt:lpstr>
      <vt:lpstr>UD デジタル 教科書体 NK-R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4</cp:revision>
  <dcterms:created xsi:type="dcterms:W3CDTF">2024-05-05T08:55:25Z</dcterms:created>
  <dcterms:modified xsi:type="dcterms:W3CDTF">2026-01-07T07:44:50Z</dcterms:modified>
</cp:coreProperties>
</file>