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2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25E6513-E971-C126-9EFB-FF3E290F7E22}"/>
              </a:ext>
            </a:extLst>
          </p:cNvPr>
          <p:cNvSpPr/>
          <p:nvPr/>
        </p:nvSpPr>
        <p:spPr>
          <a:xfrm>
            <a:off x="849906" y="1362619"/>
            <a:ext cx="10620203" cy="413276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CFACC3-EE04-2495-C450-7E5BAB75C9C9}"/>
              </a:ext>
            </a:extLst>
          </p:cNvPr>
          <p:cNvSpPr txBox="1"/>
          <p:nvPr/>
        </p:nvSpPr>
        <p:spPr>
          <a:xfrm>
            <a:off x="1491486" y="2056610"/>
            <a:ext cx="6269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</a:t>
            </a:r>
            <a:r>
              <a:rPr lang="ja-JP" altLang="en-US" sz="4800" dirty="0">
                <a:latin typeface="+mn-ea"/>
              </a:rPr>
              <a:t>　＿＿＿へ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5778269-10CB-39B6-1606-3D5C06D265A0}"/>
              </a:ext>
            </a:extLst>
          </p:cNvPr>
          <p:cNvSpPr txBox="1"/>
          <p:nvPr/>
        </p:nvSpPr>
        <p:spPr>
          <a:xfrm>
            <a:off x="1656078" y="3950928"/>
            <a:ext cx="9337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あるいて　</a:t>
            </a:r>
            <a:r>
              <a:rPr lang="ja-JP" altLang="en-US" sz="4800" dirty="0">
                <a:latin typeface="+mn-ea"/>
              </a:rPr>
              <a:t>　＿＿＿へ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1A159CA-B8BF-3899-3045-5571F8FD2812}"/>
              </a:ext>
            </a:extLst>
          </p:cNvPr>
          <p:cNvSpPr txBox="1"/>
          <p:nvPr/>
        </p:nvSpPr>
        <p:spPr>
          <a:xfrm>
            <a:off x="7587385" y="1623270"/>
            <a:ext cx="373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行きます。</a:t>
            </a:r>
            <a:endParaRPr lang="en-US" altLang="ja-JP" sz="4800" dirty="0">
              <a:latin typeface="+mn-ea"/>
            </a:endParaRPr>
          </a:p>
          <a:p>
            <a:r>
              <a:rPr kumimoji="1" lang="ja-JP" altLang="en-US" sz="4800" dirty="0">
                <a:latin typeface="+mn-ea"/>
              </a:rPr>
              <a:t>行きました。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29A7754-225F-551B-9B7B-C104ECE9B351}"/>
              </a:ext>
            </a:extLst>
          </p:cNvPr>
          <p:cNvSpPr txBox="1"/>
          <p:nvPr/>
        </p:nvSpPr>
        <p:spPr>
          <a:xfrm>
            <a:off x="7587385" y="3626270"/>
            <a:ext cx="373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行きます。</a:t>
            </a:r>
            <a:endParaRPr lang="en-US" altLang="ja-JP" sz="4800" dirty="0">
              <a:latin typeface="+mn-ea"/>
            </a:endParaRPr>
          </a:p>
          <a:p>
            <a:r>
              <a:rPr kumimoji="1" lang="ja-JP" altLang="en-US" sz="4800" dirty="0">
                <a:latin typeface="+mn-ea"/>
              </a:rPr>
              <a:t>行きました。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7" name="左大かっこ 6">
            <a:extLst>
              <a:ext uri="{FF2B5EF4-FFF2-40B4-BE49-F238E27FC236}">
                <a16:creationId xmlns:a16="http://schemas.microsoft.com/office/drawing/2014/main" id="{F74AA327-8066-840B-F987-BCA45A06056B}"/>
              </a:ext>
            </a:extLst>
          </p:cNvPr>
          <p:cNvSpPr/>
          <p:nvPr/>
        </p:nvSpPr>
        <p:spPr>
          <a:xfrm>
            <a:off x="7553046" y="1623270"/>
            <a:ext cx="283362" cy="1569660"/>
          </a:xfrm>
          <a:prstGeom prst="leftBracket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左大かっこ 7">
            <a:extLst>
              <a:ext uri="{FF2B5EF4-FFF2-40B4-BE49-F238E27FC236}">
                <a16:creationId xmlns:a16="http://schemas.microsoft.com/office/drawing/2014/main" id="{6174D9B5-6B2E-7A01-A47D-E8569ACF3080}"/>
              </a:ext>
            </a:extLst>
          </p:cNvPr>
          <p:cNvSpPr/>
          <p:nvPr/>
        </p:nvSpPr>
        <p:spPr>
          <a:xfrm>
            <a:off x="7553046" y="3581598"/>
            <a:ext cx="283362" cy="1569660"/>
          </a:xfrm>
          <a:prstGeom prst="leftBracket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90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右 3">
            <a:extLst>
              <a:ext uri="{FF2B5EF4-FFF2-40B4-BE49-F238E27FC236}">
                <a16:creationId xmlns:a16="http://schemas.microsoft.com/office/drawing/2014/main" id="{6BBD3B18-C036-CA2B-F15D-9141442376EB}"/>
              </a:ext>
            </a:extLst>
          </p:cNvPr>
          <p:cNvSpPr/>
          <p:nvPr/>
        </p:nvSpPr>
        <p:spPr>
          <a:xfrm rot="20763869">
            <a:off x="3256468" y="4364120"/>
            <a:ext cx="5293719" cy="3935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3ECA3A-082B-91AB-86C3-2013048D7CAF}"/>
              </a:ext>
            </a:extLst>
          </p:cNvPr>
          <p:cNvSpPr txBox="1"/>
          <p:nvPr/>
        </p:nvSpPr>
        <p:spPr>
          <a:xfrm>
            <a:off x="5538651" y="493195"/>
            <a:ext cx="51119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/>
              <a:t>駅へ　行きます。　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7E7E566-04B2-34B3-335A-8E8F38B70BC1}"/>
              </a:ext>
            </a:extLst>
          </p:cNvPr>
          <p:cNvSpPr txBox="1"/>
          <p:nvPr/>
        </p:nvSpPr>
        <p:spPr>
          <a:xfrm>
            <a:off x="2797892" y="512865"/>
            <a:ext cx="299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自転車で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FB67E2C-22E0-5E7A-4A02-F03C03343E30}"/>
              </a:ext>
            </a:extLst>
          </p:cNvPr>
          <p:cNvSpPr txBox="1"/>
          <p:nvPr/>
        </p:nvSpPr>
        <p:spPr>
          <a:xfrm>
            <a:off x="5613824" y="259752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えき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63F50AF-F775-A64D-E528-30CB48A1E72E}"/>
              </a:ext>
            </a:extLst>
          </p:cNvPr>
          <p:cNvSpPr txBox="1"/>
          <p:nvPr/>
        </p:nvSpPr>
        <p:spPr>
          <a:xfrm>
            <a:off x="3319509" y="288881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じてんしゃ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F932981-A78D-AEE0-1334-1D84EE943028}"/>
              </a:ext>
            </a:extLst>
          </p:cNvPr>
          <p:cNvSpPr txBox="1"/>
          <p:nvPr/>
        </p:nvSpPr>
        <p:spPr>
          <a:xfrm>
            <a:off x="7874248" y="293794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pic>
        <p:nvPicPr>
          <p:cNvPr id="1026" name="Picture 2" descr="駅のイラスト">
            <a:extLst>
              <a:ext uri="{FF2B5EF4-FFF2-40B4-BE49-F238E27FC236}">
                <a16:creationId xmlns:a16="http://schemas.microsoft.com/office/drawing/2014/main" id="{B64C321C-DC3E-243B-0D8F-14944AF05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087" y="1468712"/>
            <a:ext cx="3426889" cy="284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821AB98-0E2E-0A76-D95A-148E3EE56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1024" y="3019228"/>
            <a:ext cx="2995928" cy="323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8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51849 -0.149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4" y="-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66DD4A7-FB2A-87F0-6446-DDCD5B170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476" y="800880"/>
            <a:ext cx="4286250" cy="3228975"/>
          </a:xfrm>
          <a:prstGeom prst="rect">
            <a:avLst/>
          </a:prstGeom>
        </p:spPr>
      </p:pic>
      <p:sp>
        <p:nvSpPr>
          <p:cNvPr id="3" name="矢印: 右 2">
            <a:extLst>
              <a:ext uri="{FF2B5EF4-FFF2-40B4-BE49-F238E27FC236}">
                <a16:creationId xmlns:a16="http://schemas.microsoft.com/office/drawing/2014/main" id="{607BDD1F-D2EC-5D8D-CBF7-8746794357A8}"/>
              </a:ext>
            </a:extLst>
          </p:cNvPr>
          <p:cNvSpPr/>
          <p:nvPr/>
        </p:nvSpPr>
        <p:spPr>
          <a:xfrm rot="20763869">
            <a:off x="2951667" y="4060652"/>
            <a:ext cx="5293719" cy="39351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050" name="Picture 2" descr="歩く男性のイラスト">
            <a:extLst>
              <a:ext uri="{FF2B5EF4-FFF2-40B4-BE49-F238E27FC236}">
                <a16:creationId xmlns:a16="http://schemas.microsoft.com/office/drawing/2014/main" id="{460F00E4-5A1B-46B5-4742-F9AD779EC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880" y="2862312"/>
            <a:ext cx="2137954" cy="334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DD02898-6198-8279-CF02-B0B15F32586F}"/>
              </a:ext>
            </a:extLst>
          </p:cNvPr>
          <p:cNvSpPr txBox="1"/>
          <p:nvPr/>
        </p:nvSpPr>
        <p:spPr>
          <a:xfrm>
            <a:off x="3974077" y="345150"/>
            <a:ext cx="587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スーパー</a:t>
            </a:r>
            <a:r>
              <a:rPr kumimoji="1" lang="ja-JP" altLang="en-US" sz="4800" dirty="0"/>
              <a:t>へ　行きます。　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E6CAE5-5B1E-3A5E-67A3-BCE2B2DF57B9}"/>
              </a:ext>
            </a:extLst>
          </p:cNvPr>
          <p:cNvSpPr txBox="1"/>
          <p:nvPr/>
        </p:nvSpPr>
        <p:spPr>
          <a:xfrm>
            <a:off x="1320154" y="345150"/>
            <a:ext cx="299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あるいて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0071507-7293-0087-1E70-8A92F6F3F8F3}"/>
              </a:ext>
            </a:extLst>
          </p:cNvPr>
          <p:cNvSpPr txBox="1"/>
          <p:nvPr/>
        </p:nvSpPr>
        <p:spPr>
          <a:xfrm>
            <a:off x="7356495" y="132127"/>
            <a:ext cx="44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225102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52318 -0.197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59" y="-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25E6513-E971-C126-9EFB-FF3E290F7E22}"/>
              </a:ext>
            </a:extLst>
          </p:cNvPr>
          <p:cNvSpPr/>
          <p:nvPr/>
        </p:nvSpPr>
        <p:spPr>
          <a:xfrm>
            <a:off x="785898" y="1445079"/>
            <a:ext cx="10620203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CFACC3-EE04-2495-C450-7E5BAB75C9C9}"/>
              </a:ext>
            </a:extLst>
          </p:cNvPr>
          <p:cNvSpPr txBox="1"/>
          <p:nvPr/>
        </p:nvSpPr>
        <p:spPr>
          <a:xfrm>
            <a:off x="2239893" y="2153959"/>
            <a:ext cx="9151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solidFill>
                  <a:srgbClr val="FF0000"/>
                </a:solidFill>
                <a:latin typeface="+mn-ea"/>
              </a:rPr>
              <a:t>　なん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</a:t>
            </a:r>
            <a:r>
              <a:rPr lang="ja-JP" altLang="en-US" sz="4800" dirty="0">
                <a:latin typeface="+mn-ea"/>
              </a:rPr>
              <a:t>　＿＿＿へ　いきます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5778269-10CB-39B6-1606-3D5C06D265A0}"/>
              </a:ext>
            </a:extLst>
          </p:cNvPr>
          <p:cNvSpPr txBox="1"/>
          <p:nvPr/>
        </p:nvSpPr>
        <p:spPr>
          <a:xfrm>
            <a:off x="2269877" y="4108899"/>
            <a:ext cx="6244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＿＿＿で　</a:t>
            </a:r>
            <a:r>
              <a:rPr lang="ja-JP" altLang="en-US" sz="4800" dirty="0">
                <a:latin typeface="+mn-ea"/>
              </a:rPr>
              <a:t>いきます。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B56863A-1E25-E0E5-DE08-334972D3FDDF}"/>
              </a:ext>
            </a:extLst>
          </p:cNvPr>
          <p:cNvSpPr txBox="1"/>
          <p:nvPr/>
        </p:nvSpPr>
        <p:spPr>
          <a:xfrm>
            <a:off x="1142130" y="2153960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E7A571E-30CE-C2DC-E444-F5DB82C36211}"/>
              </a:ext>
            </a:extLst>
          </p:cNvPr>
          <p:cNvSpPr txBox="1"/>
          <p:nvPr/>
        </p:nvSpPr>
        <p:spPr>
          <a:xfrm>
            <a:off x="1157122" y="3986722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8858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デパート・百貨店のイラスト">
            <a:extLst>
              <a:ext uri="{FF2B5EF4-FFF2-40B4-BE49-F238E27FC236}">
                <a16:creationId xmlns:a16="http://schemas.microsoft.com/office/drawing/2014/main" id="{1297DA55-AEB1-4F49-70F8-246D997B2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832292"/>
            <a:ext cx="3810000" cy="34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歩く女性のイラスト">
            <a:extLst>
              <a:ext uri="{FF2B5EF4-FFF2-40B4-BE49-F238E27FC236}">
                <a16:creationId xmlns:a16="http://schemas.microsoft.com/office/drawing/2014/main" id="{FFBF0821-849C-8126-D255-8032EB250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6920" y="1931353"/>
            <a:ext cx="2410932" cy="374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矢印: 右 1">
            <a:extLst>
              <a:ext uri="{FF2B5EF4-FFF2-40B4-BE49-F238E27FC236}">
                <a16:creationId xmlns:a16="http://schemas.microsoft.com/office/drawing/2014/main" id="{553FE5FC-CAFF-05BE-748A-E962789B4D95}"/>
              </a:ext>
            </a:extLst>
          </p:cNvPr>
          <p:cNvSpPr/>
          <p:nvPr/>
        </p:nvSpPr>
        <p:spPr>
          <a:xfrm>
            <a:off x="3270213" y="3801904"/>
            <a:ext cx="4628426" cy="3284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71DDD7D-6115-F4B0-7BB4-20BB3BA12B47}"/>
              </a:ext>
            </a:extLst>
          </p:cNvPr>
          <p:cNvSpPr txBox="1"/>
          <p:nvPr/>
        </p:nvSpPr>
        <p:spPr>
          <a:xfrm>
            <a:off x="4346844" y="371693"/>
            <a:ext cx="587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デパート</a:t>
            </a:r>
            <a:r>
              <a:rPr kumimoji="1" lang="ja-JP" altLang="en-US" sz="4800" dirty="0"/>
              <a:t>へ　行きます。　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DF162F-CF8F-7850-B88C-916ACA4C8DAA}"/>
              </a:ext>
            </a:extLst>
          </p:cNvPr>
          <p:cNvSpPr txBox="1"/>
          <p:nvPr/>
        </p:nvSpPr>
        <p:spPr>
          <a:xfrm>
            <a:off x="7658142" y="176867"/>
            <a:ext cx="44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525F3A3D-277D-F3C1-5500-B544C95D0E8E}"/>
              </a:ext>
            </a:extLst>
          </p:cNvPr>
          <p:cNvSpPr/>
          <p:nvPr/>
        </p:nvSpPr>
        <p:spPr>
          <a:xfrm>
            <a:off x="4609066" y="1982992"/>
            <a:ext cx="1950720" cy="14020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3A72379-4911-A9C0-C911-0B132395052E}"/>
              </a:ext>
            </a:extLst>
          </p:cNvPr>
          <p:cNvSpPr txBox="1"/>
          <p:nvPr/>
        </p:nvSpPr>
        <p:spPr>
          <a:xfrm>
            <a:off x="1703769" y="374868"/>
            <a:ext cx="2651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solidFill>
                  <a:srgbClr val="FF0000"/>
                </a:solidFill>
              </a:rPr>
              <a:t>？？？　で</a:t>
            </a:r>
            <a:endParaRPr kumimoji="1" lang="ja-JP" altLang="en-US" sz="4800" u="sng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EE30A2D-1E6A-3EA3-11C3-42CCC9B5F049}"/>
              </a:ext>
            </a:extLst>
          </p:cNvPr>
          <p:cNvSpPr txBox="1"/>
          <p:nvPr/>
        </p:nvSpPr>
        <p:spPr>
          <a:xfrm>
            <a:off x="1677524" y="374843"/>
            <a:ext cx="2669320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　</a:t>
            </a:r>
            <a:r>
              <a:rPr kumimoji="1" lang="ja-JP" altLang="en-US" sz="4800" u="sng" dirty="0">
                <a:solidFill>
                  <a:srgbClr val="FF0000"/>
                </a:solidFill>
              </a:rPr>
              <a:t> なんで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1F2780-74C4-B716-A514-7A5DBD791817}"/>
              </a:ext>
            </a:extLst>
          </p:cNvPr>
          <p:cNvSpPr txBox="1"/>
          <p:nvPr/>
        </p:nvSpPr>
        <p:spPr>
          <a:xfrm>
            <a:off x="9750156" y="364708"/>
            <a:ext cx="113524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か。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579EF0BC-47A9-CC0B-9F3F-DA1009CA3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01402" y="1712744"/>
            <a:ext cx="3260725" cy="2152079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2B4C22-06FC-B26B-1A61-80F8800B4F9F}"/>
              </a:ext>
            </a:extLst>
          </p:cNvPr>
          <p:cNvSpPr txBox="1"/>
          <p:nvPr/>
        </p:nvSpPr>
        <p:spPr>
          <a:xfrm>
            <a:off x="5518396" y="5751353"/>
            <a:ext cx="587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くるまで</a:t>
            </a:r>
            <a:r>
              <a:rPr kumimoji="1" lang="ja-JP" altLang="en-US" sz="4800" dirty="0"/>
              <a:t>　行きます。　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C9F44B9-888C-2506-934E-35820560C2E6}"/>
              </a:ext>
            </a:extLst>
          </p:cNvPr>
          <p:cNvSpPr txBox="1"/>
          <p:nvPr/>
        </p:nvSpPr>
        <p:spPr>
          <a:xfrm>
            <a:off x="8095678" y="5556527"/>
            <a:ext cx="44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0305B5-ED72-B59B-5874-8D89C89561D2}"/>
              </a:ext>
            </a:extLst>
          </p:cNvPr>
          <p:cNvSpPr txBox="1"/>
          <p:nvPr/>
        </p:nvSpPr>
        <p:spPr>
          <a:xfrm>
            <a:off x="1044189" y="322089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5CC6466-155A-7F0E-46E9-3071E89DFDA0}"/>
              </a:ext>
            </a:extLst>
          </p:cNvPr>
          <p:cNvSpPr txBox="1"/>
          <p:nvPr/>
        </p:nvSpPr>
        <p:spPr>
          <a:xfrm>
            <a:off x="4549541" y="5741193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184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/>
      <p:bldP spid="12" grpId="0" animBg="1"/>
      <p:bldP spid="13" grpId="0" animBg="1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68</Words>
  <Application>Microsoft Office PowerPoint</Application>
  <PresentationFormat>ワイド画面</PresentationFormat>
  <Paragraphs>28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2026-01-09T07:34:00Z</dcterms:modified>
</cp:coreProperties>
</file>