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7" r:id="rId2"/>
    <p:sldId id="266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FD0F851-EC5A-4D38-B0AD-8093EC10F338}" styleName="淡色スタイル 1 - アクセント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584" autoAdjust="0"/>
  </p:normalViewPr>
  <p:slideViewPr>
    <p:cSldViewPr snapToGrid="0">
      <p:cViewPr varScale="1">
        <p:scale>
          <a:sx n="63" d="100"/>
          <a:sy n="63" d="100"/>
        </p:scale>
        <p:origin x="84" y="26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078886-E726-45C1-B164-7CB3995ABCF9}" type="datetimeFigureOut">
              <a:rPr kumimoji="1" lang="ja-JP" altLang="en-US" smtClean="0"/>
              <a:t>2025/7/22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3CD484-286A-4EDD-9CA4-0CA6FBC6305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49373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3CD484-286A-4EDD-9CA4-0CA6FBC63055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26689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7E6D026-08E0-F5BD-F918-EE83569318CA}"/>
              </a:ext>
            </a:extLst>
          </p:cNvPr>
          <p:cNvSpPr txBox="1"/>
          <p:nvPr/>
        </p:nvSpPr>
        <p:spPr>
          <a:xfrm>
            <a:off x="537562" y="284982"/>
            <a:ext cx="1409360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ja-JP" sz="2000" dirty="0">
                <a:latin typeface="+mn-ea"/>
              </a:rPr>
              <a:t>Ⅱ</a:t>
            </a:r>
            <a:r>
              <a:rPr kumimoji="1" lang="ja-JP" altLang="en-US" sz="2000" dirty="0">
                <a:latin typeface="+mn-ea"/>
              </a:rPr>
              <a:t>グループ</a:t>
            </a:r>
          </a:p>
        </p:txBody>
      </p:sp>
      <p:graphicFrame>
        <p:nvGraphicFramePr>
          <p:cNvPr id="3" name="表 6">
            <a:extLst>
              <a:ext uri="{FF2B5EF4-FFF2-40B4-BE49-F238E27FC236}">
                <a16:creationId xmlns:a16="http://schemas.microsoft.com/office/drawing/2014/main" id="{D488FB22-BA76-6309-3B97-F10A74CB1C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8378107"/>
              </p:ext>
            </p:extLst>
          </p:nvPr>
        </p:nvGraphicFramePr>
        <p:xfrm>
          <a:off x="793040" y="1508426"/>
          <a:ext cx="4775209" cy="5066415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2007833">
                  <a:extLst>
                    <a:ext uri="{9D8B030D-6E8A-4147-A177-3AD203B41FA5}">
                      <a16:colId xmlns:a16="http://schemas.microsoft.com/office/drawing/2014/main" val="2963179471"/>
                    </a:ext>
                  </a:extLst>
                </a:gridCol>
                <a:gridCol w="573288">
                  <a:extLst>
                    <a:ext uri="{9D8B030D-6E8A-4147-A177-3AD203B41FA5}">
                      <a16:colId xmlns:a16="http://schemas.microsoft.com/office/drawing/2014/main" val="3288819574"/>
                    </a:ext>
                  </a:extLst>
                </a:gridCol>
                <a:gridCol w="2194088">
                  <a:extLst>
                    <a:ext uri="{9D8B030D-6E8A-4147-A177-3AD203B41FA5}">
                      <a16:colId xmlns:a16="http://schemas.microsoft.com/office/drawing/2014/main" val="2407580060"/>
                    </a:ext>
                  </a:extLst>
                </a:gridCol>
              </a:tblGrid>
              <a:tr h="562935"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kumimoji="1" lang="ja-JP" altLang="en-US" sz="2700" b="0" kern="1200" dirty="0">
                          <a:solidFill>
                            <a:schemeClr val="tx1"/>
                          </a:solidFill>
                        </a:rPr>
                        <a:t>おります</a:t>
                      </a:r>
                      <a:endParaRPr kumimoji="1" lang="en-US" altLang="ja-JP" sz="2700" b="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endParaRPr kumimoji="1" lang="ja-JP" altLang="en-US" sz="270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2700" b="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marL="68580" marR="68580" marT="34290" marB="34290" anchor="b"/>
                </a:tc>
                <a:extLst>
                  <a:ext uri="{0D108BD9-81ED-4DB2-BD59-A6C34878D82A}">
                    <a16:rowId xmlns:a16="http://schemas.microsoft.com/office/drawing/2014/main" val="2393876316"/>
                  </a:ext>
                </a:extLst>
              </a:tr>
              <a:tr h="562935"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2700" dirty="0"/>
                        <a:t>しらべます</a:t>
                      </a:r>
                      <a:endParaRPr kumimoji="1" lang="ja-JP" altLang="en-US" sz="27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endParaRPr kumimoji="1" lang="ja-JP" altLang="en-US" sz="270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2700" b="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marL="68580" marR="68580" marT="34290" marB="34290" anchor="b"/>
                </a:tc>
                <a:extLst>
                  <a:ext uri="{0D108BD9-81ED-4DB2-BD59-A6C34878D82A}">
                    <a16:rowId xmlns:a16="http://schemas.microsoft.com/office/drawing/2014/main" val="2036992296"/>
                  </a:ext>
                </a:extLst>
              </a:tr>
              <a:tr h="562935"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2700" dirty="0"/>
                        <a:t>みます</a:t>
                      </a:r>
                      <a:endParaRPr kumimoji="1" lang="ja-JP" altLang="en-US" sz="27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endParaRPr kumimoji="1" lang="ja-JP" altLang="en-US" sz="270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2700" b="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marL="68580" marR="68580" marT="34290" marB="34290" anchor="b"/>
                </a:tc>
                <a:extLst>
                  <a:ext uri="{0D108BD9-81ED-4DB2-BD59-A6C34878D82A}">
                    <a16:rowId xmlns:a16="http://schemas.microsoft.com/office/drawing/2014/main" val="1311587967"/>
                  </a:ext>
                </a:extLst>
              </a:tr>
              <a:tr h="562935"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2700" dirty="0"/>
                        <a:t>ねます</a:t>
                      </a:r>
                      <a:endParaRPr kumimoji="1" lang="ja-JP" altLang="en-US" sz="27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endParaRPr kumimoji="1" lang="ja-JP" altLang="en-US" sz="270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2700" b="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marL="68580" marR="68580" marT="34290" marB="34290" anchor="b"/>
                </a:tc>
                <a:extLst>
                  <a:ext uri="{0D108BD9-81ED-4DB2-BD59-A6C34878D82A}">
                    <a16:rowId xmlns:a16="http://schemas.microsoft.com/office/drawing/2014/main" val="4279299310"/>
                  </a:ext>
                </a:extLst>
              </a:tr>
              <a:tr h="562935"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2700" dirty="0"/>
                        <a:t>わすれます</a:t>
                      </a:r>
                      <a:endParaRPr kumimoji="1" lang="ja-JP" altLang="en-US" sz="27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endParaRPr kumimoji="1" lang="ja-JP" altLang="en-US" sz="270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2700" b="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marL="68580" marR="68580" marT="34290" marB="34290" anchor="b"/>
                </a:tc>
                <a:extLst>
                  <a:ext uri="{0D108BD9-81ED-4DB2-BD59-A6C34878D82A}">
                    <a16:rowId xmlns:a16="http://schemas.microsoft.com/office/drawing/2014/main" val="2654252800"/>
                  </a:ext>
                </a:extLst>
              </a:tr>
              <a:tr h="562935"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2700" dirty="0"/>
                        <a:t>おきます</a:t>
                      </a:r>
                      <a:endParaRPr kumimoji="1" lang="ja-JP" altLang="en-US" sz="27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endParaRPr kumimoji="1" lang="ja-JP" altLang="en-US" sz="270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2700" b="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marL="68580" marR="68580" marT="34290" marB="34290" anchor="b"/>
                </a:tc>
                <a:extLst>
                  <a:ext uri="{0D108BD9-81ED-4DB2-BD59-A6C34878D82A}">
                    <a16:rowId xmlns:a16="http://schemas.microsoft.com/office/drawing/2014/main" val="928193986"/>
                  </a:ext>
                </a:extLst>
              </a:tr>
              <a:tr h="562935"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2700" dirty="0"/>
                        <a:t>います</a:t>
                      </a:r>
                      <a:endParaRPr kumimoji="1" lang="ja-JP" altLang="en-US" sz="27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endParaRPr kumimoji="1" lang="ja-JP" altLang="en-US" sz="270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2700" b="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marL="68580" marR="68580" marT="34290" marB="34290" anchor="b"/>
                </a:tc>
                <a:extLst>
                  <a:ext uri="{0D108BD9-81ED-4DB2-BD59-A6C34878D82A}">
                    <a16:rowId xmlns:a16="http://schemas.microsoft.com/office/drawing/2014/main" val="808671753"/>
                  </a:ext>
                </a:extLst>
              </a:tr>
              <a:tr h="562935"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2700" dirty="0"/>
                        <a:t>あけます</a:t>
                      </a:r>
                      <a:endParaRPr kumimoji="1" lang="ja-JP" altLang="en-US" sz="27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endParaRPr kumimoji="1" lang="ja-JP" altLang="en-US" sz="270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2700" b="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marL="68580" marR="68580" marT="34290" marB="34290" anchor="b"/>
                </a:tc>
                <a:extLst>
                  <a:ext uri="{0D108BD9-81ED-4DB2-BD59-A6C34878D82A}">
                    <a16:rowId xmlns:a16="http://schemas.microsoft.com/office/drawing/2014/main" val="2185522638"/>
                  </a:ext>
                </a:extLst>
              </a:tr>
              <a:tr h="562935"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2700" dirty="0"/>
                        <a:t>かります</a:t>
                      </a:r>
                      <a:endParaRPr kumimoji="1" lang="ja-JP" altLang="en-US" sz="27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endParaRPr kumimoji="1" lang="ja-JP" altLang="en-US" sz="270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2700" b="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marL="68580" marR="68580" marT="34290" marB="34290" anchor="b"/>
                </a:tc>
                <a:extLst>
                  <a:ext uri="{0D108BD9-81ED-4DB2-BD59-A6C34878D82A}">
                    <a16:rowId xmlns:a16="http://schemas.microsoft.com/office/drawing/2014/main" val="287908537"/>
                  </a:ext>
                </a:extLst>
              </a:tr>
            </a:tbl>
          </a:graphicData>
        </a:graphic>
      </p:graphicFrame>
      <p:sp>
        <p:nvSpPr>
          <p:cNvPr id="4" name="楕円 3">
            <a:extLst>
              <a:ext uri="{FF2B5EF4-FFF2-40B4-BE49-F238E27FC236}">
                <a16:creationId xmlns:a16="http://schemas.microsoft.com/office/drawing/2014/main" id="{030CCD64-F936-F4B6-9DED-F7CD3E191790}"/>
              </a:ext>
            </a:extLst>
          </p:cNvPr>
          <p:cNvSpPr/>
          <p:nvPr/>
        </p:nvSpPr>
        <p:spPr>
          <a:xfrm>
            <a:off x="1576756" y="1169996"/>
            <a:ext cx="780262" cy="276999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350" dirty="0">
                <a:latin typeface="+mn-ea"/>
              </a:rPr>
              <a:t>ます</a:t>
            </a:r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192947BC-484A-C620-E3B1-453A94A5ABF2}"/>
              </a:ext>
            </a:extLst>
          </p:cNvPr>
          <p:cNvSpPr/>
          <p:nvPr/>
        </p:nvSpPr>
        <p:spPr>
          <a:xfrm>
            <a:off x="3582529" y="1158101"/>
            <a:ext cx="1020414" cy="3007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900" dirty="0">
                <a:latin typeface="+mn-ea"/>
              </a:rPr>
              <a:t>かのうけい</a:t>
            </a:r>
          </a:p>
        </p:txBody>
      </p:sp>
      <p:sp>
        <p:nvSpPr>
          <p:cNvPr id="6" name="矢印: 右 5">
            <a:extLst>
              <a:ext uri="{FF2B5EF4-FFF2-40B4-BE49-F238E27FC236}">
                <a16:creationId xmlns:a16="http://schemas.microsoft.com/office/drawing/2014/main" id="{DEC7B6D1-F108-ED98-FEAE-497BF622DC7D}"/>
              </a:ext>
            </a:extLst>
          </p:cNvPr>
          <p:cNvSpPr/>
          <p:nvPr/>
        </p:nvSpPr>
        <p:spPr>
          <a:xfrm>
            <a:off x="2880050" y="1747755"/>
            <a:ext cx="162000" cy="103340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latin typeface="+mn-ea"/>
            </a:endParaRPr>
          </a:p>
        </p:txBody>
      </p:sp>
      <p:sp>
        <p:nvSpPr>
          <p:cNvPr id="7" name="矢印: 右 6">
            <a:extLst>
              <a:ext uri="{FF2B5EF4-FFF2-40B4-BE49-F238E27FC236}">
                <a16:creationId xmlns:a16="http://schemas.microsoft.com/office/drawing/2014/main" id="{F6848A79-062D-CD29-91DD-31F6D19F45E3}"/>
              </a:ext>
            </a:extLst>
          </p:cNvPr>
          <p:cNvSpPr/>
          <p:nvPr/>
        </p:nvSpPr>
        <p:spPr>
          <a:xfrm>
            <a:off x="2875010" y="2304133"/>
            <a:ext cx="162000" cy="103340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latin typeface="+mn-ea"/>
            </a:endParaRPr>
          </a:p>
        </p:txBody>
      </p:sp>
      <p:sp>
        <p:nvSpPr>
          <p:cNvPr id="8" name="矢印: 右 7">
            <a:extLst>
              <a:ext uri="{FF2B5EF4-FFF2-40B4-BE49-F238E27FC236}">
                <a16:creationId xmlns:a16="http://schemas.microsoft.com/office/drawing/2014/main" id="{E8EF7AAE-B9F8-6A5C-F1A4-4DBA46DC8F0D}"/>
              </a:ext>
            </a:extLst>
          </p:cNvPr>
          <p:cNvSpPr/>
          <p:nvPr/>
        </p:nvSpPr>
        <p:spPr>
          <a:xfrm>
            <a:off x="2880050" y="2860510"/>
            <a:ext cx="162000" cy="103340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latin typeface="+mn-ea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9E17B538-A6E6-BA5E-C95D-C2BEC19644A2}"/>
              </a:ext>
            </a:extLst>
          </p:cNvPr>
          <p:cNvSpPr txBox="1"/>
          <p:nvPr/>
        </p:nvSpPr>
        <p:spPr>
          <a:xfrm>
            <a:off x="3438590" y="1604701"/>
            <a:ext cx="2012089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700" dirty="0">
                <a:latin typeface="+mn-ea"/>
              </a:rPr>
              <a:t>おり</a:t>
            </a:r>
            <a:r>
              <a:rPr kumimoji="1" lang="ja-JP" altLang="en-US" sz="2700" dirty="0">
                <a:solidFill>
                  <a:schemeClr val="accent1"/>
                </a:solidFill>
                <a:latin typeface="+mn-ea"/>
              </a:rPr>
              <a:t>られます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6F19C26B-7E22-7678-455E-4AECE05429D5}"/>
              </a:ext>
            </a:extLst>
          </p:cNvPr>
          <p:cNvSpPr txBox="1"/>
          <p:nvPr/>
        </p:nvSpPr>
        <p:spPr>
          <a:xfrm>
            <a:off x="3150049" y="2146693"/>
            <a:ext cx="2300630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700" dirty="0">
                <a:latin typeface="+mn-ea"/>
              </a:rPr>
              <a:t>しらべ</a:t>
            </a:r>
            <a:r>
              <a:rPr lang="ja-JP" altLang="en-US" sz="2700" dirty="0">
                <a:solidFill>
                  <a:schemeClr val="accent1"/>
                </a:solidFill>
                <a:latin typeface="+mn-ea"/>
              </a:rPr>
              <a:t>られます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0D5D5D4B-3658-CF47-BE67-D07B29E8BBD5}"/>
              </a:ext>
            </a:extLst>
          </p:cNvPr>
          <p:cNvSpPr txBox="1"/>
          <p:nvPr/>
        </p:nvSpPr>
        <p:spPr>
          <a:xfrm>
            <a:off x="3701482" y="2715535"/>
            <a:ext cx="174919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700" dirty="0">
                <a:latin typeface="+mn-ea"/>
              </a:rPr>
              <a:t>み</a:t>
            </a:r>
            <a:r>
              <a:rPr lang="ja-JP" altLang="en-US" sz="2700" dirty="0">
                <a:solidFill>
                  <a:schemeClr val="accent1"/>
                </a:solidFill>
                <a:latin typeface="+mn-ea"/>
              </a:rPr>
              <a:t>られます</a:t>
            </a:r>
          </a:p>
        </p:txBody>
      </p:sp>
      <p:graphicFrame>
        <p:nvGraphicFramePr>
          <p:cNvPr id="12" name="表 6">
            <a:extLst>
              <a:ext uri="{FF2B5EF4-FFF2-40B4-BE49-F238E27FC236}">
                <a16:creationId xmlns:a16="http://schemas.microsoft.com/office/drawing/2014/main" id="{C76ADC15-21F1-5A1B-D646-CFC4CA1BE8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0053362"/>
              </p:ext>
            </p:extLst>
          </p:nvPr>
        </p:nvGraphicFramePr>
        <p:xfrm>
          <a:off x="7050863" y="1528654"/>
          <a:ext cx="4140373" cy="112587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350673">
                  <a:extLst>
                    <a:ext uri="{9D8B030D-6E8A-4147-A177-3AD203B41FA5}">
                      <a16:colId xmlns:a16="http://schemas.microsoft.com/office/drawing/2014/main" val="2963179471"/>
                    </a:ext>
                  </a:extLst>
                </a:gridCol>
                <a:gridCol w="1089132">
                  <a:extLst>
                    <a:ext uri="{9D8B030D-6E8A-4147-A177-3AD203B41FA5}">
                      <a16:colId xmlns:a16="http://schemas.microsoft.com/office/drawing/2014/main" val="3288819574"/>
                    </a:ext>
                  </a:extLst>
                </a:gridCol>
                <a:gridCol w="1700568">
                  <a:extLst>
                    <a:ext uri="{9D8B030D-6E8A-4147-A177-3AD203B41FA5}">
                      <a16:colId xmlns:a16="http://schemas.microsoft.com/office/drawing/2014/main" val="2407580060"/>
                    </a:ext>
                  </a:extLst>
                </a:gridCol>
              </a:tblGrid>
              <a:tr h="562935"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kumimoji="1" lang="ja-JP" altLang="en-US" sz="2700" b="0" kern="1200" dirty="0">
                          <a:solidFill>
                            <a:schemeClr val="tx1"/>
                          </a:solidFill>
                        </a:rPr>
                        <a:t>来ます</a:t>
                      </a:r>
                      <a:endParaRPr kumimoji="1" lang="en-US" altLang="ja-JP" sz="2700" b="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endParaRPr kumimoji="1" lang="ja-JP" altLang="en-US" sz="270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2700" b="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marL="68580" marR="68580" marT="34290" marB="34290" anchor="b"/>
                </a:tc>
                <a:extLst>
                  <a:ext uri="{0D108BD9-81ED-4DB2-BD59-A6C34878D82A}">
                    <a16:rowId xmlns:a16="http://schemas.microsoft.com/office/drawing/2014/main" val="2393876316"/>
                  </a:ext>
                </a:extLst>
              </a:tr>
              <a:tr h="562935"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2700" dirty="0"/>
                        <a:t>します</a:t>
                      </a:r>
                      <a:endParaRPr kumimoji="1" lang="ja-JP" altLang="en-US" sz="27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endParaRPr kumimoji="1" lang="ja-JP" altLang="en-US" sz="270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2700" b="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marL="68580" marR="68580" marT="34290" marB="34290" anchor="b"/>
                </a:tc>
                <a:extLst>
                  <a:ext uri="{0D108BD9-81ED-4DB2-BD59-A6C34878D82A}">
                    <a16:rowId xmlns:a16="http://schemas.microsoft.com/office/drawing/2014/main" val="2036992296"/>
                  </a:ext>
                </a:extLst>
              </a:tr>
            </a:tbl>
          </a:graphicData>
        </a:graphic>
      </p:graphicFrame>
      <p:sp>
        <p:nvSpPr>
          <p:cNvPr id="13" name="楕円 12">
            <a:extLst>
              <a:ext uri="{FF2B5EF4-FFF2-40B4-BE49-F238E27FC236}">
                <a16:creationId xmlns:a16="http://schemas.microsoft.com/office/drawing/2014/main" id="{04B02954-98C0-D5E8-D5B3-DFAEF43B0146}"/>
              </a:ext>
            </a:extLst>
          </p:cNvPr>
          <p:cNvSpPr/>
          <p:nvPr/>
        </p:nvSpPr>
        <p:spPr>
          <a:xfrm>
            <a:off x="7364420" y="1148932"/>
            <a:ext cx="780262" cy="276999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350" dirty="0">
                <a:latin typeface="+mn-ea"/>
              </a:rPr>
              <a:t>ます</a:t>
            </a:r>
          </a:p>
        </p:txBody>
      </p:sp>
      <p:sp>
        <p:nvSpPr>
          <p:cNvPr id="14" name="楕円 13">
            <a:extLst>
              <a:ext uri="{FF2B5EF4-FFF2-40B4-BE49-F238E27FC236}">
                <a16:creationId xmlns:a16="http://schemas.microsoft.com/office/drawing/2014/main" id="{2D0D46CF-EEF7-5DBE-FF39-76E8495EE869}"/>
              </a:ext>
            </a:extLst>
          </p:cNvPr>
          <p:cNvSpPr/>
          <p:nvPr/>
        </p:nvSpPr>
        <p:spPr>
          <a:xfrm>
            <a:off x="9475430" y="1148932"/>
            <a:ext cx="1020414" cy="277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900" dirty="0">
                <a:latin typeface="+mn-ea"/>
              </a:rPr>
              <a:t>かのうけい</a:t>
            </a:r>
          </a:p>
        </p:txBody>
      </p:sp>
      <p:sp>
        <p:nvSpPr>
          <p:cNvPr id="15" name="矢印: 右 14">
            <a:extLst>
              <a:ext uri="{FF2B5EF4-FFF2-40B4-BE49-F238E27FC236}">
                <a16:creationId xmlns:a16="http://schemas.microsoft.com/office/drawing/2014/main" id="{26C9C41B-DDD4-7AD5-AB51-DFFC882AB6DF}"/>
              </a:ext>
            </a:extLst>
          </p:cNvPr>
          <p:cNvSpPr/>
          <p:nvPr/>
        </p:nvSpPr>
        <p:spPr>
          <a:xfrm>
            <a:off x="8655084" y="1805653"/>
            <a:ext cx="162000" cy="103340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latin typeface="+mn-ea"/>
            </a:endParaRPr>
          </a:p>
        </p:txBody>
      </p:sp>
      <p:sp>
        <p:nvSpPr>
          <p:cNvPr id="16" name="矢印: 右 15">
            <a:extLst>
              <a:ext uri="{FF2B5EF4-FFF2-40B4-BE49-F238E27FC236}">
                <a16:creationId xmlns:a16="http://schemas.microsoft.com/office/drawing/2014/main" id="{BA47A3BF-F6E6-2D7F-E588-0C095AA467A3}"/>
              </a:ext>
            </a:extLst>
          </p:cNvPr>
          <p:cNvSpPr/>
          <p:nvPr/>
        </p:nvSpPr>
        <p:spPr>
          <a:xfrm>
            <a:off x="8655084" y="2335584"/>
            <a:ext cx="162000" cy="103340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latin typeface="+mn-ea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761ADBAB-7C8A-C027-3A5B-27D484FD970A}"/>
              </a:ext>
            </a:extLst>
          </p:cNvPr>
          <p:cNvSpPr txBox="1"/>
          <p:nvPr/>
        </p:nvSpPr>
        <p:spPr>
          <a:xfrm>
            <a:off x="9047200" y="1617407"/>
            <a:ext cx="1758815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700" dirty="0">
                <a:latin typeface="+mn-ea"/>
              </a:rPr>
              <a:t>来</a:t>
            </a:r>
            <a:r>
              <a:rPr lang="ja-JP" altLang="en-US" sz="2700" dirty="0">
                <a:solidFill>
                  <a:schemeClr val="accent1"/>
                </a:solidFill>
                <a:latin typeface="+mn-ea"/>
              </a:rPr>
              <a:t>られます</a:t>
            </a:r>
            <a:endParaRPr kumimoji="1" lang="ja-JP" altLang="en-US" sz="27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FFD8CB7F-820B-43DC-38F2-0C1BCBCEA366}"/>
              </a:ext>
            </a:extLst>
          </p:cNvPr>
          <p:cNvSpPr txBox="1"/>
          <p:nvPr/>
        </p:nvSpPr>
        <p:spPr>
          <a:xfrm>
            <a:off x="9214713" y="2170228"/>
            <a:ext cx="142378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700" dirty="0">
                <a:solidFill>
                  <a:srgbClr val="FF0000"/>
                </a:solidFill>
                <a:latin typeface="+mn-ea"/>
              </a:rPr>
              <a:t>できます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F8EFAC4E-4D77-D116-3772-505F8D1EAFCA}"/>
              </a:ext>
            </a:extLst>
          </p:cNvPr>
          <p:cNvSpPr txBox="1"/>
          <p:nvPr/>
        </p:nvSpPr>
        <p:spPr>
          <a:xfrm>
            <a:off x="6659740" y="284982"/>
            <a:ext cx="1409360" cy="4001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2000" dirty="0">
                <a:latin typeface="+mn-ea"/>
              </a:rPr>
              <a:t>Ⅲ</a:t>
            </a:r>
            <a:r>
              <a:rPr kumimoji="1" lang="ja-JP" altLang="en-US" sz="2000" dirty="0">
                <a:latin typeface="+mn-ea"/>
              </a:rPr>
              <a:t>グループ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67E1C13B-A6B2-A24E-B998-09AB0D67776B}"/>
              </a:ext>
            </a:extLst>
          </p:cNvPr>
          <p:cNvSpPr txBox="1"/>
          <p:nvPr/>
        </p:nvSpPr>
        <p:spPr>
          <a:xfrm>
            <a:off x="7372627" y="1449750"/>
            <a:ext cx="3129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 dirty="0">
                <a:latin typeface="+mn-ea"/>
              </a:rPr>
              <a:t>き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D1BC76BD-BBB2-EBC9-854B-62633F92A2FA}"/>
              </a:ext>
            </a:extLst>
          </p:cNvPr>
          <p:cNvSpPr txBox="1"/>
          <p:nvPr/>
        </p:nvSpPr>
        <p:spPr>
          <a:xfrm>
            <a:off x="9147137" y="1486128"/>
            <a:ext cx="3209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 dirty="0">
                <a:solidFill>
                  <a:schemeClr val="accent1"/>
                </a:solidFill>
                <a:latin typeface="+mn-ea"/>
              </a:rPr>
              <a:t>こ</a:t>
            </a:r>
          </a:p>
        </p:txBody>
      </p:sp>
      <p:sp>
        <p:nvSpPr>
          <p:cNvPr id="23" name="矢印: 右 22">
            <a:extLst>
              <a:ext uri="{FF2B5EF4-FFF2-40B4-BE49-F238E27FC236}">
                <a16:creationId xmlns:a16="http://schemas.microsoft.com/office/drawing/2014/main" id="{C034576D-45CD-DE11-C91B-4C9ECB1382BF}"/>
              </a:ext>
            </a:extLst>
          </p:cNvPr>
          <p:cNvSpPr/>
          <p:nvPr/>
        </p:nvSpPr>
        <p:spPr>
          <a:xfrm>
            <a:off x="2872828" y="3444607"/>
            <a:ext cx="162000" cy="103340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latin typeface="+mn-ea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0B16640F-2EE7-CCA5-3CB3-36651D4CD84C}"/>
              </a:ext>
            </a:extLst>
          </p:cNvPr>
          <p:cNvSpPr txBox="1"/>
          <p:nvPr/>
        </p:nvSpPr>
        <p:spPr>
          <a:xfrm>
            <a:off x="3701482" y="3308940"/>
            <a:ext cx="174919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700" dirty="0">
                <a:latin typeface="+mn-ea"/>
              </a:rPr>
              <a:t>ね</a:t>
            </a:r>
            <a:r>
              <a:rPr lang="ja-JP" altLang="en-US" sz="2700" dirty="0">
                <a:solidFill>
                  <a:schemeClr val="accent1"/>
                </a:solidFill>
                <a:latin typeface="+mn-ea"/>
              </a:rPr>
              <a:t>られます</a:t>
            </a:r>
          </a:p>
        </p:txBody>
      </p:sp>
      <p:sp>
        <p:nvSpPr>
          <p:cNvPr id="25" name="矢印: 右 24">
            <a:extLst>
              <a:ext uri="{FF2B5EF4-FFF2-40B4-BE49-F238E27FC236}">
                <a16:creationId xmlns:a16="http://schemas.microsoft.com/office/drawing/2014/main" id="{3D40278A-9C4A-86F3-5ACA-A8F395C55FC0}"/>
              </a:ext>
            </a:extLst>
          </p:cNvPr>
          <p:cNvSpPr/>
          <p:nvPr/>
        </p:nvSpPr>
        <p:spPr>
          <a:xfrm>
            <a:off x="2877868" y="3969590"/>
            <a:ext cx="162000" cy="103340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latin typeface="+mn-ea"/>
            </a:endParaRPr>
          </a:p>
        </p:txBody>
      </p:sp>
      <p:sp>
        <p:nvSpPr>
          <p:cNvPr id="26" name="矢印: 右 25">
            <a:extLst>
              <a:ext uri="{FF2B5EF4-FFF2-40B4-BE49-F238E27FC236}">
                <a16:creationId xmlns:a16="http://schemas.microsoft.com/office/drawing/2014/main" id="{36174B5D-CED0-8F69-B04D-C1E075DC63FC}"/>
              </a:ext>
            </a:extLst>
          </p:cNvPr>
          <p:cNvSpPr/>
          <p:nvPr/>
        </p:nvSpPr>
        <p:spPr>
          <a:xfrm>
            <a:off x="2872828" y="4525968"/>
            <a:ext cx="162000" cy="103340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latin typeface="+mn-ea"/>
            </a:endParaRPr>
          </a:p>
        </p:txBody>
      </p:sp>
      <p:sp>
        <p:nvSpPr>
          <p:cNvPr id="27" name="矢印: 右 26">
            <a:extLst>
              <a:ext uri="{FF2B5EF4-FFF2-40B4-BE49-F238E27FC236}">
                <a16:creationId xmlns:a16="http://schemas.microsoft.com/office/drawing/2014/main" id="{7615B7DA-DB40-5097-AC44-C6C3F0D276E7}"/>
              </a:ext>
            </a:extLst>
          </p:cNvPr>
          <p:cNvSpPr/>
          <p:nvPr/>
        </p:nvSpPr>
        <p:spPr>
          <a:xfrm>
            <a:off x="2877868" y="5131922"/>
            <a:ext cx="162000" cy="103340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latin typeface="+mn-ea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362871EB-3A6D-C137-C1E9-A5FC64639B4D}"/>
              </a:ext>
            </a:extLst>
          </p:cNvPr>
          <p:cNvSpPr txBox="1"/>
          <p:nvPr/>
        </p:nvSpPr>
        <p:spPr>
          <a:xfrm>
            <a:off x="3049060" y="3859890"/>
            <a:ext cx="2401619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700" dirty="0">
                <a:latin typeface="+mn-ea"/>
              </a:rPr>
              <a:t>わすれ</a:t>
            </a:r>
            <a:r>
              <a:rPr lang="ja-JP" altLang="en-US" sz="2700" dirty="0">
                <a:solidFill>
                  <a:schemeClr val="accent1"/>
                </a:solidFill>
                <a:latin typeface="+mn-ea"/>
              </a:rPr>
              <a:t>られます</a:t>
            </a: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5FA4265B-81D1-7720-EB42-F4B8E7DB4B89}"/>
              </a:ext>
            </a:extLst>
          </p:cNvPr>
          <p:cNvSpPr txBox="1"/>
          <p:nvPr/>
        </p:nvSpPr>
        <p:spPr>
          <a:xfrm>
            <a:off x="3395941" y="4421053"/>
            <a:ext cx="2031325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700" dirty="0">
                <a:latin typeface="+mn-ea"/>
              </a:rPr>
              <a:t>おき</a:t>
            </a:r>
            <a:r>
              <a:rPr lang="ja-JP" altLang="en-US" sz="2700" dirty="0">
                <a:solidFill>
                  <a:schemeClr val="accent1"/>
                </a:solidFill>
                <a:latin typeface="+mn-ea"/>
              </a:rPr>
              <a:t>られます</a:t>
            </a: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8570413F-FA74-5390-A442-5345E35664F7}"/>
              </a:ext>
            </a:extLst>
          </p:cNvPr>
          <p:cNvSpPr txBox="1"/>
          <p:nvPr/>
        </p:nvSpPr>
        <p:spPr>
          <a:xfrm>
            <a:off x="3682878" y="4980765"/>
            <a:ext cx="174438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700" dirty="0">
                <a:latin typeface="+mn-ea"/>
              </a:rPr>
              <a:t>い</a:t>
            </a:r>
            <a:r>
              <a:rPr lang="ja-JP" altLang="en-US" sz="2700" dirty="0">
                <a:solidFill>
                  <a:schemeClr val="accent1"/>
                </a:solidFill>
                <a:latin typeface="+mn-ea"/>
              </a:rPr>
              <a:t>られます</a:t>
            </a: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E97173FF-6824-9041-3111-9165193A7F3A}"/>
              </a:ext>
            </a:extLst>
          </p:cNvPr>
          <p:cNvSpPr txBox="1"/>
          <p:nvPr/>
        </p:nvSpPr>
        <p:spPr>
          <a:xfrm>
            <a:off x="3204492" y="598672"/>
            <a:ext cx="12779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>
                <a:solidFill>
                  <a:schemeClr val="accent1"/>
                </a:solidFill>
                <a:latin typeface="+mn-ea"/>
              </a:rPr>
              <a:t>られます</a:t>
            </a:r>
            <a:endParaRPr kumimoji="1" lang="en-US" altLang="ja-JP" sz="24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A54FAF0C-A62F-CCF6-10AA-193E0631A3C4}"/>
              </a:ext>
            </a:extLst>
          </p:cNvPr>
          <p:cNvSpPr txBox="1"/>
          <p:nvPr/>
        </p:nvSpPr>
        <p:spPr>
          <a:xfrm>
            <a:off x="2898641" y="571949"/>
            <a:ext cx="6117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solidFill>
                  <a:schemeClr val="accent1"/>
                </a:solidFill>
                <a:latin typeface="+mn-ea"/>
              </a:rPr>
              <a:t>+</a:t>
            </a:r>
            <a:endParaRPr kumimoji="1" lang="ja-JP" altLang="en-US" sz="28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93921C0C-0BB7-C98C-500D-8E59736CE262}"/>
              </a:ext>
            </a:extLst>
          </p:cNvPr>
          <p:cNvSpPr txBox="1"/>
          <p:nvPr/>
        </p:nvSpPr>
        <p:spPr>
          <a:xfrm>
            <a:off x="3400118" y="5530264"/>
            <a:ext cx="205056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700" dirty="0">
                <a:latin typeface="+mn-ea"/>
              </a:rPr>
              <a:t>あけ</a:t>
            </a:r>
            <a:r>
              <a:rPr lang="ja-JP" altLang="en-US" sz="2700" dirty="0">
                <a:solidFill>
                  <a:schemeClr val="accent1"/>
                </a:solidFill>
                <a:latin typeface="+mn-ea"/>
              </a:rPr>
              <a:t>られます</a:t>
            </a:r>
          </a:p>
        </p:txBody>
      </p:sp>
      <p:sp>
        <p:nvSpPr>
          <p:cNvPr id="37" name="矢印: 右 36">
            <a:extLst>
              <a:ext uri="{FF2B5EF4-FFF2-40B4-BE49-F238E27FC236}">
                <a16:creationId xmlns:a16="http://schemas.microsoft.com/office/drawing/2014/main" id="{105BBB8E-D04A-E7EF-9C77-ECFF9E365C61}"/>
              </a:ext>
            </a:extLst>
          </p:cNvPr>
          <p:cNvSpPr/>
          <p:nvPr/>
        </p:nvSpPr>
        <p:spPr>
          <a:xfrm>
            <a:off x="2880050" y="6294254"/>
            <a:ext cx="162000" cy="103340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latin typeface="+mn-ea"/>
            </a:endParaRPr>
          </a:p>
        </p:txBody>
      </p:sp>
      <p:sp>
        <p:nvSpPr>
          <p:cNvPr id="38" name="矢印: 右 37">
            <a:extLst>
              <a:ext uri="{FF2B5EF4-FFF2-40B4-BE49-F238E27FC236}">
                <a16:creationId xmlns:a16="http://schemas.microsoft.com/office/drawing/2014/main" id="{4402A93E-3A8C-4101-0145-3E89ADA34257}"/>
              </a:ext>
            </a:extLst>
          </p:cNvPr>
          <p:cNvSpPr/>
          <p:nvPr/>
        </p:nvSpPr>
        <p:spPr>
          <a:xfrm>
            <a:off x="2872828" y="5692024"/>
            <a:ext cx="162000" cy="103340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latin typeface="+mn-ea"/>
            </a:endParaRP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751598C0-FEB7-DE88-3A18-0D6FEFA4F66F}"/>
              </a:ext>
            </a:extLst>
          </p:cNvPr>
          <p:cNvSpPr txBox="1"/>
          <p:nvPr/>
        </p:nvSpPr>
        <p:spPr>
          <a:xfrm>
            <a:off x="3425766" y="6089976"/>
            <a:ext cx="2024913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700" dirty="0">
                <a:latin typeface="+mn-ea"/>
              </a:rPr>
              <a:t>かり</a:t>
            </a:r>
            <a:r>
              <a:rPr lang="ja-JP" altLang="en-US" sz="2700" dirty="0">
                <a:solidFill>
                  <a:schemeClr val="accent1"/>
                </a:solidFill>
                <a:latin typeface="+mn-ea"/>
              </a:rPr>
              <a:t>られます</a:t>
            </a: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F98F6C76-50E3-F369-EA04-11D7323A363A}"/>
              </a:ext>
            </a:extLst>
          </p:cNvPr>
          <p:cNvSpPr txBox="1"/>
          <p:nvPr/>
        </p:nvSpPr>
        <p:spPr>
          <a:xfrm>
            <a:off x="2334072" y="598481"/>
            <a:ext cx="7264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ます</a:t>
            </a:r>
            <a:endParaRPr kumimoji="1" lang="ja-JP" altLang="en-US" sz="24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41" name="次の値と等しい 40">
            <a:extLst>
              <a:ext uri="{FF2B5EF4-FFF2-40B4-BE49-F238E27FC236}">
                <a16:creationId xmlns:a16="http://schemas.microsoft.com/office/drawing/2014/main" id="{6841F334-CE3E-AB5A-81C9-2C9D6EF34DC1}"/>
              </a:ext>
            </a:extLst>
          </p:cNvPr>
          <p:cNvSpPr/>
          <p:nvPr/>
        </p:nvSpPr>
        <p:spPr>
          <a:xfrm>
            <a:off x="2423596" y="674864"/>
            <a:ext cx="547431" cy="264510"/>
          </a:xfrm>
          <a:prstGeom prst="mathEqual">
            <a:avLst>
              <a:gd name="adj1" fmla="val 17295"/>
              <a:gd name="adj2" fmla="val 1703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3" name="次の値と等しい 42">
            <a:extLst>
              <a:ext uri="{FF2B5EF4-FFF2-40B4-BE49-F238E27FC236}">
                <a16:creationId xmlns:a16="http://schemas.microsoft.com/office/drawing/2014/main" id="{20CB3331-A36B-4C67-837E-EF5BC0E07EA8}"/>
              </a:ext>
            </a:extLst>
          </p:cNvPr>
          <p:cNvSpPr/>
          <p:nvPr/>
        </p:nvSpPr>
        <p:spPr>
          <a:xfrm>
            <a:off x="2164678" y="1688123"/>
            <a:ext cx="547431" cy="264510"/>
          </a:xfrm>
          <a:prstGeom prst="mathEqual">
            <a:avLst>
              <a:gd name="adj1" fmla="val 17295"/>
              <a:gd name="adj2" fmla="val 1703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4" name="次の値と等しい 43">
            <a:extLst>
              <a:ext uri="{FF2B5EF4-FFF2-40B4-BE49-F238E27FC236}">
                <a16:creationId xmlns:a16="http://schemas.microsoft.com/office/drawing/2014/main" id="{139A7F69-4024-61D3-32D7-63AADAAD9B6A}"/>
              </a:ext>
            </a:extLst>
          </p:cNvPr>
          <p:cNvSpPr/>
          <p:nvPr/>
        </p:nvSpPr>
        <p:spPr>
          <a:xfrm>
            <a:off x="2144840" y="3358438"/>
            <a:ext cx="547431" cy="264510"/>
          </a:xfrm>
          <a:prstGeom prst="mathEqual">
            <a:avLst>
              <a:gd name="adj1" fmla="val 17295"/>
              <a:gd name="adj2" fmla="val 1703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5" name="次の値と等しい 44">
            <a:extLst>
              <a:ext uri="{FF2B5EF4-FFF2-40B4-BE49-F238E27FC236}">
                <a16:creationId xmlns:a16="http://schemas.microsoft.com/office/drawing/2014/main" id="{2016FC1A-8FF5-8A63-2B1C-258B7719A2F9}"/>
              </a:ext>
            </a:extLst>
          </p:cNvPr>
          <p:cNvSpPr/>
          <p:nvPr/>
        </p:nvSpPr>
        <p:spPr>
          <a:xfrm>
            <a:off x="2167459" y="3930721"/>
            <a:ext cx="547431" cy="264510"/>
          </a:xfrm>
          <a:prstGeom prst="mathEqual">
            <a:avLst>
              <a:gd name="adj1" fmla="val 17295"/>
              <a:gd name="adj2" fmla="val 1703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6" name="次の値と等しい 45">
            <a:extLst>
              <a:ext uri="{FF2B5EF4-FFF2-40B4-BE49-F238E27FC236}">
                <a16:creationId xmlns:a16="http://schemas.microsoft.com/office/drawing/2014/main" id="{E0959B06-D20B-C3F5-59C1-7EADF0D2DBEE}"/>
              </a:ext>
            </a:extLst>
          </p:cNvPr>
          <p:cNvSpPr/>
          <p:nvPr/>
        </p:nvSpPr>
        <p:spPr>
          <a:xfrm>
            <a:off x="2144840" y="4503004"/>
            <a:ext cx="547431" cy="264510"/>
          </a:xfrm>
          <a:prstGeom prst="mathEqual">
            <a:avLst>
              <a:gd name="adj1" fmla="val 17295"/>
              <a:gd name="adj2" fmla="val 1703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7" name="次の値と等しい 46">
            <a:extLst>
              <a:ext uri="{FF2B5EF4-FFF2-40B4-BE49-F238E27FC236}">
                <a16:creationId xmlns:a16="http://schemas.microsoft.com/office/drawing/2014/main" id="{677CBC51-0E0C-0884-AE3A-162AC756D1EE}"/>
              </a:ext>
            </a:extLst>
          </p:cNvPr>
          <p:cNvSpPr/>
          <p:nvPr/>
        </p:nvSpPr>
        <p:spPr>
          <a:xfrm>
            <a:off x="2137940" y="5053655"/>
            <a:ext cx="547431" cy="264510"/>
          </a:xfrm>
          <a:prstGeom prst="mathEqual">
            <a:avLst>
              <a:gd name="adj1" fmla="val 17295"/>
              <a:gd name="adj2" fmla="val 1703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8" name="次の値と等しい 47">
            <a:extLst>
              <a:ext uri="{FF2B5EF4-FFF2-40B4-BE49-F238E27FC236}">
                <a16:creationId xmlns:a16="http://schemas.microsoft.com/office/drawing/2014/main" id="{3E7944D1-9585-CD77-C350-ABD968FCD070}"/>
              </a:ext>
            </a:extLst>
          </p:cNvPr>
          <p:cNvSpPr/>
          <p:nvPr/>
        </p:nvSpPr>
        <p:spPr>
          <a:xfrm>
            <a:off x="2137940" y="5625938"/>
            <a:ext cx="547431" cy="264510"/>
          </a:xfrm>
          <a:prstGeom prst="mathEqual">
            <a:avLst>
              <a:gd name="adj1" fmla="val 17295"/>
              <a:gd name="adj2" fmla="val 1703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9" name="次の値と等しい 48">
            <a:extLst>
              <a:ext uri="{FF2B5EF4-FFF2-40B4-BE49-F238E27FC236}">
                <a16:creationId xmlns:a16="http://schemas.microsoft.com/office/drawing/2014/main" id="{073FD6A7-D4EB-A8F0-F88F-221F07028CAE}"/>
              </a:ext>
            </a:extLst>
          </p:cNvPr>
          <p:cNvSpPr/>
          <p:nvPr/>
        </p:nvSpPr>
        <p:spPr>
          <a:xfrm>
            <a:off x="2140761" y="6198221"/>
            <a:ext cx="547431" cy="264510"/>
          </a:xfrm>
          <a:prstGeom prst="mathEqual">
            <a:avLst>
              <a:gd name="adj1" fmla="val 17295"/>
              <a:gd name="adj2" fmla="val 1703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50" name="次の値と等しい 49">
            <a:extLst>
              <a:ext uri="{FF2B5EF4-FFF2-40B4-BE49-F238E27FC236}">
                <a16:creationId xmlns:a16="http://schemas.microsoft.com/office/drawing/2014/main" id="{BA322AA8-0152-B410-3394-F5019D676A05}"/>
              </a:ext>
            </a:extLst>
          </p:cNvPr>
          <p:cNvSpPr/>
          <p:nvPr/>
        </p:nvSpPr>
        <p:spPr>
          <a:xfrm>
            <a:off x="2134858" y="2244357"/>
            <a:ext cx="547431" cy="264510"/>
          </a:xfrm>
          <a:prstGeom prst="mathEqual">
            <a:avLst>
              <a:gd name="adj1" fmla="val 17295"/>
              <a:gd name="adj2" fmla="val 1703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51" name="次の値と等しい 50">
            <a:extLst>
              <a:ext uri="{FF2B5EF4-FFF2-40B4-BE49-F238E27FC236}">
                <a16:creationId xmlns:a16="http://schemas.microsoft.com/office/drawing/2014/main" id="{16FA8B0E-06FE-9E8F-5AE0-EFC6993C743F}"/>
              </a:ext>
            </a:extLst>
          </p:cNvPr>
          <p:cNvSpPr/>
          <p:nvPr/>
        </p:nvSpPr>
        <p:spPr>
          <a:xfrm>
            <a:off x="2134859" y="2807787"/>
            <a:ext cx="547431" cy="264510"/>
          </a:xfrm>
          <a:prstGeom prst="mathEqual">
            <a:avLst>
              <a:gd name="adj1" fmla="val 17295"/>
              <a:gd name="adj2" fmla="val 1703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04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7" grpId="0"/>
      <p:bldP spid="19" grpId="0"/>
      <p:bldP spid="22" grpId="0"/>
      <p:bldP spid="24" grpId="0"/>
      <p:bldP spid="28" grpId="0"/>
      <p:bldP spid="29" grpId="0"/>
      <p:bldP spid="30" grpId="0"/>
      <p:bldP spid="34" grpId="0"/>
      <p:bldP spid="35" grpId="0"/>
      <p:bldP spid="36" grpId="0"/>
      <p:bldP spid="39" grpId="0"/>
      <p:bldP spid="40" grpId="0"/>
      <p:bldP spid="4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31E75BDE-BDC1-1658-61E2-DFCAB6462D9C}"/>
              </a:ext>
            </a:extLst>
          </p:cNvPr>
          <p:cNvSpPr/>
          <p:nvPr/>
        </p:nvSpPr>
        <p:spPr>
          <a:xfrm>
            <a:off x="5438686" y="3760642"/>
            <a:ext cx="6300000" cy="54728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350"/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2B7EF3E8-7879-D624-434A-99C8B1EA4E1F}"/>
              </a:ext>
            </a:extLst>
          </p:cNvPr>
          <p:cNvSpPr/>
          <p:nvPr/>
        </p:nvSpPr>
        <p:spPr>
          <a:xfrm>
            <a:off x="5425541" y="2617346"/>
            <a:ext cx="6300000" cy="54728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350"/>
          </a:p>
        </p:txBody>
      </p:sp>
      <p:pic>
        <p:nvPicPr>
          <p:cNvPr id="42" name="図 41">
            <a:extLst>
              <a:ext uri="{FF2B5EF4-FFF2-40B4-BE49-F238E27FC236}">
                <a16:creationId xmlns:a16="http://schemas.microsoft.com/office/drawing/2014/main" id="{C74CE3DF-B921-6A4E-14A2-2601E4DDF7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6469" y="2034632"/>
            <a:ext cx="6333941" cy="2860983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3B861921-59B1-D0E4-55BF-1A4A49038D1F}"/>
              </a:ext>
            </a:extLst>
          </p:cNvPr>
          <p:cNvSpPr txBox="1"/>
          <p:nvPr/>
        </p:nvSpPr>
        <p:spPr>
          <a:xfrm>
            <a:off x="422402" y="327290"/>
            <a:ext cx="1409360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2000" dirty="0">
                <a:latin typeface="+mn-ea"/>
              </a:rPr>
              <a:t>Ⅰ</a:t>
            </a:r>
            <a:r>
              <a:rPr kumimoji="1" lang="ja-JP" altLang="en-US" sz="2000" dirty="0">
                <a:latin typeface="+mn-ea"/>
              </a:rPr>
              <a:t>グループ</a:t>
            </a:r>
          </a:p>
        </p:txBody>
      </p:sp>
      <p:graphicFrame>
        <p:nvGraphicFramePr>
          <p:cNvPr id="6" name="表 6">
            <a:extLst>
              <a:ext uri="{FF2B5EF4-FFF2-40B4-BE49-F238E27FC236}">
                <a16:creationId xmlns:a16="http://schemas.microsoft.com/office/drawing/2014/main" id="{FE1BEE4E-1DAA-BFBD-EEE1-FD868EFA55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9392269"/>
              </p:ext>
            </p:extLst>
          </p:nvPr>
        </p:nvGraphicFramePr>
        <p:xfrm>
          <a:off x="564773" y="1785821"/>
          <a:ext cx="4032284" cy="3762756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709504">
                  <a:extLst>
                    <a:ext uri="{9D8B030D-6E8A-4147-A177-3AD203B41FA5}">
                      <a16:colId xmlns:a16="http://schemas.microsoft.com/office/drawing/2014/main" val="2963179471"/>
                    </a:ext>
                  </a:extLst>
                </a:gridCol>
                <a:gridCol w="666607">
                  <a:extLst>
                    <a:ext uri="{9D8B030D-6E8A-4147-A177-3AD203B41FA5}">
                      <a16:colId xmlns:a16="http://schemas.microsoft.com/office/drawing/2014/main" val="3288819574"/>
                    </a:ext>
                  </a:extLst>
                </a:gridCol>
                <a:gridCol w="1656173">
                  <a:extLst>
                    <a:ext uri="{9D8B030D-6E8A-4147-A177-3AD203B41FA5}">
                      <a16:colId xmlns:a16="http://schemas.microsoft.com/office/drawing/2014/main" val="2407580060"/>
                    </a:ext>
                  </a:extLst>
                </a:gridCol>
              </a:tblGrid>
              <a:tr h="627126"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kumimoji="1" lang="ja-JP" altLang="en-US" sz="2700" b="0" kern="1200" dirty="0">
                          <a:solidFill>
                            <a:schemeClr val="tx1"/>
                          </a:solidFill>
                        </a:rPr>
                        <a:t>かきます</a:t>
                      </a:r>
                      <a:endParaRPr kumimoji="1" lang="en-US" altLang="ja-JP" sz="2700" b="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endParaRPr kumimoji="1" lang="ja-JP" altLang="en-US" sz="27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2700" b="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b"/>
                </a:tc>
                <a:extLst>
                  <a:ext uri="{0D108BD9-81ED-4DB2-BD59-A6C34878D82A}">
                    <a16:rowId xmlns:a16="http://schemas.microsoft.com/office/drawing/2014/main" val="2393876316"/>
                  </a:ext>
                </a:extLst>
              </a:tr>
              <a:tr h="627126"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2700" dirty="0"/>
                        <a:t>おします</a:t>
                      </a:r>
                      <a:endParaRPr kumimoji="1" lang="ja-JP" altLang="en-US" sz="27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endParaRPr kumimoji="1" lang="ja-JP" altLang="en-US" sz="27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2700" b="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b"/>
                </a:tc>
                <a:extLst>
                  <a:ext uri="{0D108BD9-81ED-4DB2-BD59-A6C34878D82A}">
                    <a16:rowId xmlns:a16="http://schemas.microsoft.com/office/drawing/2014/main" val="2036992296"/>
                  </a:ext>
                </a:extLst>
              </a:tr>
              <a:tr h="627126"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2700" dirty="0"/>
                        <a:t>まちます</a:t>
                      </a:r>
                      <a:endParaRPr kumimoji="1" lang="ja-JP" altLang="en-US" sz="27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endParaRPr kumimoji="1" lang="ja-JP" altLang="en-US" sz="27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2700" b="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b"/>
                </a:tc>
                <a:extLst>
                  <a:ext uri="{0D108BD9-81ED-4DB2-BD59-A6C34878D82A}">
                    <a16:rowId xmlns:a16="http://schemas.microsoft.com/office/drawing/2014/main" val="1311587967"/>
                  </a:ext>
                </a:extLst>
              </a:tr>
              <a:tr h="627126"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2700" dirty="0"/>
                        <a:t>のみます</a:t>
                      </a:r>
                      <a:endParaRPr kumimoji="1" lang="ja-JP" altLang="en-US" sz="27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endParaRPr kumimoji="1" lang="ja-JP" altLang="en-US" sz="27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2700" b="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b"/>
                </a:tc>
                <a:extLst>
                  <a:ext uri="{0D108BD9-81ED-4DB2-BD59-A6C34878D82A}">
                    <a16:rowId xmlns:a16="http://schemas.microsoft.com/office/drawing/2014/main" val="4023114245"/>
                  </a:ext>
                </a:extLst>
              </a:tr>
              <a:tr h="627126"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2700" dirty="0"/>
                        <a:t>つくります</a:t>
                      </a:r>
                      <a:endParaRPr kumimoji="1" lang="ja-JP" altLang="en-US" sz="27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endParaRPr kumimoji="1" lang="ja-JP" altLang="en-US" sz="27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2700" b="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b"/>
                </a:tc>
                <a:extLst>
                  <a:ext uri="{0D108BD9-81ED-4DB2-BD59-A6C34878D82A}">
                    <a16:rowId xmlns:a16="http://schemas.microsoft.com/office/drawing/2014/main" val="1069533961"/>
                  </a:ext>
                </a:extLst>
              </a:tr>
              <a:tr h="627126"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kumimoji="1" lang="ja-JP" altLang="en-US" sz="2700" kern="1200" dirty="0">
                          <a:solidFill>
                            <a:schemeClr val="tx1"/>
                          </a:solidFill>
                        </a:rPr>
                        <a:t>あいます</a:t>
                      </a:r>
                      <a:endParaRPr kumimoji="1" lang="ja-JP" altLang="en-US" sz="27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kumimoji="1" lang="ja-JP" altLang="en-US" sz="27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2700" b="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b"/>
                </a:tc>
                <a:extLst>
                  <a:ext uri="{0D108BD9-81ED-4DB2-BD59-A6C34878D82A}">
                    <a16:rowId xmlns:a16="http://schemas.microsoft.com/office/drawing/2014/main" val="4246123666"/>
                  </a:ext>
                </a:extLst>
              </a:tr>
            </a:tbl>
          </a:graphicData>
        </a:graphic>
      </p:graphicFrame>
      <p:sp>
        <p:nvSpPr>
          <p:cNvPr id="7" name="矢印: 右 6">
            <a:extLst>
              <a:ext uri="{FF2B5EF4-FFF2-40B4-BE49-F238E27FC236}">
                <a16:creationId xmlns:a16="http://schemas.microsoft.com/office/drawing/2014/main" id="{2431A7EE-0A51-6ED4-5C19-CF246129ED48}"/>
              </a:ext>
            </a:extLst>
          </p:cNvPr>
          <p:cNvSpPr/>
          <p:nvPr/>
        </p:nvSpPr>
        <p:spPr>
          <a:xfrm>
            <a:off x="2379639" y="2034632"/>
            <a:ext cx="162000" cy="103340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latin typeface="+mn-ea"/>
            </a:endParaRPr>
          </a:p>
        </p:txBody>
      </p:sp>
      <p:sp>
        <p:nvSpPr>
          <p:cNvPr id="8" name="矢印: 右 7">
            <a:extLst>
              <a:ext uri="{FF2B5EF4-FFF2-40B4-BE49-F238E27FC236}">
                <a16:creationId xmlns:a16="http://schemas.microsoft.com/office/drawing/2014/main" id="{5BBB72E0-597C-9BD6-CA9B-7120BD681957}"/>
              </a:ext>
            </a:extLst>
          </p:cNvPr>
          <p:cNvSpPr/>
          <p:nvPr/>
        </p:nvSpPr>
        <p:spPr>
          <a:xfrm>
            <a:off x="2370876" y="2613416"/>
            <a:ext cx="162000" cy="103340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latin typeface="+mn-ea"/>
            </a:endParaRPr>
          </a:p>
        </p:txBody>
      </p:sp>
      <p:sp>
        <p:nvSpPr>
          <p:cNvPr id="9" name="矢印: 右 8">
            <a:extLst>
              <a:ext uri="{FF2B5EF4-FFF2-40B4-BE49-F238E27FC236}">
                <a16:creationId xmlns:a16="http://schemas.microsoft.com/office/drawing/2014/main" id="{C0469373-5432-3D15-7C6A-74083232E6DB}"/>
              </a:ext>
            </a:extLst>
          </p:cNvPr>
          <p:cNvSpPr/>
          <p:nvPr/>
        </p:nvSpPr>
        <p:spPr>
          <a:xfrm>
            <a:off x="2384583" y="3180742"/>
            <a:ext cx="162000" cy="103340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latin typeface="+mn-ea"/>
            </a:endParaRPr>
          </a:p>
        </p:txBody>
      </p:sp>
      <p:sp>
        <p:nvSpPr>
          <p:cNvPr id="10" name="矢印: 右 9">
            <a:extLst>
              <a:ext uri="{FF2B5EF4-FFF2-40B4-BE49-F238E27FC236}">
                <a16:creationId xmlns:a16="http://schemas.microsoft.com/office/drawing/2014/main" id="{6BC4B5F0-303C-1221-0C71-3C36224C866A}"/>
              </a:ext>
            </a:extLst>
          </p:cNvPr>
          <p:cNvSpPr/>
          <p:nvPr/>
        </p:nvSpPr>
        <p:spPr>
          <a:xfrm>
            <a:off x="2384583" y="3712856"/>
            <a:ext cx="162000" cy="103340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latin typeface="+mn-ea"/>
            </a:endParaRPr>
          </a:p>
        </p:txBody>
      </p:sp>
      <p:sp>
        <p:nvSpPr>
          <p:cNvPr id="11" name="矢印: 右 10">
            <a:extLst>
              <a:ext uri="{FF2B5EF4-FFF2-40B4-BE49-F238E27FC236}">
                <a16:creationId xmlns:a16="http://schemas.microsoft.com/office/drawing/2014/main" id="{A405D72B-A137-8B13-0588-112C178A635F}"/>
              </a:ext>
            </a:extLst>
          </p:cNvPr>
          <p:cNvSpPr/>
          <p:nvPr/>
        </p:nvSpPr>
        <p:spPr>
          <a:xfrm>
            <a:off x="2384583" y="4306773"/>
            <a:ext cx="162000" cy="103340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latin typeface="+mn-ea"/>
            </a:endParaRPr>
          </a:p>
        </p:txBody>
      </p:sp>
      <p:sp>
        <p:nvSpPr>
          <p:cNvPr id="12" name="矢印: 右 11">
            <a:extLst>
              <a:ext uri="{FF2B5EF4-FFF2-40B4-BE49-F238E27FC236}">
                <a16:creationId xmlns:a16="http://schemas.microsoft.com/office/drawing/2014/main" id="{127A7133-71A6-36B5-2ED8-0E925F14F28A}"/>
              </a:ext>
            </a:extLst>
          </p:cNvPr>
          <p:cNvSpPr/>
          <p:nvPr/>
        </p:nvSpPr>
        <p:spPr>
          <a:xfrm>
            <a:off x="2380623" y="4874099"/>
            <a:ext cx="162000" cy="103340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latin typeface="+mn-ea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453AD092-7742-6727-38C6-645603F906B1}"/>
              </a:ext>
            </a:extLst>
          </p:cNvPr>
          <p:cNvSpPr/>
          <p:nvPr/>
        </p:nvSpPr>
        <p:spPr>
          <a:xfrm>
            <a:off x="1295360" y="1934641"/>
            <a:ext cx="303868" cy="381005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latin typeface="+mn-ea"/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B4EB5EB2-C3CD-F080-A8C2-770CCA9EE33D}"/>
              </a:ext>
            </a:extLst>
          </p:cNvPr>
          <p:cNvSpPr/>
          <p:nvPr/>
        </p:nvSpPr>
        <p:spPr>
          <a:xfrm>
            <a:off x="10125479" y="3768249"/>
            <a:ext cx="377693" cy="524188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1350"/>
          </a:p>
        </p:txBody>
      </p:sp>
      <p:sp>
        <p:nvSpPr>
          <p:cNvPr id="15" name="矢印: 左カーブ 14">
            <a:extLst>
              <a:ext uri="{FF2B5EF4-FFF2-40B4-BE49-F238E27FC236}">
                <a16:creationId xmlns:a16="http://schemas.microsoft.com/office/drawing/2014/main" id="{5974253B-783C-1D4E-A811-004F75ABD9C2}"/>
              </a:ext>
            </a:extLst>
          </p:cNvPr>
          <p:cNvSpPr/>
          <p:nvPr/>
        </p:nvSpPr>
        <p:spPr>
          <a:xfrm>
            <a:off x="10524533" y="2965159"/>
            <a:ext cx="128154" cy="1064965"/>
          </a:xfrm>
          <a:prstGeom prst="curvedLeftArrow">
            <a:avLst>
              <a:gd name="adj1" fmla="val 25000"/>
              <a:gd name="adj2" fmla="val 136203"/>
              <a:gd name="adj3" fmla="val 55943"/>
            </a:avLst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solidFill>
                <a:schemeClr val="tx1"/>
              </a:solidFill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F7E9FF2E-C37D-3B31-AD22-B19D7F8DD51D}"/>
              </a:ext>
            </a:extLst>
          </p:cNvPr>
          <p:cNvSpPr txBox="1"/>
          <p:nvPr/>
        </p:nvSpPr>
        <p:spPr>
          <a:xfrm>
            <a:off x="2985732" y="1894000"/>
            <a:ext cx="1446230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700" dirty="0">
                <a:latin typeface="+mn-ea"/>
              </a:rPr>
              <a:t>か</a:t>
            </a:r>
            <a:r>
              <a:rPr kumimoji="1" lang="ja-JP" altLang="en-US" sz="2700" dirty="0">
                <a:solidFill>
                  <a:srgbClr val="FF0000"/>
                </a:solidFill>
                <a:latin typeface="+mn-ea"/>
              </a:rPr>
              <a:t>け</a:t>
            </a:r>
            <a:r>
              <a:rPr kumimoji="1" lang="ja-JP" altLang="en-US" sz="2700" dirty="0">
                <a:latin typeface="+mn-ea"/>
              </a:rPr>
              <a:t>ます</a:t>
            </a: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17408C96-0784-9F0F-32FE-7B8BA732706D}"/>
              </a:ext>
            </a:extLst>
          </p:cNvPr>
          <p:cNvSpPr/>
          <p:nvPr/>
        </p:nvSpPr>
        <p:spPr>
          <a:xfrm>
            <a:off x="1318342" y="2567272"/>
            <a:ext cx="297519" cy="381005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latin typeface="+mn-ea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2F46C6E6-8F77-350B-A75A-6821097B1956}"/>
              </a:ext>
            </a:extLst>
          </p:cNvPr>
          <p:cNvSpPr txBox="1"/>
          <p:nvPr/>
        </p:nvSpPr>
        <p:spPr>
          <a:xfrm>
            <a:off x="2929563" y="2533747"/>
            <a:ext cx="1459054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700" dirty="0">
                <a:latin typeface="+mn-ea"/>
              </a:rPr>
              <a:t>お</a:t>
            </a:r>
            <a:r>
              <a:rPr kumimoji="1" lang="ja-JP" altLang="en-US" sz="2700" dirty="0">
                <a:solidFill>
                  <a:srgbClr val="FF0000"/>
                </a:solidFill>
                <a:latin typeface="+mn-ea"/>
              </a:rPr>
              <a:t>せ</a:t>
            </a:r>
            <a:r>
              <a:rPr kumimoji="1" lang="ja-JP" altLang="en-US" sz="2700" dirty="0">
                <a:latin typeface="+mn-ea"/>
              </a:rPr>
              <a:t>ます</a:t>
            </a:r>
            <a:endParaRPr kumimoji="1" lang="en-US" altLang="ja-JP" sz="2700" dirty="0">
              <a:latin typeface="+mn-ea"/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B852FE93-FE39-1B38-0BEF-46333B4A7168}"/>
              </a:ext>
            </a:extLst>
          </p:cNvPr>
          <p:cNvSpPr/>
          <p:nvPr/>
        </p:nvSpPr>
        <p:spPr>
          <a:xfrm>
            <a:off x="1303948" y="3186490"/>
            <a:ext cx="294613" cy="381005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latin typeface="+mn-ea"/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CCEC0F01-0308-1BF7-7F40-98CA90F80C51}"/>
              </a:ext>
            </a:extLst>
          </p:cNvPr>
          <p:cNvSpPr/>
          <p:nvPr/>
        </p:nvSpPr>
        <p:spPr>
          <a:xfrm>
            <a:off x="1260268" y="3816196"/>
            <a:ext cx="317812" cy="381005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latin typeface="+mn-ea"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70AEDC7B-298C-F143-6F82-04FCD4F4F6AD}"/>
              </a:ext>
            </a:extLst>
          </p:cNvPr>
          <p:cNvSpPr/>
          <p:nvPr/>
        </p:nvSpPr>
        <p:spPr>
          <a:xfrm>
            <a:off x="1277905" y="5096176"/>
            <a:ext cx="346698" cy="381005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latin typeface="+mn-ea"/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4F1602AB-3648-3E7D-72D0-8180F4758B14}"/>
              </a:ext>
            </a:extLst>
          </p:cNvPr>
          <p:cNvSpPr/>
          <p:nvPr/>
        </p:nvSpPr>
        <p:spPr>
          <a:xfrm>
            <a:off x="1318342" y="4480458"/>
            <a:ext cx="286541" cy="381005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latin typeface="+mn-ea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33319D88-15D7-789F-9FBE-DEA469C23965}"/>
              </a:ext>
            </a:extLst>
          </p:cNvPr>
          <p:cNvSpPr txBox="1"/>
          <p:nvPr/>
        </p:nvSpPr>
        <p:spPr>
          <a:xfrm>
            <a:off x="2998713" y="3136550"/>
            <a:ext cx="1394934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700" dirty="0">
                <a:latin typeface="+mn-ea"/>
              </a:rPr>
              <a:t>ま</a:t>
            </a:r>
            <a:r>
              <a:rPr kumimoji="1" lang="ja-JP" altLang="en-US" sz="2700" dirty="0">
                <a:solidFill>
                  <a:srgbClr val="FF0000"/>
                </a:solidFill>
                <a:latin typeface="+mn-ea"/>
              </a:rPr>
              <a:t>て</a:t>
            </a:r>
            <a:r>
              <a:rPr kumimoji="1" lang="ja-JP" altLang="en-US" sz="2700" dirty="0">
                <a:latin typeface="+mn-ea"/>
              </a:rPr>
              <a:t>ます</a:t>
            </a:r>
            <a:endParaRPr kumimoji="1" lang="en-US" altLang="ja-JP" sz="2700" dirty="0">
              <a:latin typeface="+mn-ea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11E86768-6FBA-2FD2-AA1E-54F2C752D7DC}"/>
              </a:ext>
            </a:extLst>
          </p:cNvPr>
          <p:cNvSpPr txBox="1"/>
          <p:nvPr/>
        </p:nvSpPr>
        <p:spPr>
          <a:xfrm>
            <a:off x="2919511" y="3750994"/>
            <a:ext cx="146910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700" dirty="0">
                <a:latin typeface="+mn-ea"/>
              </a:rPr>
              <a:t>の</a:t>
            </a:r>
            <a:r>
              <a:rPr kumimoji="1" lang="ja-JP" altLang="en-US" sz="2700" dirty="0">
                <a:solidFill>
                  <a:srgbClr val="FF0000"/>
                </a:solidFill>
                <a:latin typeface="+mn-ea"/>
              </a:rPr>
              <a:t>め</a:t>
            </a:r>
            <a:r>
              <a:rPr kumimoji="1" lang="ja-JP" altLang="en-US" sz="2700" dirty="0">
                <a:latin typeface="+mn-ea"/>
              </a:rPr>
              <a:t>ます</a:t>
            </a:r>
            <a:endParaRPr kumimoji="1" lang="en-US" altLang="ja-JP" sz="27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96A3D3B1-6D21-26FB-8F91-C09DF24E191A}"/>
              </a:ext>
            </a:extLst>
          </p:cNvPr>
          <p:cNvSpPr txBox="1"/>
          <p:nvPr/>
        </p:nvSpPr>
        <p:spPr>
          <a:xfrm>
            <a:off x="2671872" y="4395870"/>
            <a:ext cx="1705916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700" dirty="0">
                <a:latin typeface="+mn-ea"/>
              </a:rPr>
              <a:t>つく</a:t>
            </a:r>
            <a:r>
              <a:rPr kumimoji="1" lang="ja-JP" altLang="en-US" sz="2700" dirty="0">
                <a:solidFill>
                  <a:srgbClr val="FF0000"/>
                </a:solidFill>
                <a:latin typeface="+mn-ea"/>
              </a:rPr>
              <a:t>れ</a:t>
            </a:r>
            <a:r>
              <a:rPr kumimoji="1" lang="ja-JP" altLang="en-US" sz="2700" dirty="0">
                <a:latin typeface="+mn-ea"/>
              </a:rPr>
              <a:t>ます</a:t>
            </a:r>
            <a:endParaRPr kumimoji="1" lang="en-US" altLang="ja-JP" sz="27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27258E92-C8CE-202C-BB0D-3EC313859C2E}"/>
              </a:ext>
            </a:extLst>
          </p:cNvPr>
          <p:cNvSpPr txBox="1"/>
          <p:nvPr/>
        </p:nvSpPr>
        <p:spPr>
          <a:xfrm>
            <a:off x="2957206" y="4991576"/>
            <a:ext cx="142058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700" dirty="0">
                <a:latin typeface="+mn-ea"/>
              </a:rPr>
              <a:t>あ</a:t>
            </a:r>
            <a:r>
              <a:rPr kumimoji="1" lang="ja-JP" altLang="en-US" sz="2700" dirty="0">
                <a:solidFill>
                  <a:srgbClr val="FF0000"/>
                </a:solidFill>
                <a:latin typeface="+mn-ea"/>
              </a:rPr>
              <a:t>え</a:t>
            </a:r>
            <a:r>
              <a:rPr kumimoji="1" lang="ja-JP" altLang="en-US" sz="2700" dirty="0">
                <a:latin typeface="+mn-ea"/>
              </a:rPr>
              <a:t>ます</a:t>
            </a:r>
            <a:endParaRPr kumimoji="1" lang="en-US" altLang="ja-JP" sz="2700" dirty="0">
              <a:latin typeface="+mn-ea"/>
            </a:endParaRPr>
          </a:p>
        </p:txBody>
      </p:sp>
      <p:sp>
        <p:nvSpPr>
          <p:cNvPr id="27" name="楕円 26">
            <a:extLst>
              <a:ext uri="{FF2B5EF4-FFF2-40B4-BE49-F238E27FC236}">
                <a16:creationId xmlns:a16="http://schemas.microsoft.com/office/drawing/2014/main" id="{19206969-BA27-AB52-CE58-34EB73F690FE}"/>
              </a:ext>
            </a:extLst>
          </p:cNvPr>
          <p:cNvSpPr/>
          <p:nvPr/>
        </p:nvSpPr>
        <p:spPr>
          <a:xfrm>
            <a:off x="920853" y="1309423"/>
            <a:ext cx="1044000" cy="360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350" dirty="0">
                <a:latin typeface="+mn-ea"/>
              </a:rPr>
              <a:t>ます</a:t>
            </a:r>
          </a:p>
        </p:txBody>
      </p:sp>
      <p:sp>
        <p:nvSpPr>
          <p:cNvPr id="28" name="楕円 27">
            <a:extLst>
              <a:ext uri="{FF2B5EF4-FFF2-40B4-BE49-F238E27FC236}">
                <a16:creationId xmlns:a16="http://schemas.microsoft.com/office/drawing/2014/main" id="{976CE46F-1980-FA00-3733-F28462B772B1}"/>
              </a:ext>
            </a:extLst>
          </p:cNvPr>
          <p:cNvSpPr/>
          <p:nvPr/>
        </p:nvSpPr>
        <p:spPr>
          <a:xfrm>
            <a:off x="3021384" y="1319208"/>
            <a:ext cx="1172244" cy="360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050" dirty="0">
                <a:latin typeface="+mn-ea"/>
              </a:rPr>
              <a:t>かのうけい</a:t>
            </a:r>
            <a:endParaRPr kumimoji="1" lang="ja-JP" altLang="en-US" sz="1050" dirty="0">
              <a:latin typeface="+mn-ea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CA497160-E934-7AC3-2A6E-6F4F5D013492}"/>
              </a:ext>
            </a:extLst>
          </p:cNvPr>
          <p:cNvSpPr/>
          <p:nvPr/>
        </p:nvSpPr>
        <p:spPr>
          <a:xfrm>
            <a:off x="9567569" y="3768030"/>
            <a:ext cx="338288" cy="524188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1350"/>
          </a:p>
        </p:txBody>
      </p:sp>
      <p:sp>
        <p:nvSpPr>
          <p:cNvPr id="30" name="矢印: 左カーブ 29">
            <a:extLst>
              <a:ext uri="{FF2B5EF4-FFF2-40B4-BE49-F238E27FC236}">
                <a16:creationId xmlns:a16="http://schemas.microsoft.com/office/drawing/2014/main" id="{7725EB4D-0F9A-68A3-36E8-0B0536AC4B1E}"/>
              </a:ext>
            </a:extLst>
          </p:cNvPr>
          <p:cNvSpPr/>
          <p:nvPr/>
        </p:nvSpPr>
        <p:spPr>
          <a:xfrm>
            <a:off x="9930123" y="2964164"/>
            <a:ext cx="134296" cy="1095744"/>
          </a:xfrm>
          <a:prstGeom prst="curvedLeftArrow">
            <a:avLst>
              <a:gd name="adj1" fmla="val 25000"/>
              <a:gd name="adj2" fmla="val 136203"/>
              <a:gd name="adj3" fmla="val 55943"/>
            </a:avLst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solidFill>
                <a:schemeClr val="tx1"/>
              </a:solidFill>
            </a:endParaRPr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2FD12151-D296-9513-4396-06B7D7DACF31}"/>
              </a:ext>
            </a:extLst>
          </p:cNvPr>
          <p:cNvSpPr/>
          <p:nvPr/>
        </p:nvSpPr>
        <p:spPr>
          <a:xfrm>
            <a:off x="8975055" y="3768248"/>
            <a:ext cx="377692" cy="535521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1350"/>
          </a:p>
        </p:txBody>
      </p:sp>
      <p:sp>
        <p:nvSpPr>
          <p:cNvPr id="32" name="矢印: 左カーブ 31">
            <a:extLst>
              <a:ext uri="{FF2B5EF4-FFF2-40B4-BE49-F238E27FC236}">
                <a16:creationId xmlns:a16="http://schemas.microsoft.com/office/drawing/2014/main" id="{FC05FDF1-A598-7F86-AF9C-BA7B5E27433C}"/>
              </a:ext>
            </a:extLst>
          </p:cNvPr>
          <p:cNvSpPr/>
          <p:nvPr/>
        </p:nvSpPr>
        <p:spPr>
          <a:xfrm>
            <a:off x="9383962" y="2998035"/>
            <a:ext cx="128154" cy="1095745"/>
          </a:xfrm>
          <a:prstGeom prst="curvedLeftArrow">
            <a:avLst>
              <a:gd name="adj1" fmla="val 25000"/>
              <a:gd name="adj2" fmla="val 136203"/>
              <a:gd name="adj3" fmla="val 55943"/>
            </a:avLst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solidFill>
                <a:schemeClr val="tx1"/>
              </a:solidFill>
            </a:endParaRPr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E2E6933A-C7B8-F102-A7AF-6714AE2B7055}"/>
              </a:ext>
            </a:extLst>
          </p:cNvPr>
          <p:cNvSpPr/>
          <p:nvPr/>
        </p:nvSpPr>
        <p:spPr>
          <a:xfrm>
            <a:off x="7821240" y="3773918"/>
            <a:ext cx="377691" cy="518300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1350"/>
          </a:p>
        </p:txBody>
      </p:sp>
      <p:sp>
        <p:nvSpPr>
          <p:cNvPr id="34" name="矢印: 左カーブ 33">
            <a:extLst>
              <a:ext uri="{FF2B5EF4-FFF2-40B4-BE49-F238E27FC236}">
                <a16:creationId xmlns:a16="http://schemas.microsoft.com/office/drawing/2014/main" id="{BD3FE885-EEF0-886D-3AE1-23CE63F086FC}"/>
              </a:ext>
            </a:extLst>
          </p:cNvPr>
          <p:cNvSpPr/>
          <p:nvPr/>
        </p:nvSpPr>
        <p:spPr>
          <a:xfrm>
            <a:off x="8220291" y="2964164"/>
            <a:ext cx="137789" cy="1095743"/>
          </a:xfrm>
          <a:prstGeom prst="curvedLeftArrow">
            <a:avLst>
              <a:gd name="adj1" fmla="val 25000"/>
              <a:gd name="adj2" fmla="val 136203"/>
              <a:gd name="adj3" fmla="val 55943"/>
            </a:avLst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solidFill>
                <a:schemeClr val="tx1"/>
              </a:solidFill>
            </a:endParaRP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40D1714B-F6E7-46E4-C30A-2271C44C4A7E}"/>
              </a:ext>
            </a:extLst>
          </p:cNvPr>
          <p:cNvSpPr/>
          <p:nvPr/>
        </p:nvSpPr>
        <p:spPr>
          <a:xfrm>
            <a:off x="10699516" y="3756480"/>
            <a:ext cx="377692" cy="547289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1350"/>
          </a:p>
        </p:txBody>
      </p:sp>
      <p:sp>
        <p:nvSpPr>
          <p:cNvPr id="36" name="矢印: 左カーブ 35">
            <a:extLst>
              <a:ext uri="{FF2B5EF4-FFF2-40B4-BE49-F238E27FC236}">
                <a16:creationId xmlns:a16="http://schemas.microsoft.com/office/drawing/2014/main" id="{48302569-AF79-5E4E-1249-34DA8AB79BB0}"/>
              </a:ext>
            </a:extLst>
          </p:cNvPr>
          <p:cNvSpPr/>
          <p:nvPr/>
        </p:nvSpPr>
        <p:spPr>
          <a:xfrm>
            <a:off x="11130102" y="2998035"/>
            <a:ext cx="129746" cy="1108081"/>
          </a:xfrm>
          <a:prstGeom prst="curvedLeftArrow">
            <a:avLst>
              <a:gd name="adj1" fmla="val 25000"/>
              <a:gd name="adj2" fmla="val 136203"/>
              <a:gd name="adj3" fmla="val 55943"/>
            </a:avLst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solidFill>
                <a:schemeClr val="tx1"/>
              </a:solidFill>
            </a:endParaRPr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3E0CDA3E-1683-BFD7-2B7B-865BA7D4FBAB}"/>
              </a:ext>
            </a:extLst>
          </p:cNvPr>
          <p:cNvSpPr/>
          <p:nvPr/>
        </p:nvSpPr>
        <p:spPr>
          <a:xfrm>
            <a:off x="6655322" y="3768030"/>
            <a:ext cx="377691" cy="518300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1350"/>
          </a:p>
        </p:txBody>
      </p:sp>
      <p:sp>
        <p:nvSpPr>
          <p:cNvPr id="38" name="矢印: 左カーブ 37">
            <a:extLst>
              <a:ext uri="{FF2B5EF4-FFF2-40B4-BE49-F238E27FC236}">
                <a16:creationId xmlns:a16="http://schemas.microsoft.com/office/drawing/2014/main" id="{883BB01F-3832-135C-1DBA-85EFD27F61E3}"/>
              </a:ext>
            </a:extLst>
          </p:cNvPr>
          <p:cNvSpPr/>
          <p:nvPr/>
        </p:nvSpPr>
        <p:spPr>
          <a:xfrm>
            <a:off x="7054651" y="2983547"/>
            <a:ext cx="137788" cy="1122569"/>
          </a:xfrm>
          <a:prstGeom prst="curvedLeftArrow">
            <a:avLst>
              <a:gd name="adj1" fmla="val 25000"/>
              <a:gd name="adj2" fmla="val 136203"/>
              <a:gd name="adj3" fmla="val 55943"/>
            </a:avLst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solidFill>
                <a:schemeClr val="tx1"/>
              </a:solidFill>
            </a:endParaRP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61A2DF4A-52E0-D2F3-3834-22FA18DD2A5B}"/>
              </a:ext>
            </a:extLst>
          </p:cNvPr>
          <p:cNvSpPr txBox="1"/>
          <p:nvPr/>
        </p:nvSpPr>
        <p:spPr>
          <a:xfrm>
            <a:off x="7380384" y="1180506"/>
            <a:ext cx="205537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800" dirty="0" err="1">
                <a:solidFill>
                  <a:srgbClr val="FF0000"/>
                </a:solidFill>
                <a:latin typeface="+mj-ea"/>
                <a:ea typeface="+mj-ea"/>
              </a:rPr>
              <a:t>i</a:t>
            </a:r>
            <a:r>
              <a:rPr kumimoji="1" lang="ja-JP" altLang="en-US" sz="4800" dirty="0">
                <a:solidFill>
                  <a:srgbClr val="FF0000"/>
                </a:solidFill>
                <a:latin typeface="+mj-ea"/>
                <a:ea typeface="+mj-ea"/>
              </a:rPr>
              <a:t>　→　</a:t>
            </a:r>
            <a:r>
              <a:rPr kumimoji="1" lang="en-US" altLang="ja-JP" sz="4800" dirty="0">
                <a:solidFill>
                  <a:srgbClr val="FF0000"/>
                </a:solidFill>
                <a:latin typeface="+mj-ea"/>
                <a:ea typeface="+mj-ea"/>
              </a:rPr>
              <a:t>e</a:t>
            </a:r>
            <a:endParaRPr kumimoji="1" lang="ja-JP" altLang="en-US" sz="48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534352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3" grpId="0" animBg="1"/>
      <p:bldP spid="14" grpId="0" animBg="1"/>
      <p:bldP spid="15" grpId="0" animBg="1"/>
      <p:bldP spid="16" grpId="0"/>
      <p:bldP spid="17" grpId="0" animBg="1"/>
      <p:bldP spid="18" grpId="0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/>
    </p:bldLst>
  </p:timing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60</Words>
  <Application>Microsoft Office PowerPoint</Application>
  <PresentationFormat>ワイド画面</PresentationFormat>
  <Paragraphs>50</Paragraphs>
  <Slides>2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7" baseType="lpstr">
      <vt:lpstr>UD デジタル 教科書体 N-B</vt:lpstr>
      <vt:lpstr>UD デジタル 教科書体 NK-B</vt:lpstr>
      <vt:lpstr>游ゴシック</vt:lpstr>
      <vt:lpstr>Arial</vt:lpstr>
      <vt:lpstr>Office テーマ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6</cp:revision>
  <dcterms:created xsi:type="dcterms:W3CDTF">2024-05-05T08:55:25Z</dcterms:created>
  <dcterms:modified xsi:type="dcterms:W3CDTF">2025-07-22T12:55:03Z</dcterms:modified>
</cp:coreProperties>
</file>